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57" r:id="rId4"/>
    <p:sldId id="324" r:id="rId5"/>
    <p:sldId id="259" r:id="rId6"/>
    <p:sldId id="326" r:id="rId7"/>
    <p:sldId id="327" r:id="rId8"/>
    <p:sldId id="328" r:id="rId9"/>
    <p:sldId id="325" r:id="rId10"/>
    <p:sldId id="260" r:id="rId11"/>
    <p:sldId id="264" r:id="rId12"/>
    <p:sldId id="329" r:id="rId13"/>
    <p:sldId id="265" r:id="rId14"/>
    <p:sldId id="330" r:id="rId15"/>
    <p:sldId id="331" r:id="rId16"/>
    <p:sldId id="258" r:id="rId17"/>
    <p:sldId id="261" r:id="rId18"/>
    <p:sldId id="262" r:id="rId19"/>
    <p:sldId id="318" r:id="rId20"/>
    <p:sldId id="320" r:id="rId21"/>
    <p:sldId id="266" r:id="rId22"/>
    <p:sldId id="319" r:id="rId23"/>
    <p:sldId id="321" r:id="rId24"/>
    <p:sldId id="322" r:id="rId25"/>
    <p:sldId id="32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488E4-53B6-49E0-BD5F-10AE3C765697}" type="datetimeFigureOut">
              <a:rPr lang="en-US" smtClean="0"/>
              <a:t>4/26/2020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93796-7AC1-4DFC-A64B-0C3535284348}" type="slidenum">
              <a:rPr lang="en-US" smtClean="0"/>
              <a:t>‹#›</a:t>
            </a:fld>
            <a:endParaRPr lang="en-US"/>
          </a:p>
        </p:txBody>
      </p:sp>
    </p:spTree>
    <p:extLst>
      <p:ext uri="{BB962C8B-B14F-4D97-AF65-F5344CB8AC3E}">
        <p14:creationId xmlns:p14="http://schemas.microsoft.com/office/powerpoint/2010/main" val="49706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81EA-2FF5-4256-B253-839D696402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996F50-04FB-4925-82F7-317BF7B9A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CF1F4-A261-4141-84C5-9193A38D09B1}"/>
              </a:ext>
            </a:extLst>
          </p:cNvPr>
          <p:cNvSpPr>
            <a:spLocks noGrp="1"/>
          </p:cNvSpPr>
          <p:nvPr>
            <p:ph type="dt" sz="half" idx="10"/>
          </p:nvPr>
        </p:nvSpPr>
        <p:spPr/>
        <p:txBody>
          <a:bodyPr/>
          <a:lstStyle/>
          <a:p>
            <a:fld id="{734E408E-561B-4C48-BD2A-0DFB51CB100B}" type="datetime1">
              <a:rPr lang="en-US" smtClean="0"/>
              <a:t>4/26/2020</a:t>
            </a:fld>
            <a:endParaRPr lang="en-US"/>
          </a:p>
        </p:txBody>
      </p:sp>
      <p:sp>
        <p:nvSpPr>
          <p:cNvPr id="5" name="Footer Placeholder 4">
            <a:extLst>
              <a:ext uri="{FF2B5EF4-FFF2-40B4-BE49-F238E27FC236}">
                <a16:creationId xmlns:a16="http://schemas.microsoft.com/office/drawing/2014/main" id="{248AECC2-54B7-4D74-985D-D58995718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ED4DF-95A8-4A9B-9923-2A93C9BE548F}"/>
              </a:ext>
            </a:extLst>
          </p:cNvPr>
          <p:cNvSpPr>
            <a:spLocks noGrp="1"/>
          </p:cNvSpPr>
          <p:nvPr>
            <p:ph type="sldNum" sz="quarter" idx="12"/>
          </p:nvPr>
        </p:nvSpPr>
        <p:spPr/>
        <p:txBody>
          <a:bodyPr/>
          <a:lstStyle/>
          <a:p>
            <a:fld id="{18234C2B-982A-43E5-9112-60E1BA20CD67}" type="slidenum">
              <a:rPr lang="en-US" smtClean="0"/>
              <a:t>‹#›</a:t>
            </a:fld>
            <a:endParaRPr lang="en-US"/>
          </a:p>
        </p:txBody>
      </p:sp>
    </p:spTree>
    <p:extLst>
      <p:ext uri="{BB962C8B-B14F-4D97-AF65-F5344CB8AC3E}">
        <p14:creationId xmlns:p14="http://schemas.microsoft.com/office/powerpoint/2010/main" val="345156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59C0-79D5-48BE-AD7D-E73C265652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4CC1C7-7279-42EB-B828-E3F49F3B74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320F8-CF2B-41DB-811D-A6CCD666ED48}"/>
              </a:ext>
            </a:extLst>
          </p:cNvPr>
          <p:cNvSpPr>
            <a:spLocks noGrp="1"/>
          </p:cNvSpPr>
          <p:nvPr>
            <p:ph type="dt" sz="half" idx="10"/>
          </p:nvPr>
        </p:nvSpPr>
        <p:spPr/>
        <p:txBody>
          <a:bodyPr/>
          <a:lstStyle/>
          <a:p>
            <a:fld id="{7AF0CE27-3AC1-4B84-AA48-34EBBBEC5806}" type="datetime1">
              <a:rPr lang="en-US" smtClean="0"/>
              <a:t>4/26/2020</a:t>
            </a:fld>
            <a:endParaRPr lang="en-US"/>
          </a:p>
        </p:txBody>
      </p:sp>
      <p:sp>
        <p:nvSpPr>
          <p:cNvPr id="5" name="Footer Placeholder 4">
            <a:extLst>
              <a:ext uri="{FF2B5EF4-FFF2-40B4-BE49-F238E27FC236}">
                <a16:creationId xmlns:a16="http://schemas.microsoft.com/office/drawing/2014/main" id="{4FC3DAA8-1403-49A6-8184-6D268ABF8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04E1B-153B-42E5-8423-259CAA8D0A89}"/>
              </a:ext>
            </a:extLst>
          </p:cNvPr>
          <p:cNvSpPr>
            <a:spLocks noGrp="1"/>
          </p:cNvSpPr>
          <p:nvPr>
            <p:ph type="sldNum" sz="quarter" idx="12"/>
          </p:nvPr>
        </p:nvSpPr>
        <p:spPr/>
        <p:txBody>
          <a:bodyPr/>
          <a:lstStyle/>
          <a:p>
            <a:fld id="{18234C2B-982A-43E5-9112-60E1BA20CD67}" type="slidenum">
              <a:rPr lang="en-US" smtClean="0"/>
              <a:t>‹#›</a:t>
            </a:fld>
            <a:endParaRPr lang="en-US"/>
          </a:p>
        </p:txBody>
      </p:sp>
    </p:spTree>
    <p:extLst>
      <p:ext uri="{BB962C8B-B14F-4D97-AF65-F5344CB8AC3E}">
        <p14:creationId xmlns:p14="http://schemas.microsoft.com/office/powerpoint/2010/main" val="182860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24B7F1-E335-4C90-96B1-D1C870AECC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63FDC8-5F15-4D07-97A8-775850FADA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B60617-E07E-41E9-8A96-A2DF39D463E8}"/>
              </a:ext>
            </a:extLst>
          </p:cNvPr>
          <p:cNvSpPr>
            <a:spLocks noGrp="1"/>
          </p:cNvSpPr>
          <p:nvPr>
            <p:ph type="dt" sz="half" idx="10"/>
          </p:nvPr>
        </p:nvSpPr>
        <p:spPr/>
        <p:txBody>
          <a:bodyPr/>
          <a:lstStyle/>
          <a:p>
            <a:fld id="{8D59BDD2-D2D5-4ED7-A031-CF8199FEA440}" type="datetime1">
              <a:rPr lang="en-US" smtClean="0"/>
              <a:t>4/26/2020</a:t>
            </a:fld>
            <a:endParaRPr lang="en-US"/>
          </a:p>
        </p:txBody>
      </p:sp>
      <p:sp>
        <p:nvSpPr>
          <p:cNvPr id="5" name="Footer Placeholder 4">
            <a:extLst>
              <a:ext uri="{FF2B5EF4-FFF2-40B4-BE49-F238E27FC236}">
                <a16:creationId xmlns:a16="http://schemas.microsoft.com/office/drawing/2014/main" id="{04B77996-CE3F-488D-9BE6-74E4E1A579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A3A45-4DCD-41E2-8013-F9C3C9558B18}"/>
              </a:ext>
            </a:extLst>
          </p:cNvPr>
          <p:cNvSpPr>
            <a:spLocks noGrp="1"/>
          </p:cNvSpPr>
          <p:nvPr>
            <p:ph type="sldNum" sz="quarter" idx="12"/>
          </p:nvPr>
        </p:nvSpPr>
        <p:spPr/>
        <p:txBody>
          <a:bodyPr/>
          <a:lstStyle/>
          <a:p>
            <a:fld id="{18234C2B-982A-43E5-9112-60E1BA20CD67}" type="slidenum">
              <a:rPr lang="en-US" smtClean="0"/>
              <a:t>‹#›</a:t>
            </a:fld>
            <a:endParaRPr lang="en-US"/>
          </a:p>
        </p:txBody>
      </p:sp>
    </p:spTree>
    <p:extLst>
      <p:ext uri="{BB962C8B-B14F-4D97-AF65-F5344CB8AC3E}">
        <p14:creationId xmlns:p14="http://schemas.microsoft.com/office/powerpoint/2010/main" val="1275799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C9F2-0A02-4DDD-BCDD-796030BE55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103506-B1CF-4CC1-B083-6FF038945C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303125-1B84-4ABA-8B96-874760ADD9CA}"/>
              </a:ext>
            </a:extLst>
          </p:cNvPr>
          <p:cNvSpPr>
            <a:spLocks noGrp="1"/>
          </p:cNvSpPr>
          <p:nvPr>
            <p:ph type="dt" sz="half" idx="10"/>
          </p:nvPr>
        </p:nvSpPr>
        <p:spPr/>
        <p:txBody>
          <a:bodyPr/>
          <a:lstStyle/>
          <a:p>
            <a:fld id="{8915D83A-8C87-4192-9E99-8D99A214F5EE}" type="datetime1">
              <a:rPr lang="en-US" smtClean="0"/>
              <a:t>4/26/2020</a:t>
            </a:fld>
            <a:endParaRPr lang="en-US"/>
          </a:p>
        </p:txBody>
      </p:sp>
      <p:sp>
        <p:nvSpPr>
          <p:cNvPr id="5" name="Footer Placeholder 4">
            <a:extLst>
              <a:ext uri="{FF2B5EF4-FFF2-40B4-BE49-F238E27FC236}">
                <a16:creationId xmlns:a16="http://schemas.microsoft.com/office/drawing/2014/main" id="{71329249-A6DB-45A5-B862-098720873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C02A2-29C2-4CC8-B01A-78F27C6891C1}"/>
              </a:ext>
            </a:extLst>
          </p:cNvPr>
          <p:cNvSpPr>
            <a:spLocks noGrp="1"/>
          </p:cNvSpPr>
          <p:nvPr>
            <p:ph type="sldNum" sz="quarter" idx="12"/>
          </p:nvPr>
        </p:nvSpPr>
        <p:spPr/>
        <p:txBody>
          <a:bodyPr/>
          <a:lstStyle/>
          <a:p>
            <a:fld id="{49E65F21-0F3F-429B-A821-E28368D686FC}" type="slidenum">
              <a:rPr lang="en-US" smtClean="0"/>
              <a:t>‹#›</a:t>
            </a:fld>
            <a:endParaRPr lang="en-US"/>
          </a:p>
        </p:txBody>
      </p:sp>
    </p:spTree>
    <p:extLst>
      <p:ext uri="{BB962C8B-B14F-4D97-AF65-F5344CB8AC3E}">
        <p14:creationId xmlns:p14="http://schemas.microsoft.com/office/powerpoint/2010/main" val="3272419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EC37-4F33-4BC1-9889-859CC776CE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8A2827-01D1-4D9A-9D07-A4A287667C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D857F-E4A4-411D-9A3C-9197EEF5E9E7}"/>
              </a:ext>
            </a:extLst>
          </p:cNvPr>
          <p:cNvSpPr>
            <a:spLocks noGrp="1"/>
          </p:cNvSpPr>
          <p:nvPr>
            <p:ph type="dt" sz="half" idx="10"/>
          </p:nvPr>
        </p:nvSpPr>
        <p:spPr/>
        <p:txBody>
          <a:bodyPr/>
          <a:lstStyle/>
          <a:p>
            <a:fld id="{50F0BA4D-118C-48DF-B497-0C479FBAD245}" type="datetime1">
              <a:rPr lang="en-US" smtClean="0"/>
              <a:t>4/26/2020</a:t>
            </a:fld>
            <a:endParaRPr lang="en-US"/>
          </a:p>
        </p:txBody>
      </p:sp>
      <p:sp>
        <p:nvSpPr>
          <p:cNvPr id="5" name="Footer Placeholder 4">
            <a:extLst>
              <a:ext uri="{FF2B5EF4-FFF2-40B4-BE49-F238E27FC236}">
                <a16:creationId xmlns:a16="http://schemas.microsoft.com/office/drawing/2014/main" id="{136AC385-D0AB-42DC-A547-8FD13C994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DE67E-16AF-4A19-BF08-C064D6B9258E}"/>
              </a:ext>
            </a:extLst>
          </p:cNvPr>
          <p:cNvSpPr>
            <a:spLocks noGrp="1"/>
          </p:cNvSpPr>
          <p:nvPr>
            <p:ph type="sldNum" sz="quarter" idx="12"/>
          </p:nvPr>
        </p:nvSpPr>
        <p:spPr/>
        <p:txBody>
          <a:bodyPr/>
          <a:lstStyle/>
          <a:p>
            <a:fld id="{49E65F21-0F3F-429B-A821-E28368D686FC}" type="slidenum">
              <a:rPr lang="en-US" smtClean="0"/>
              <a:t>‹#›</a:t>
            </a:fld>
            <a:endParaRPr lang="en-US"/>
          </a:p>
        </p:txBody>
      </p:sp>
    </p:spTree>
    <p:extLst>
      <p:ext uri="{BB962C8B-B14F-4D97-AF65-F5344CB8AC3E}">
        <p14:creationId xmlns:p14="http://schemas.microsoft.com/office/powerpoint/2010/main" val="3391416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E55B-8E8E-443E-A73A-F98CB56784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18AB0E-D09A-44FB-997E-6FA9AF4878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683D49-CAAA-44A4-93F7-A78E0957B40B}"/>
              </a:ext>
            </a:extLst>
          </p:cNvPr>
          <p:cNvSpPr>
            <a:spLocks noGrp="1"/>
          </p:cNvSpPr>
          <p:nvPr>
            <p:ph type="dt" sz="half" idx="10"/>
          </p:nvPr>
        </p:nvSpPr>
        <p:spPr/>
        <p:txBody>
          <a:bodyPr/>
          <a:lstStyle/>
          <a:p>
            <a:fld id="{7D1119B5-0CE1-49C3-B3A7-6752B4BE9E08}" type="datetime1">
              <a:rPr lang="en-US" smtClean="0"/>
              <a:t>4/26/2020</a:t>
            </a:fld>
            <a:endParaRPr lang="en-US"/>
          </a:p>
        </p:txBody>
      </p:sp>
      <p:sp>
        <p:nvSpPr>
          <p:cNvPr id="5" name="Footer Placeholder 4">
            <a:extLst>
              <a:ext uri="{FF2B5EF4-FFF2-40B4-BE49-F238E27FC236}">
                <a16:creationId xmlns:a16="http://schemas.microsoft.com/office/drawing/2014/main" id="{072E6934-2181-4C98-A2E9-7763FACD0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1B322-5ABF-41B3-84DB-16BD7C24B4ED}"/>
              </a:ext>
            </a:extLst>
          </p:cNvPr>
          <p:cNvSpPr>
            <a:spLocks noGrp="1"/>
          </p:cNvSpPr>
          <p:nvPr>
            <p:ph type="sldNum" sz="quarter" idx="12"/>
          </p:nvPr>
        </p:nvSpPr>
        <p:spPr/>
        <p:txBody>
          <a:bodyPr/>
          <a:lstStyle/>
          <a:p>
            <a:fld id="{49E65F21-0F3F-429B-A821-E28368D686FC}" type="slidenum">
              <a:rPr lang="en-US" smtClean="0"/>
              <a:t>‹#›</a:t>
            </a:fld>
            <a:endParaRPr lang="en-US"/>
          </a:p>
        </p:txBody>
      </p:sp>
    </p:spTree>
    <p:extLst>
      <p:ext uri="{BB962C8B-B14F-4D97-AF65-F5344CB8AC3E}">
        <p14:creationId xmlns:p14="http://schemas.microsoft.com/office/powerpoint/2010/main" val="136964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0ECC1-3F10-4C14-8952-03937F3A9C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5590D9-A568-4D73-9089-9C32287E90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3307A1-176C-43CD-8D5D-D7CA5EF63B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C99441-E511-4BAF-812B-F669A8561B45}"/>
              </a:ext>
            </a:extLst>
          </p:cNvPr>
          <p:cNvSpPr>
            <a:spLocks noGrp="1"/>
          </p:cNvSpPr>
          <p:nvPr>
            <p:ph type="dt" sz="half" idx="10"/>
          </p:nvPr>
        </p:nvSpPr>
        <p:spPr/>
        <p:txBody>
          <a:bodyPr/>
          <a:lstStyle/>
          <a:p>
            <a:fld id="{E4CF0DBE-8936-4EEE-A6C5-E6B45D44761B}" type="datetime1">
              <a:rPr lang="en-US" smtClean="0"/>
              <a:t>4/26/2020</a:t>
            </a:fld>
            <a:endParaRPr lang="en-US"/>
          </a:p>
        </p:txBody>
      </p:sp>
      <p:sp>
        <p:nvSpPr>
          <p:cNvPr id="6" name="Footer Placeholder 5">
            <a:extLst>
              <a:ext uri="{FF2B5EF4-FFF2-40B4-BE49-F238E27FC236}">
                <a16:creationId xmlns:a16="http://schemas.microsoft.com/office/drawing/2014/main" id="{A6FD3DA2-7B0F-4A3E-BD2D-51DCC21BE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E99071-FA9B-475B-BE08-9F014DD7993D}"/>
              </a:ext>
            </a:extLst>
          </p:cNvPr>
          <p:cNvSpPr>
            <a:spLocks noGrp="1"/>
          </p:cNvSpPr>
          <p:nvPr>
            <p:ph type="sldNum" sz="quarter" idx="12"/>
          </p:nvPr>
        </p:nvSpPr>
        <p:spPr/>
        <p:txBody>
          <a:bodyPr/>
          <a:lstStyle/>
          <a:p>
            <a:fld id="{49E65F21-0F3F-429B-A821-E28368D686FC}" type="slidenum">
              <a:rPr lang="en-US" smtClean="0"/>
              <a:t>‹#›</a:t>
            </a:fld>
            <a:endParaRPr lang="en-US"/>
          </a:p>
        </p:txBody>
      </p:sp>
    </p:spTree>
    <p:extLst>
      <p:ext uri="{BB962C8B-B14F-4D97-AF65-F5344CB8AC3E}">
        <p14:creationId xmlns:p14="http://schemas.microsoft.com/office/powerpoint/2010/main" val="3448868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0A041-2413-4AFC-9974-A134839098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A214A5-B794-4FD1-8739-32DACBDDF0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506144-8420-47EC-AFB5-E1BC6C13AA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72808F-E5F3-43F1-A44C-750B47F20F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4752AFD-1C9A-441B-AED4-14FF407BEE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192E24-5BDB-442A-A3A0-A4C1F0020C22}"/>
              </a:ext>
            </a:extLst>
          </p:cNvPr>
          <p:cNvSpPr>
            <a:spLocks noGrp="1"/>
          </p:cNvSpPr>
          <p:nvPr>
            <p:ph type="dt" sz="half" idx="10"/>
          </p:nvPr>
        </p:nvSpPr>
        <p:spPr/>
        <p:txBody>
          <a:bodyPr/>
          <a:lstStyle/>
          <a:p>
            <a:fld id="{81A0184F-9050-4C54-A72D-EF7F0921C1B7}" type="datetime1">
              <a:rPr lang="en-US" smtClean="0"/>
              <a:t>4/26/2020</a:t>
            </a:fld>
            <a:endParaRPr lang="en-US"/>
          </a:p>
        </p:txBody>
      </p:sp>
      <p:sp>
        <p:nvSpPr>
          <p:cNvPr id="8" name="Footer Placeholder 7">
            <a:extLst>
              <a:ext uri="{FF2B5EF4-FFF2-40B4-BE49-F238E27FC236}">
                <a16:creationId xmlns:a16="http://schemas.microsoft.com/office/drawing/2014/main" id="{F0D659C4-3DC0-4560-9674-FCF84B0446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397BEA-D749-427C-B536-69B91577E64B}"/>
              </a:ext>
            </a:extLst>
          </p:cNvPr>
          <p:cNvSpPr>
            <a:spLocks noGrp="1"/>
          </p:cNvSpPr>
          <p:nvPr>
            <p:ph type="sldNum" sz="quarter" idx="12"/>
          </p:nvPr>
        </p:nvSpPr>
        <p:spPr/>
        <p:txBody>
          <a:bodyPr/>
          <a:lstStyle/>
          <a:p>
            <a:fld id="{49E65F21-0F3F-429B-A821-E28368D686FC}" type="slidenum">
              <a:rPr lang="en-US" smtClean="0"/>
              <a:t>‹#›</a:t>
            </a:fld>
            <a:endParaRPr lang="en-US"/>
          </a:p>
        </p:txBody>
      </p:sp>
    </p:spTree>
    <p:extLst>
      <p:ext uri="{BB962C8B-B14F-4D97-AF65-F5344CB8AC3E}">
        <p14:creationId xmlns:p14="http://schemas.microsoft.com/office/powerpoint/2010/main" val="4233674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9C91B-86DE-4685-AC13-D2DFF342D4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A8FE84-6751-469D-A17B-650AD5D863A1}"/>
              </a:ext>
            </a:extLst>
          </p:cNvPr>
          <p:cNvSpPr>
            <a:spLocks noGrp="1"/>
          </p:cNvSpPr>
          <p:nvPr>
            <p:ph type="dt" sz="half" idx="10"/>
          </p:nvPr>
        </p:nvSpPr>
        <p:spPr/>
        <p:txBody>
          <a:bodyPr/>
          <a:lstStyle/>
          <a:p>
            <a:fld id="{6041F19E-9BAF-4F52-AAC0-30B5E7BB489D}" type="datetime1">
              <a:rPr lang="en-US" smtClean="0"/>
              <a:t>4/26/2020</a:t>
            </a:fld>
            <a:endParaRPr lang="en-US"/>
          </a:p>
        </p:txBody>
      </p:sp>
      <p:sp>
        <p:nvSpPr>
          <p:cNvPr id="4" name="Footer Placeholder 3">
            <a:extLst>
              <a:ext uri="{FF2B5EF4-FFF2-40B4-BE49-F238E27FC236}">
                <a16:creationId xmlns:a16="http://schemas.microsoft.com/office/drawing/2014/main" id="{8ED736D7-EF20-4D72-9F17-5101AC85FF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778C0F-E04E-4393-BF35-11B55C7B195C}"/>
              </a:ext>
            </a:extLst>
          </p:cNvPr>
          <p:cNvSpPr>
            <a:spLocks noGrp="1"/>
          </p:cNvSpPr>
          <p:nvPr>
            <p:ph type="sldNum" sz="quarter" idx="12"/>
          </p:nvPr>
        </p:nvSpPr>
        <p:spPr/>
        <p:txBody>
          <a:bodyPr/>
          <a:lstStyle/>
          <a:p>
            <a:fld id="{49E65F21-0F3F-429B-A821-E28368D686FC}" type="slidenum">
              <a:rPr lang="en-US" smtClean="0"/>
              <a:t>‹#›</a:t>
            </a:fld>
            <a:endParaRPr lang="en-US"/>
          </a:p>
        </p:txBody>
      </p:sp>
    </p:spTree>
    <p:extLst>
      <p:ext uri="{BB962C8B-B14F-4D97-AF65-F5344CB8AC3E}">
        <p14:creationId xmlns:p14="http://schemas.microsoft.com/office/powerpoint/2010/main" val="1540205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3B9C6E-396F-4A69-B994-32675729E318}"/>
              </a:ext>
            </a:extLst>
          </p:cNvPr>
          <p:cNvSpPr>
            <a:spLocks noGrp="1"/>
          </p:cNvSpPr>
          <p:nvPr>
            <p:ph type="dt" sz="half" idx="10"/>
          </p:nvPr>
        </p:nvSpPr>
        <p:spPr/>
        <p:txBody>
          <a:bodyPr/>
          <a:lstStyle/>
          <a:p>
            <a:fld id="{BF0A1015-5FEA-4DD1-9F87-A4D71EC4D11E}" type="datetime1">
              <a:rPr lang="en-US" smtClean="0"/>
              <a:t>4/26/2020</a:t>
            </a:fld>
            <a:endParaRPr lang="en-US"/>
          </a:p>
        </p:txBody>
      </p:sp>
      <p:sp>
        <p:nvSpPr>
          <p:cNvPr id="3" name="Footer Placeholder 2">
            <a:extLst>
              <a:ext uri="{FF2B5EF4-FFF2-40B4-BE49-F238E27FC236}">
                <a16:creationId xmlns:a16="http://schemas.microsoft.com/office/drawing/2014/main" id="{E1EEAD88-78A1-4AF8-86DC-A51A964C9C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7FAB81-5D87-4E65-B3B4-D41D05640181}"/>
              </a:ext>
            </a:extLst>
          </p:cNvPr>
          <p:cNvSpPr>
            <a:spLocks noGrp="1"/>
          </p:cNvSpPr>
          <p:nvPr>
            <p:ph type="sldNum" sz="quarter" idx="12"/>
          </p:nvPr>
        </p:nvSpPr>
        <p:spPr/>
        <p:txBody>
          <a:bodyPr/>
          <a:lstStyle/>
          <a:p>
            <a:fld id="{49E65F21-0F3F-429B-A821-E28368D686FC}" type="slidenum">
              <a:rPr lang="en-US" smtClean="0"/>
              <a:t>‹#›</a:t>
            </a:fld>
            <a:endParaRPr lang="en-US"/>
          </a:p>
        </p:txBody>
      </p:sp>
    </p:spTree>
    <p:extLst>
      <p:ext uri="{BB962C8B-B14F-4D97-AF65-F5344CB8AC3E}">
        <p14:creationId xmlns:p14="http://schemas.microsoft.com/office/powerpoint/2010/main" val="763813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AA5D-C204-4DB9-9062-E673D9DB06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12AD05-93FA-439D-BD39-8EBC77BAD5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79504B-55E5-4794-BBF1-1C8A7519B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C7392C-0BA5-4A52-A278-00101D0E0368}"/>
              </a:ext>
            </a:extLst>
          </p:cNvPr>
          <p:cNvSpPr>
            <a:spLocks noGrp="1"/>
          </p:cNvSpPr>
          <p:nvPr>
            <p:ph type="dt" sz="half" idx="10"/>
          </p:nvPr>
        </p:nvSpPr>
        <p:spPr/>
        <p:txBody>
          <a:bodyPr/>
          <a:lstStyle/>
          <a:p>
            <a:fld id="{3D28AE67-59A3-4703-8C89-15F3F991DC7C}" type="datetime1">
              <a:rPr lang="en-US" smtClean="0"/>
              <a:t>4/26/2020</a:t>
            </a:fld>
            <a:endParaRPr lang="en-US"/>
          </a:p>
        </p:txBody>
      </p:sp>
      <p:sp>
        <p:nvSpPr>
          <p:cNvPr id="6" name="Footer Placeholder 5">
            <a:extLst>
              <a:ext uri="{FF2B5EF4-FFF2-40B4-BE49-F238E27FC236}">
                <a16:creationId xmlns:a16="http://schemas.microsoft.com/office/drawing/2014/main" id="{BD12A7DB-A374-4088-81AF-2CE630A416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E046AB-3E61-424C-882E-A46C8538A0AA}"/>
              </a:ext>
            </a:extLst>
          </p:cNvPr>
          <p:cNvSpPr>
            <a:spLocks noGrp="1"/>
          </p:cNvSpPr>
          <p:nvPr>
            <p:ph type="sldNum" sz="quarter" idx="12"/>
          </p:nvPr>
        </p:nvSpPr>
        <p:spPr/>
        <p:txBody>
          <a:bodyPr/>
          <a:lstStyle/>
          <a:p>
            <a:fld id="{49E65F21-0F3F-429B-A821-E28368D686FC}" type="slidenum">
              <a:rPr lang="en-US" smtClean="0"/>
              <a:t>‹#›</a:t>
            </a:fld>
            <a:endParaRPr lang="en-US"/>
          </a:p>
        </p:txBody>
      </p:sp>
    </p:spTree>
    <p:extLst>
      <p:ext uri="{BB962C8B-B14F-4D97-AF65-F5344CB8AC3E}">
        <p14:creationId xmlns:p14="http://schemas.microsoft.com/office/powerpoint/2010/main" val="202527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1A4D-44D5-49B8-B2F1-AAE97B4409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F704D3-27B0-42A9-8CC9-2EAA4B414F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B8074-2D8D-4548-A150-AC19B1E74394}"/>
              </a:ext>
            </a:extLst>
          </p:cNvPr>
          <p:cNvSpPr>
            <a:spLocks noGrp="1"/>
          </p:cNvSpPr>
          <p:nvPr>
            <p:ph type="dt" sz="half" idx="10"/>
          </p:nvPr>
        </p:nvSpPr>
        <p:spPr/>
        <p:txBody>
          <a:bodyPr/>
          <a:lstStyle/>
          <a:p>
            <a:fld id="{B3A6ED37-43FA-4B0C-BBF5-D41810E3C2AA}" type="datetime1">
              <a:rPr lang="en-US" smtClean="0"/>
              <a:t>4/26/2020</a:t>
            </a:fld>
            <a:endParaRPr lang="en-US"/>
          </a:p>
        </p:txBody>
      </p:sp>
      <p:sp>
        <p:nvSpPr>
          <p:cNvPr id="5" name="Footer Placeholder 4">
            <a:extLst>
              <a:ext uri="{FF2B5EF4-FFF2-40B4-BE49-F238E27FC236}">
                <a16:creationId xmlns:a16="http://schemas.microsoft.com/office/drawing/2014/main" id="{B336763F-06FC-469E-ABCA-E5652CC1C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CEB73-991F-4F9A-84D7-8D9033B01744}"/>
              </a:ext>
            </a:extLst>
          </p:cNvPr>
          <p:cNvSpPr>
            <a:spLocks noGrp="1"/>
          </p:cNvSpPr>
          <p:nvPr>
            <p:ph type="sldNum" sz="quarter" idx="12"/>
          </p:nvPr>
        </p:nvSpPr>
        <p:spPr/>
        <p:txBody>
          <a:bodyPr/>
          <a:lstStyle/>
          <a:p>
            <a:fld id="{18234C2B-982A-43E5-9112-60E1BA20CD67}" type="slidenum">
              <a:rPr lang="en-US" smtClean="0"/>
              <a:t>‹#›</a:t>
            </a:fld>
            <a:endParaRPr lang="en-US"/>
          </a:p>
        </p:txBody>
      </p:sp>
    </p:spTree>
    <p:extLst>
      <p:ext uri="{BB962C8B-B14F-4D97-AF65-F5344CB8AC3E}">
        <p14:creationId xmlns:p14="http://schemas.microsoft.com/office/powerpoint/2010/main" val="838503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FBE72-0B33-4E09-A98A-8C0B7445E0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D6E6D7-4DB8-4E7C-A368-76EECDCF33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543A01-0E87-41FB-B1AC-EDFAD02B4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89B880-7C61-4EAA-AE9F-0E00ED1A448E}"/>
              </a:ext>
            </a:extLst>
          </p:cNvPr>
          <p:cNvSpPr>
            <a:spLocks noGrp="1"/>
          </p:cNvSpPr>
          <p:nvPr>
            <p:ph type="dt" sz="half" idx="10"/>
          </p:nvPr>
        </p:nvSpPr>
        <p:spPr/>
        <p:txBody>
          <a:bodyPr/>
          <a:lstStyle/>
          <a:p>
            <a:fld id="{15CBD45B-09D3-4F15-89F2-C0FA7B3EA531}" type="datetime1">
              <a:rPr lang="en-US" smtClean="0"/>
              <a:t>4/26/2020</a:t>
            </a:fld>
            <a:endParaRPr lang="en-US"/>
          </a:p>
        </p:txBody>
      </p:sp>
      <p:sp>
        <p:nvSpPr>
          <p:cNvPr id="6" name="Footer Placeholder 5">
            <a:extLst>
              <a:ext uri="{FF2B5EF4-FFF2-40B4-BE49-F238E27FC236}">
                <a16:creationId xmlns:a16="http://schemas.microsoft.com/office/drawing/2014/main" id="{F5385CE5-2C61-43BE-8704-BD4713181E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7CF446-9EAB-40BE-A920-6661798A363F}"/>
              </a:ext>
            </a:extLst>
          </p:cNvPr>
          <p:cNvSpPr>
            <a:spLocks noGrp="1"/>
          </p:cNvSpPr>
          <p:nvPr>
            <p:ph type="sldNum" sz="quarter" idx="12"/>
          </p:nvPr>
        </p:nvSpPr>
        <p:spPr/>
        <p:txBody>
          <a:bodyPr/>
          <a:lstStyle/>
          <a:p>
            <a:fld id="{49E65F21-0F3F-429B-A821-E28368D686FC}" type="slidenum">
              <a:rPr lang="en-US" smtClean="0"/>
              <a:t>‹#›</a:t>
            </a:fld>
            <a:endParaRPr lang="en-US"/>
          </a:p>
        </p:txBody>
      </p:sp>
    </p:spTree>
    <p:extLst>
      <p:ext uri="{BB962C8B-B14F-4D97-AF65-F5344CB8AC3E}">
        <p14:creationId xmlns:p14="http://schemas.microsoft.com/office/powerpoint/2010/main" val="3231932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5F560-4825-4F5B-917B-A118A89756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6657FF-75C2-474D-974F-891063C464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76CD76-F016-444D-957A-7306C275BBFA}"/>
              </a:ext>
            </a:extLst>
          </p:cNvPr>
          <p:cNvSpPr>
            <a:spLocks noGrp="1"/>
          </p:cNvSpPr>
          <p:nvPr>
            <p:ph type="dt" sz="half" idx="10"/>
          </p:nvPr>
        </p:nvSpPr>
        <p:spPr/>
        <p:txBody>
          <a:bodyPr/>
          <a:lstStyle/>
          <a:p>
            <a:fld id="{B5252AC4-4C66-4678-9156-CAE820128C63}" type="datetime1">
              <a:rPr lang="en-US" smtClean="0"/>
              <a:t>4/26/2020</a:t>
            </a:fld>
            <a:endParaRPr lang="en-US"/>
          </a:p>
        </p:txBody>
      </p:sp>
      <p:sp>
        <p:nvSpPr>
          <p:cNvPr id="5" name="Footer Placeholder 4">
            <a:extLst>
              <a:ext uri="{FF2B5EF4-FFF2-40B4-BE49-F238E27FC236}">
                <a16:creationId xmlns:a16="http://schemas.microsoft.com/office/drawing/2014/main" id="{8D766342-D59F-4577-8F4D-99723849F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C2A1F2-8FB5-4D3C-BA2F-C79663F32E97}"/>
              </a:ext>
            </a:extLst>
          </p:cNvPr>
          <p:cNvSpPr>
            <a:spLocks noGrp="1"/>
          </p:cNvSpPr>
          <p:nvPr>
            <p:ph type="sldNum" sz="quarter" idx="12"/>
          </p:nvPr>
        </p:nvSpPr>
        <p:spPr/>
        <p:txBody>
          <a:bodyPr/>
          <a:lstStyle/>
          <a:p>
            <a:fld id="{49E65F21-0F3F-429B-A821-E28368D686FC}" type="slidenum">
              <a:rPr lang="en-US" smtClean="0"/>
              <a:t>‹#›</a:t>
            </a:fld>
            <a:endParaRPr lang="en-US"/>
          </a:p>
        </p:txBody>
      </p:sp>
    </p:spTree>
    <p:extLst>
      <p:ext uri="{BB962C8B-B14F-4D97-AF65-F5344CB8AC3E}">
        <p14:creationId xmlns:p14="http://schemas.microsoft.com/office/powerpoint/2010/main" val="2876435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5B5135-364B-4104-B023-0C6F60479C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760473-884F-420E-9BE5-067E385259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CD06B-8C1F-42EC-ADD0-C532C68C5121}"/>
              </a:ext>
            </a:extLst>
          </p:cNvPr>
          <p:cNvSpPr>
            <a:spLocks noGrp="1"/>
          </p:cNvSpPr>
          <p:nvPr>
            <p:ph type="dt" sz="half" idx="10"/>
          </p:nvPr>
        </p:nvSpPr>
        <p:spPr/>
        <p:txBody>
          <a:bodyPr/>
          <a:lstStyle/>
          <a:p>
            <a:fld id="{63A58CFF-6F74-4B82-8850-B5CB3FC4FDF7}" type="datetime1">
              <a:rPr lang="en-US" smtClean="0"/>
              <a:t>4/26/2020</a:t>
            </a:fld>
            <a:endParaRPr lang="en-US"/>
          </a:p>
        </p:txBody>
      </p:sp>
      <p:sp>
        <p:nvSpPr>
          <p:cNvPr id="5" name="Footer Placeholder 4">
            <a:extLst>
              <a:ext uri="{FF2B5EF4-FFF2-40B4-BE49-F238E27FC236}">
                <a16:creationId xmlns:a16="http://schemas.microsoft.com/office/drawing/2014/main" id="{E1128093-22B2-4B3F-A0B4-2FBFB0FD9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B874A-743C-44FF-AD36-BADEA47DC382}"/>
              </a:ext>
            </a:extLst>
          </p:cNvPr>
          <p:cNvSpPr>
            <a:spLocks noGrp="1"/>
          </p:cNvSpPr>
          <p:nvPr>
            <p:ph type="sldNum" sz="quarter" idx="12"/>
          </p:nvPr>
        </p:nvSpPr>
        <p:spPr/>
        <p:txBody>
          <a:bodyPr/>
          <a:lstStyle/>
          <a:p>
            <a:fld id="{49E65F21-0F3F-429B-A821-E28368D686FC}" type="slidenum">
              <a:rPr lang="en-US" smtClean="0"/>
              <a:t>‹#›</a:t>
            </a:fld>
            <a:endParaRPr lang="en-US"/>
          </a:p>
        </p:txBody>
      </p:sp>
    </p:spTree>
    <p:extLst>
      <p:ext uri="{BB962C8B-B14F-4D97-AF65-F5344CB8AC3E}">
        <p14:creationId xmlns:p14="http://schemas.microsoft.com/office/powerpoint/2010/main" val="253823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10062-3364-449D-80FB-3CD94ED4F3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A22E7E-4DC9-4BA0-B17A-24E47772E3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3A0CC8-44CC-4AB0-B685-F741AB0C0C17}"/>
              </a:ext>
            </a:extLst>
          </p:cNvPr>
          <p:cNvSpPr>
            <a:spLocks noGrp="1"/>
          </p:cNvSpPr>
          <p:nvPr>
            <p:ph type="dt" sz="half" idx="10"/>
          </p:nvPr>
        </p:nvSpPr>
        <p:spPr/>
        <p:txBody>
          <a:bodyPr/>
          <a:lstStyle/>
          <a:p>
            <a:fld id="{267DCF22-033B-49C1-B013-CF823B66C147}" type="datetime1">
              <a:rPr lang="en-US" smtClean="0"/>
              <a:t>4/26/2020</a:t>
            </a:fld>
            <a:endParaRPr lang="en-US"/>
          </a:p>
        </p:txBody>
      </p:sp>
      <p:sp>
        <p:nvSpPr>
          <p:cNvPr id="5" name="Footer Placeholder 4">
            <a:extLst>
              <a:ext uri="{FF2B5EF4-FFF2-40B4-BE49-F238E27FC236}">
                <a16:creationId xmlns:a16="http://schemas.microsoft.com/office/drawing/2014/main" id="{8482EF15-AD66-49D2-97DB-389BD7498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C7635-C34D-43DF-868E-814A761AB478}"/>
              </a:ext>
            </a:extLst>
          </p:cNvPr>
          <p:cNvSpPr>
            <a:spLocks noGrp="1"/>
          </p:cNvSpPr>
          <p:nvPr>
            <p:ph type="sldNum" sz="quarter" idx="12"/>
          </p:nvPr>
        </p:nvSpPr>
        <p:spPr/>
        <p:txBody>
          <a:bodyPr/>
          <a:lstStyle/>
          <a:p>
            <a:fld id="{18234C2B-982A-43E5-9112-60E1BA20CD67}" type="slidenum">
              <a:rPr lang="en-US" smtClean="0"/>
              <a:t>‹#›</a:t>
            </a:fld>
            <a:endParaRPr lang="en-US"/>
          </a:p>
        </p:txBody>
      </p:sp>
    </p:spTree>
    <p:extLst>
      <p:ext uri="{BB962C8B-B14F-4D97-AF65-F5344CB8AC3E}">
        <p14:creationId xmlns:p14="http://schemas.microsoft.com/office/powerpoint/2010/main" val="268177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97BDD-3DD9-4F44-965C-61C25A6ACD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68CFCC-1390-4457-9A5B-BB04E0E92C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1AE400-E664-4621-9A0B-2AAD513F78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B95DDC-8911-4DDA-BEBE-7ACF9EEBFD4C}"/>
              </a:ext>
            </a:extLst>
          </p:cNvPr>
          <p:cNvSpPr>
            <a:spLocks noGrp="1"/>
          </p:cNvSpPr>
          <p:nvPr>
            <p:ph type="dt" sz="half" idx="10"/>
          </p:nvPr>
        </p:nvSpPr>
        <p:spPr/>
        <p:txBody>
          <a:bodyPr/>
          <a:lstStyle/>
          <a:p>
            <a:fld id="{8EF4E38F-0F89-4F14-992A-B74A07FB2074}" type="datetime1">
              <a:rPr lang="en-US" smtClean="0"/>
              <a:t>4/26/2020</a:t>
            </a:fld>
            <a:endParaRPr lang="en-US"/>
          </a:p>
        </p:txBody>
      </p:sp>
      <p:sp>
        <p:nvSpPr>
          <p:cNvPr id="6" name="Footer Placeholder 5">
            <a:extLst>
              <a:ext uri="{FF2B5EF4-FFF2-40B4-BE49-F238E27FC236}">
                <a16:creationId xmlns:a16="http://schemas.microsoft.com/office/drawing/2014/main" id="{7F2B960C-6FFA-482C-8BD0-B2F885804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EE13C-32A0-4AFA-AF59-62B1EEEDC687}"/>
              </a:ext>
            </a:extLst>
          </p:cNvPr>
          <p:cNvSpPr>
            <a:spLocks noGrp="1"/>
          </p:cNvSpPr>
          <p:nvPr>
            <p:ph type="sldNum" sz="quarter" idx="12"/>
          </p:nvPr>
        </p:nvSpPr>
        <p:spPr/>
        <p:txBody>
          <a:bodyPr/>
          <a:lstStyle/>
          <a:p>
            <a:fld id="{18234C2B-982A-43E5-9112-60E1BA20CD67}" type="slidenum">
              <a:rPr lang="en-US" smtClean="0"/>
              <a:t>‹#›</a:t>
            </a:fld>
            <a:endParaRPr lang="en-US"/>
          </a:p>
        </p:txBody>
      </p:sp>
    </p:spTree>
    <p:extLst>
      <p:ext uri="{BB962C8B-B14F-4D97-AF65-F5344CB8AC3E}">
        <p14:creationId xmlns:p14="http://schemas.microsoft.com/office/powerpoint/2010/main" val="192301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A746-1307-496C-858D-F3D2FD305C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AA4249-485A-456A-9587-43668D6AE5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001006-54D7-4EA2-BE8B-6942F6CF518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39F97-0763-46DB-91D8-CF59631B53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FDF8C87-70FC-4A0C-A440-8930B4D8CA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B40E07-1143-4667-A2DD-350AB8F7C850}"/>
              </a:ext>
            </a:extLst>
          </p:cNvPr>
          <p:cNvSpPr>
            <a:spLocks noGrp="1"/>
          </p:cNvSpPr>
          <p:nvPr>
            <p:ph type="dt" sz="half" idx="10"/>
          </p:nvPr>
        </p:nvSpPr>
        <p:spPr/>
        <p:txBody>
          <a:bodyPr/>
          <a:lstStyle/>
          <a:p>
            <a:fld id="{CE54243C-DB86-402D-918C-CFD7895AEFA3}" type="datetime1">
              <a:rPr lang="en-US" smtClean="0"/>
              <a:t>4/26/2020</a:t>
            </a:fld>
            <a:endParaRPr lang="en-US"/>
          </a:p>
        </p:txBody>
      </p:sp>
      <p:sp>
        <p:nvSpPr>
          <p:cNvPr id="8" name="Footer Placeholder 7">
            <a:extLst>
              <a:ext uri="{FF2B5EF4-FFF2-40B4-BE49-F238E27FC236}">
                <a16:creationId xmlns:a16="http://schemas.microsoft.com/office/drawing/2014/main" id="{1ECF082A-81FD-47BF-80B8-093C0B986A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BFF2F6-1FCA-4875-89F9-31236DA9BC4B}"/>
              </a:ext>
            </a:extLst>
          </p:cNvPr>
          <p:cNvSpPr>
            <a:spLocks noGrp="1"/>
          </p:cNvSpPr>
          <p:nvPr>
            <p:ph type="sldNum" sz="quarter" idx="12"/>
          </p:nvPr>
        </p:nvSpPr>
        <p:spPr/>
        <p:txBody>
          <a:bodyPr/>
          <a:lstStyle/>
          <a:p>
            <a:fld id="{18234C2B-982A-43E5-9112-60E1BA20CD67}" type="slidenum">
              <a:rPr lang="en-US" smtClean="0"/>
              <a:t>‹#›</a:t>
            </a:fld>
            <a:endParaRPr lang="en-US"/>
          </a:p>
        </p:txBody>
      </p:sp>
    </p:spTree>
    <p:extLst>
      <p:ext uri="{BB962C8B-B14F-4D97-AF65-F5344CB8AC3E}">
        <p14:creationId xmlns:p14="http://schemas.microsoft.com/office/powerpoint/2010/main" val="3434690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AE51-B3F4-403F-B6A4-A4B2476309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57C45D-C699-4796-A35A-5FBF8E8609F7}"/>
              </a:ext>
            </a:extLst>
          </p:cNvPr>
          <p:cNvSpPr>
            <a:spLocks noGrp="1"/>
          </p:cNvSpPr>
          <p:nvPr>
            <p:ph type="dt" sz="half" idx="10"/>
          </p:nvPr>
        </p:nvSpPr>
        <p:spPr/>
        <p:txBody>
          <a:bodyPr/>
          <a:lstStyle/>
          <a:p>
            <a:fld id="{D1A7ED8C-421B-4835-BEE3-C29829CE30D3}" type="datetime1">
              <a:rPr lang="en-US" smtClean="0"/>
              <a:t>4/26/2020</a:t>
            </a:fld>
            <a:endParaRPr lang="en-US"/>
          </a:p>
        </p:txBody>
      </p:sp>
      <p:sp>
        <p:nvSpPr>
          <p:cNvPr id="4" name="Footer Placeholder 3">
            <a:extLst>
              <a:ext uri="{FF2B5EF4-FFF2-40B4-BE49-F238E27FC236}">
                <a16:creationId xmlns:a16="http://schemas.microsoft.com/office/drawing/2014/main" id="{08FD6E93-F55F-404B-BAA4-A04B513A79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297505-9CDB-4070-8CE5-FC357A5F55E9}"/>
              </a:ext>
            </a:extLst>
          </p:cNvPr>
          <p:cNvSpPr>
            <a:spLocks noGrp="1"/>
          </p:cNvSpPr>
          <p:nvPr>
            <p:ph type="sldNum" sz="quarter" idx="12"/>
          </p:nvPr>
        </p:nvSpPr>
        <p:spPr/>
        <p:txBody>
          <a:bodyPr/>
          <a:lstStyle/>
          <a:p>
            <a:fld id="{18234C2B-982A-43E5-9112-60E1BA20CD67}" type="slidenum">
              <a:rPr lang="en-US" smtClean="0"/>
              <a:t>‹#›</a:t>
            </a:fld>
            <a:endParaRPr lang="en-US"/>
          </a:p>
        </p:txBody>
      </p:sp>
    </p:spTree>
    <p:extLst>
      <p:ext uri="{BB962C8B-B14F-4D97-AF65-F5344CB8AC3E}">
        <p14:creationId xmlns:p14="http://schemas.microsoft.com/office/powerpoint/2010/main" val="45912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2D46D6-EF18-4FF6-95EB-323D849E9E72}"/>
              </a:ext>
            </a:extLst>
          </p:cNvPr>
          <p:cNvSpPr>
            <a:spLocks noGrp="1"/>
          </p:cNvSpPr>
          <p:nvPr>
            <p:ph type="dt" sz="half" idx="10"/>
          </p:nvPr>
        </p:nvSpPr>
        <p:spPr/>
        <p:txBody>
          <a:bodyPr/>
          <a:lstStyle/>
          <a:p>
            <a:fld id="{71AEA181-6B72-4064-B886-1DA4510796B3}" type="datetime1">
              <a:rPr lang="en-US" smtClean="0"/>
              <a:t>4/26/2020</a:t>
            </a:fld>
            <a:endParaRPr lang="en-US"/>
          </a:p>
        </p:txBody>
      </p:sp>
      <p:sp>
        <p:nvSpPr>
          <p:cNvPr id="3" name="Footer Placeholder 2">
            <a:extLst>
              <a:ext uri="{FF2B5EF4-FFF2-40B4-BE49-F238E27FC236}">
                <a16:creationId xmlns:a16="http://schemas.microsoft.com/office/drawing/2014/main" id="{8595A6D1-242C-4809-ABF6-1BDC3D2220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2CE06B-CEFB-4B6C-AA7B-78C7D4F0D2E5}"/>
              </a:ext>
            </a:extLst>
          </p:cNvPr>
          <p:cNvSpPr>
            <a:spLocks noGrp="1"/>
          </p:cNvSpPr>
          <p:nvPr>
            <p:ph type="sldNum" sz="quarter" idx="12"/>
          </p:nvPr>
        </p:nvSpPr>
        <p:spPr/>
        <p:txBody>
          <a:bodyPr/>
          <a:lstStyle/>
          <a:p>
            <a:fld id="{18234C2B-982A-43E5-9112-60E1BA20CD67}" type="slidenum">
              <a:rPr lang="en-US" smtClean="0"/>
              <a:t>‹#›</a:t>
            </a:fld>
            <a:endParaRPr lang="en-US"/>
          </a:p>
        </p:txBody>
      </p:sp>
    </p:spTree>
    <p:extLst>
      <p:ext uri="{BB962C8B-B14F-4D97-AF65-F5344CB8AC3E}">
        <p14:creationId xmlns:p14="http://schemas.microsoft.com/office/powerpoint/2010/main" val="164623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F1C51-E7B2-4530-8156-B7B8FE0AA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06F612-69B7-4C8E-83BD-BCAB797512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D364DF-FD2E-4138-9672-80F0F0B7CB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BC1601-19B1-46A7-B788-F342B8E73FA2}"/>
              </a:ext>
            </a:extLst>
          </p:cNvPr>
          <p:cNvSpPr>
            <a:spLocks noGrp="1"/>
          </p:cNvSpPr>
          <p:nvPr>
            <p:ph type="dt" sz="half" idx="10"/>
          </p:nvPr>
        </p:nvSpPr>
        <p:spPr/>
        <p:txBody>
          <a:bodyPr/>
          <a:lstStyle/>
          <a:p>
            <a:fld id="{7BBE3F84-E03F-426F-AC6B-1A0D4E2CEA1A}" type="datetime1">
              <a:rPr lang="en-US" smtClean="0"/>
              <a:t>4/26/2020</a:t>
            </a:fld>
            <a:endParaRPr lang="en-US"/>
          </a:p>
        </p:txBody>
      </p:sp>
      <p:sp>
        <p:nvSpPr>
          <p:cNvPr id="6" name="Footer Placeholder 5">
            <a:extLst>
              <a:ext uri="{FF2B5EF4-FFF2-40B4-BE49-F238E27FC236}">
                <a16:creationId xmlns:a16="http://schemas.microsoft.com/office/drawing/2014/main" id="{A469C157-DE52-4E37-B45C-FDD352315C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F3111B-28A7-4627-AC5D-8A6980F69D8C}"/>
              </a:ext>
            </a:extLst>
          </p:cNvPr>
          <p:cNvSpPr>
            <a:spLocks noGrp="1"/>
          </p:cNvSpPr>
          <p:nvPr>
            <p:ph type="sldNum" sz="quarter" idx="12"/>
          </p:nvPr>
        </p:nvSpPr>
        <p:spPr/>
        <p:txBody>
          <a:bodyPr/>
          <a:lstStyle/>
          <a:p>
            <a:fld id="{18234C2B-982A-43E5-9112-60E1BA20CD67}" type="slidenum">
              <a:rPr lang="en-US" smtClean="0"/>
              <a:t>‹#›</a:t>
            </a:fld>
            <a:endParaRPr lang="en-US"/>
          </a:p>
        </p:txBody>
      </p:sp>
    </p:spTree>
    <p:extLst>
      <p:ext uri="{BB962C8B-B14F-4D97-AF65-F5344CB8AC3E}">
        <p14:creationId xmlns:p14="http://schemas.microsoft.com/office/powerpoint/2010/main" val="2239050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A03EB-A90C-499C-B015-B8969A3CE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763FF2-E954-48F3-8319-50D4DA6938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26AF3-65B9-484B-841B-DAE03D307C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23A250-9848-4F53-8424-C6769800457E}"/>
              </a:ext>
            </a:extLst>
          </p:cNvPr>
          <p:cNvSpPr>
            <a:spLocks noGrp="1"/>
          </p:cNvSpPr>
          <p:nvPr>
            <p:ph type="dt" sz="half" idx="10"/>
          </p:nvPr>
        </p:nvSpPr>
        <p:spPr/>
        <p:txBody>
          <a:bodyPr/>
          <a:lstStyle/>
          <a:p>
            <a:fld id="{72199590-6CD0-4B06-8A38-C5FE349E0802}" type="datetime1">
              <a:rPr lang="en-US" smtClean="0"/>
              <a:t>4/26/2020</a:t>
            </a:fld>
            <a:endParaRPr lang="en-US"/>
          </a:p>
        </p:txBody>
      </p:sp>
      <p:sp>
        <p:nvSpPr>
          <p:cNvPr id="6" name="Footer Placeholder 5">
            <a:extLst>
              <a:ext uri="{FF2B5EF4-FFF2-40B4-BE49-F238E27FC236}">
                <a16:creationId xmlns:a16="http://schemas.microsoft.com/office/drawing/2014/main" id="{92902CC8-9B1D-4069-87E5-EFD71F90D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4A79AB-244B-4DC3-AB2E-0E4BDB658515}"/>
              </a:ext>
            </a:extLst>
          </p:cNvPr>
          <p:cNvSpPr>
            <a:spLocks noGrp="1"/>
          </p:cNvSpPr>
          <p:nvPr>
            <p:ph type="sldNum" sz="quarter" idx="12"/>
          </p:nvPr>
        </p:nvSpPr>
        <p:spPr/>
        <p:txBody>
          <a:bodyPr/>
          <a:lstStyle/>
          <a:p>
            <a:fld id="{18234C2B-982A-43E5-9112-60E1BA20CD67}" type="slidenum">
              <a:rPr lang="en-US" smtClean="0"/>
              <a:t>‹#›</a:t>
            </a:fld>
            <a:endParaRPr lang="en-US"/>
          </a:p>
        </p:txBody>
      </p:sp>
    </p:spTree>
    <p:extLst>
      <p:ext uri="{BB962C8B-B14F-4D97-AF65-F5344CB8AC3E}">
        <p14:creationId xmlns:p14="http://schemas.microsoft.com/office/powerpoint/2010/main" val="2409102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68751-ADD6-4C09-888B-586A180A4E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C4D8E6-55C9-407D-BADD-B1817128E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9CBC89-3CF0-4F6C-9559-733D8CED98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3FFAC-FFCE-4EFB-B0C2-084C9993A830}" type="datetime1">
              <a:rPr lang="en-US" smtClean="0"/>
              <a:t>4/26/2020</a:t>
            </a:fld>
            <a:endParaRPr lang="en-US"/>
          </a:p>
        </p:txBody>
      </p:sp>
      <p:sp>
        <p:nvSpPr>
          <p:cNvPr id="5" name="Footer Placeholder 4">
            <a:extLst>
              <a:ext uri="{FF2B5EF4-FFF2-40B4-BE49-F238E27FC236}">
                <a16:creationId xmlns:a16="http://schemas.microsoft.com/office/drawing/2014/main" id="{5AADA589-8071-432B-ADFF-79B0BF0401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698F57-6445-4A1E-BAB6-BB5DF8187F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34C2B-982A-43E5-9112-60E1BA20CD67}" type="slidenum">
              <a:rPr lang="en-US" smtClean="0"/>
              <a:t>‹#›</a:t>
            </a:fld>
            <a:endParaRPr lang="en-US"/>
          </a:p>
        </p:txBody>
      </p:sp>
    </p:spTree>
    <p:extLst>
      <p:ext uri="{BB962C8B-B14F-4D97-AF65-F5344CB8AC3E}">
        <p14:creationId xmlns:p14="http://schemas.microsoft.com/office/powerpoint/2010/main" val="366318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29A1E9-F3DF-4FC5-A251-BA2D6399FE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9B88A1-22B6-4247-9D05-7FEA003859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D2EC2-1A75-4E89-BE32-EA58345D02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49C59-9F3D-40B4-BBD6-91EA020F124C}" type="datetime1">
              <a:rPr lang="en-US" smtClean="0"/>
              <a:t>4/26/2020</a:t>
            </a:fld>
            <a:endParaRPr lang="en-US"/>
          </a:p>
        </p:txBody>
      </p:sp>
      <p:sp>
        <p:nvSpPr>
          <p:cNvPr id="5" name="Footer Placeholder 4">
            <a:extLst>
              <a:ext uri="{FF2B5EF4-FFF2-40B4-BE49-F238E27FC236}">
                <a16:creationId xmlns:a16="http://schemas.microsoft.com/office/drawing/2014/main" id="{CBE51A1A-FB12-42B5-8091-5100A3D946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B5616E-A949-4945-8089-408F7745D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65F21-0F3F-429B-A821-E28368D686FC}" type="slidenum">
              <a:rPr lang="en-US" smtClean="0"/>
              <a:t>‹#›</a:t>
            </a:fld>
            <a:endParaRPr lang="en-US"/>
          </a:p>
        </p:txBody>
      </p:sp>
    </p:spTree>
    <p:extLst>
      <p:ext uri="{BB962C8B-B14F-4D97-AF65-F5344CB8AC3E}">
        <p14:creationId xmlns:p14="http://schemas.microsoft.com/office/powerpoint/2010/main" val="1564790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65137-652A-43B3-BDB0-E1287916FC6F}"/>
              </a:ext>
            </a:extLst>
          </p:cNvPr>
          <p:cNvSpPr>
            <a:spLocks noGrp="1"/>
          </p:cNvSpPr>
          <p:nvPr>
            <p:ph type="ctrTitle"/>
          </p:nvPr>
        </p:nvSpPr>
        <p:spPr/>
        <p:txBody>
          <a:bodyPr/>
          <a:lstStyle/>
          <a:p>
            <a:r>
              <a:rPr lang="en-US" dirty="0"/>
              <a:t>6_COVID-19 Virus continued</a:t>
            </a:r>
          </a:p>
        </p:txBody>
      </p:sp>
      <p:sp>
        <p:nvSpPr>
          <p:cNvPr id="3" name="Subtitle 2">
            <a:extLst>
              <a:ext uri="{FF2B5EF4-FFF2-40B4-BE49-F238E27FC236}">
                <a16:creationId xmlns:a16="http://schemas.microsoft.com/office/drawing/2014/main" id="{40DC50C7-AFED-4847-A761-2778D7F9B60B}"/>
              </a:ext>
            </a:extLst>
          </p:cNvPr>
          <p:cNvSpPr>
            <a:spLocks noGrp="1"/>
          </p:cNvSpPr>
          <p:nvPr>
            <p:ph type="subTitle" idx="1"/>
          </p:nvPr>
        </p:nvSpPr>
        <p:spPr/>
        <p:txBody>
          <a:bodyPr/>
          <a:lstStyle/>
          <a:p>
            <a:r>
              <a:rPr lang="en-US" dirty="0"/>
              <a:t>Bad News Wrapped in Protein: Inside the Coronavirus Genome</a:t>
            </a:r>
          </a:p>
          <a:p>
            <a:endParaRPr lang="en-US" dirty="0"/>
          </a:p>
        </p:txBody>
      </p:sp>
      <p:sp>
        <p:nvSpPr>
          <p:cNvPr id="4" name="Slide Number Placeholder 3">
            <a:extLst>
              <a:ext uri="{FF2B5EF4-FFF2-40B4-BE49-F238E27FC236}">
                <a16:creationId xmlns:a16="http://schemas.microsoft.com/office/drawing/2014/main" id="{B0267BF9-60A2-47F2-BEAA-A4C3565E453D}"/>
              </a:ext>
            </a:extLst>
          </p:cNvPr>
          <p:cNvSpPr>
            <a:spLocks noGrp="1"/>
          </p:cNvSpPr>
          <p:nvPr>
            <p:ph type="sldNum" sz="quarter" idx="12"/>
          </p:nvPr>
        </p:nvSpPr>
        <p:spPr/>
        <p:txBody>
          <a:bodyPr/>
          <a:lstStyle/>
          <a:p>
            <a:fld id="{18234C2B-982A-43E5-9112-60E1BA20CD67}" type="slidenum">
              <a:rPr lang="en-US" smtClean="0"/>
              <a:t>1</a:t>
            </a:fld>
            <a:endParaRPr lang="en-US"/>
          </a:p>
        </p:txBody>
      </p:sp>
    </p:spTree>
    <p:extLst>
      <p:ext uri="{BB962C8B-B14F-4D97-AF65-F5344CB8AC3E}">
        <p14:creationId xmlns:p14="http://schemas.microsoft.com/office/powerpoint/2010/main" val="3882873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A1F0-D09E-4707-863C-4C31EA79B25F}"/>
              </a:ext>
            </a:extLst>
          </p:cNvPr>
          <p:cNvSpPr>
            <a:spLocks noGrp="1"/>
          </p:cNvSpPr>
          <p:nvPr>
            <p:ph type="title"/>
          </p:nvPr>
        </p:nvSpPr>
        <p:spPr/>
        <p:txBody>
          <a:bodyPr/>
          <a:lstStyle/>
          <a:p>
            <a:pPr algn="ctr"/>
            <a:r>
              <a:rPr lang="en-US" b="1" dirty="0"/>
              <a:t>SARS-CoV-2 Proteins</a:t>
            </a:r>
          </a:p>
        </p:txBody>
      </p:sp>
      <p:pic>
        <p:nvPicPr>
          <p:cNvPr id="4" name="Picture 3">
            <a:extLst>
              <a:ext uri="{FF2B5EF4-FFF2-40B4-BE49-F238E27FC236}">
                <a16:creationId xmlns:a16="http://schemas.microsoft.com/office/drawing/2014/main" id="{3D33A3BB-75C6-4ECD-90CE-013AD86E7274}"/>
              </a:ext>
            </a:extLst>
          </p:cNvPr>
          <p:cNvPicPr>
            <a:picLocks noChangeAspect="1"/>
          </p:cNvPicPr>
          <p:nvPr/>
        </p:nvPicPr>
        <p:blipFill>
          <a:blip r:embed="rId2"/>
          <a:stretch>
            <a:fillRect/>
          </a:stretch>
        </p:blipFill>
        <p:spPr>
          <a:xfrm>
            <a:off x="1400637" y="1430134"/>
            <a:ext cx="9390726" cy="5282284"/>
          </a:xfrm>
          <a:prstGeom prst="rect">
            <a:avLst/>
          </a:prstGeom>
          <a:ln>
            <a:solidFill>
              <a:schemeClr val="accent1"/>
            </a:solidFill>
          </a:ln>
        </p:spPr>
      </p:pic>
      <p:sp>
        <p:nvSpPr>
          <p:cNvPr id="3" name="TextBox 2">
            <a:extLst>
              <a:ext uri="{FF2B5EF4-FFF2-40B4-BE49-F238E27FC236}">
                <a16:creationId xmlns:a16="http://schemas.microsoft.com/office/drawing/2014/main" id="{9ECA7DBD-75E5-48CC-B5A0-D06BC970EE96}"/>
              </a:ext>
            </a:extLst>
          </p:cNvPr>
          <p:cNvSpPr txBox="1"/>
          <p:nvPr/>
        </p:nvSpPr>
        <p:spPr>
          <a:xfrm>
            <a:off x="8493760" y="4016887"/>
            <a:ext cx="1768754" cy="523220"/>
          </a:xfrm>
          <a:prstGeom prst="rect">
            <a:avLst/>
          </a:prstGeom>
          <a:noFill/>
        </p:spPr>
        <p:txBody>
          <a:bodyPr wrap="none" rtlCol="0">
            <a:spAutoFit/>
          </a:bodyPr>
          <a:lstStyle/>
          <a:p>
            <a:r>
              <a:rPr lang="en-US" sz="2800" dirty="0"/>
              <a:t>Mutations </a:t>
            </a:r>
          </a:p>
        </p:txBody>
      </p:sp>
      <p:sp>
        <p:nvSpPr>
          <p:cNvPr id="5" name="Slide Number Placeholder 4">
            <a:extLst>
              <a:ext uri="{FF2B5EF4-FFF2-40B4-BE49-F238E27FC236}">
                <a16:creationId xmlns:a16="http://schemas.microsoft.com/office/drawing/2014/main" id="{39222951-343A-4BC6-95D5-79A745240D74}"/>
              </a:ext>
            </a:extLst>
          </p:cNvPr>
          <p:cNvSpPr>
            <a:spLocks noGrp="1"/>
          </p:cNvSpPr>
          <p:nvPr>
            <p:ph type="sldNum" sz="quarter" idx="12"/>
          </p:nvPr>
        </p:nvSpPr>
        <p:spPr/>
        <p:txBody>
          <a:bodyPr/>
          <a:lstStyle/>
          <a:p>
            <a:fld id="{18234C2B-982A-43E5-9112-60E1BA20CD67}" type="slidenum">
              <a:rPr lang="en-US" smtClean="0"/>
              <a:t>10</a:t>
            </a:fld>
            <a:endParaRPr lang="en-US"/>
          </a:p>
        </p:txBody>
      </p:sp>
    </p:spTree>
    <p:extLst>
      <p:ext uri="{BB962C8B-B14F-4D97-AF65-F5344CB8AC3E}">
        <p14:creationId xmlns:p14="http://schemas.microsoft.com/office/powerpoint/2010/main" val="2751059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A1F0-D09E-4707-863C-4C31EA79B25F}"/>
              </a:ext>
            </a:extLst>
          </p:cNvPr>
          <p:cNvSpPr>
            <a:spLocks noGrp="1"/>
          </p:cNvSpPr>
          <p:nvPr>
            <p:ph type="title"/>
          </p:nvPr>
        </p:nvSpPr>
        <p:spPr/>
        <p:txBody>
          <a:bodyPr/>
          <a:lstStyle/>
          <a:p>
            <a:pPr algn="ctr"/>
            <a:r>
              <a:rPr lang="en-US" b="1" dirty="0"/>
              <a:t>SARS-CoV-2 Proteins</a:t>
            </a:r>
          </a:p>
        </p:txBody>
      </p:sp>
      <p:sp>
        <p:nvSpPr>
          <p:cNvPr id="5" name="Slide Number Placeholder 4">
            <a:extLst>
              <a:ext uri="{FF2B5EF4-FFF2-40B4-BE49-F238E27FC236}">
                <a16:creationId xmlns:a16="http://schemas.microsoft.com/office/drawing/2014/main" id="{39222951-343A-4BC6-95D5-79A745240D74}"/>
              </a:ext>
            </a:extLst>
          </p:cNvPr>
          <p:cNvSpPr>
            <a:spLocks noGrp="1"/>
          </p:cNvSpPr>
          <p:nvPr>
            <p:ph type="sldNum" sz="quarter" idx="12"/>
          </p:nvPr>
        </p:nvSpPr>
        <p:spPr/>
        <p:txBody>
          <a:bodyPr/>
          <a:lstStyle/>
          <a:p>
            <a:fld id="{18234C2B-982A-43E5-9112-60E1BA20CD67}" type="slidenum">
              <a:rPr lang="en-US" smtClean="0"/>
              <a:t>11</a:t>
            </a:fld>
            <a:endParaRPr lang="en-US"/>
          </a:p>
        </p:txBody>
      </p:sp>
      <p:pic>
        <p:nvPicPr>
          <p:cNvPr id="6" name="Picture 5">
            <a:extLst>
              <a:ext uri="{FF2B5EF4-FFF2-40B4-BE49-F238E27FC236}">
                <a16:creationId xmlns:a16="http://schemas.microsoft.com/office/drawing/2014/main" id="{DCF6DAA7-12F5-4758-ADAA-4715B42BA196}"/>
              </a:ext>
            </a:extLst>
          </p:cNvPr>
          <p:cNvPicPr>
            <a:picLocks noChangeAspect="1"/>
          </p:cNvPicPr>
          <p:nvPr/>
        </p:nvPicPr>
        <p:blipFill>
          <a:blip r:embed="rId2"/>
          <a:stretch>
            <a:fillRect/>
          </a:stretch>
        </p:blipFill>
        <p:spPr>
          <a:xfrm>
            <a:off x="233441" y="2168164"/>
            <a:ext cx="5402349" cy="4188185"/>
          </a:xfrm>
          <a:prstGeom prst="rect">
            <a:avLst/>
          </a:prstGeom>
        </p:spPr>
      </p:pic>
      <p:pic>
        <p:nvPicPr>
          <p:cNvPr id="7" name="Picture 6">
            <a:extLst>
              <a:ext uri="{FF2B5EF4-FFF2-40B4-BE49-F238E27FC236}">
                <a16:creationId xmlns:a16="http://schemas.microsoft.com/office/drawing/2014/main" id="{790112CC-7808-4902-81DD-F779821FA2DA}"/>
              </a:ext>
            </a:extLst>
          </p:cNvPr>
          <p:cNvPicPr>
            <a:picLocks noChangeAspect="1"/>
          </p:cNvPicPr>
          <p:nvPr/>
        </p:nvPicPr>
        <p:blipFill>
          <a:blip r:embed="rId3"/>
          <a:stretch>
            <a:fillRect/>
          </a:stretch>
        </p:blipFill>
        <p:spPr>
          <a:xfrm>
            <a:off x="5921128" y="2168164"/>
            <a:ext cx="6270872" cy="3940405"/>
          </a:xfrm>
          <a:prstGeom prst="rect">
            <a:avLst/>
          </a:prstGeom>
        </p:spPr>
      </p:pic>
    </p:spTree>
    <p:extLst>
      <p:ext uri="{BB962C8B-B14F-4D97-AF65-F5344CB8AC3E}">
        <p14:creationId xmlns:p14="http://schemas.microsoft.com/office/powerpoint/2010/main" val="1251754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A1F0-D09E-4707-863C-4C31EA79B25F}"/>
              </a:ext>
            </a:extLst>
          </p:cNvPr>
          <p:cNvSpPr>
            <a:spLocks noGrp="1"/>
          </p:cNvSpPr>
          <p:nvPr>
            <p:ph type="title"/>
          </p:nvPr>
        </p:nvSpPr>
        <p:spPr/>
        <p:txBody>
          <a:bodyPr/>
          <a:lstStyle/>
          <a:p>
            <a:pPr algn="ctr"/>
            <a:r>
              <a:rPr lang="en-US" b="1" dirty="0"/>
              <a:t>Viral mutations result in proteins that could enhance or decrease infectivity of virus</a:t>
            </a:r>
          </a:p>
        </p:txBody>
      </p:sp>
      <p:pic>
        <p:nvPicPr>
          <p:cNvPr id="3" name="Picture 2">
            <a:extLst>
              <a:ext uri="{FF2B5EF4-FFF2-40B4-BE49-F238E27FC236}">
                <a16:creationId xmlns:a16="http://schemas.microsoft.com/office/drawing/2014/main" id="{D0D271F7-0250-4D3F-8AA9-DC66E35AAAF9}"/>
              </a:ext>
            </a:extLst>
          </p:cNvPr>
          <p:cNvPicPr>
            <a:picLocks noChangeAspect="1"/>
          </p:cNvPicPr>
          <p:nvPr/>
        </p:nvPicPr>
        <p:blipFill>
          <a:blip r:embed="rId2"/>
          <a:stretch>
            <a:fillRect/>
          </a:stretch>
        </p:blipFill>
        <p:spPr>
          <a:xfrm>
            <a:off x="1501457" y="2001520"/>
            <a:ext cx="4724400" cy="4724400"/>
          </a:xfrm>
          <a:prstGeom prst="rect">
            <a:avLst/>
          </a:prstGeom>
        </p:spPr>
      </p:pic>
      <p:sp>
        <p:nvSpPr>
          <p:cNvPr id="5" name="TextBox 4">
            <a:extLst>
              <a:ext uri="{FF2B5EF4-FFF2-40B4-BE49-F238E27FC236}">
                <a16:creationId xmlns:a16="http://schemas.microsoft.com/office/drawing/2014/main" id="{749D796F-FEF1-4781-992E-3C91BEDEB062}"/>
              </a:ext>
            </a:extLst>
          </p:cNvPr>
          <p:cNvSpPr txBox="1"/>
          <p:nvPr/>
        </p:nvSpPr>
        <p:spPr>
          <a:xfrm>
            <a:off x="6949440" y="2875280"/>
            <a:ext cx="2891176" cy="1077218"/>
          </a:xfrm>
          <a:prstGeom prst="rect">
            <a:avLst/>
          </a:prstGeom>
          <a:noFill/>
        </p:spPr>
        <p:txBody>
          <a:bodyPr wrap="none" rtlCol="0">
            <a:spAutoFit/>
          </a:bodyPr>
          <a:lstStyle/>
          <a:p>
            <a:r>
              <a:rPr lang="en-US" sz="2800" b="1" dirty="0"/>
              <a:t>Example:  Ebola</a:t>
            </a:r>
          </a:p>
          <a:p>
            <a:r>
              <a:rPr lang="en-US" dirty="0"/>
              <a:t>Enveloped virus</a:t>
            </a:r>
          </a:p>
          <a:p>
            <a:r>
              <a:rPr lang="en-US" dirty="0"/>
              <a:t>Negative-sense RNA genome</a:t>
            </a:r>
          </a:p>
        </p:txBody>
      </p:sp>
      <p:sp>
        <p:nvSpPr>
          <p:cNvPr id="4" name="Slide Number Placeholder 3">
            <a:extLst>
              <a:ext uri="{FF2B5EF4-FFF2-40B4-BE49-F238E27FC236}">
                <a16:creationId xmlns:a16="http://schemas.microsoft.com/office/drawing/2014/main" id="{797B0175-5EB8-45A9-8152-41F4CD4362C4}"/>
              </a:ext>
            </a:extLst>
          </p:cNvPr>
          <p:cNvSpPr>
            <a:spLocks noGrp="1"/>
          </p:cNvSpPr>
          <p:nvPr>
            <p:ph type="sldNum" sz="quarter" idx="12"/>
          </p:nvPr>
        </p:nvSpPr>
        <p:spPr/>
        <p:txBody>
          <a:bodyPr/>
          <a:lstStyle/>
          <a:p>
            <a:fld id="{18234C2B-982A-43E5-9112-60E1BA20CD67}" type="slidenum">
              <a:rPr lang="en-US" smtClean="0"/>
              <a:t>12</a:t>
            </a:fld>
            <a:endParaRPr lang="en-US"/>
          </a:p>
        </p:txBody>
      </p:sp>
    </p:spTree>
    <p:extLst>
      <p:ext uri="{BB962C8B-B14F-4D97-AF65-F5344CB8AC3E}">
        <p14:creationId xmlns:p14="http://schemas.microsoft.com/office/powerpoint/2010/main" val="766956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026945-635E-4A0A-8404-B9CF9D5E0B2B}"/>
              </a:ext>
            </a:extLst>
          </p:cNvPr>
          <p:cNvSpPr/>
          <p:nvPr/>
        </p:nvSpPr>
        <p:spPr>
          <a:xfrm>
            <a:off x="0" y="-67168"/>
            <a:ext cx="12311406" cy="10064294"/>
          </a:xfrm>
          <a:prstGeom prst="rect">
            <a:avLst/>
          </a:prstGeom>
        </p:spPr>
        <p:txBody>
          <a:bodyPr wrap="square">
            <a:spAutoFit/>
          </a:bodyPr>
          <a:lstStyle/>
          <a:p>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uuu</a:t>
            </a:r>
            <a:r>
              <a:rPr lang="en-US" i="1" dirty="0">
                <a:solidFill>
                  <a:srgbClr val="7F697F"/>
                </a:solidFill>
                <a:latin typeface="B612 Mono"/>
              </a:rPr>
              <a:t>g</a:t>
            </a:r>
            <a:r>
              <a:rPr lang="en-US" i="1" dirty="0">
                <a:solidFill>
                  <a:srgbClr val="396F9C"/>
                </a:solidFill>
                <a:latin typeface="B612 Mono"/>
              </a:rPr>
              <a:t>uuuuu</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a:t>
            </a:r>
            <a:r>
              <a:rPr lang="en-US" i="1" dirty="0">
                <a:solidFill>
                  <a:srgbClr val="396F9C"/>
                </a:solidFill>
                <a:latin typeface="B612 Mono"/>
              </a:rPr>
              <a:t>uuuu</a:t>
            </a:r>
            <a:r>
              <a:rPr lang="en-US" i="1" dirty="0">
                <a:solidFill>
                  <a:srgbClr val="C1675D"/>
                </a:solidFill>
                <a:latin typeface="B612 Mono"/>
              </a:rPr>
              <a:t>a</a:t>
            </a:r>
            <a:r>
              <a:rPr lang="en-US" i="1" dirty="0">
                <a:solidFill>
                  <a:srgbClr val="396F9C"/>
                </a:solidFill>
                <a:latin typeface="B612 Mono"/>
              </a:rPr>
              <a:t>uu</a:t>
            </a:r>
            <a:r>
              <a:rPr lang="en-US" i="1" dirty="0">
                <a:solidFill>
                  <a:srgbClr val="7F697F"/>
                </a:solidFill>
                <a:latin typeface="B612 Mono"/>
              </a:rPr>
              <a:t>g</a:t>
            </a:r>
            <a:r>
              <a:rPr lang="en-US" i="1" dirty="0">
                <a:solidFill>
                  <a:srgbClr val="C08A39"/>
                </a:solidFill>
                <a:latin typeface="B612 Mono"/>
              </a:rPr>
              <a:t>cc</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a:t>
            </a:r>
            <a:r>
              <a:rPr lang="en-US" i="1" dirty="0">
                <a:solidFill>
                  <a:srgbClr val="C1675D"/>
                </a:solidFill>
                <a:latin typeface="B612 Mono"/>
              </a:rPr>
              <a:t>aa</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t>
            </a:r>
            <a:r>
              <a:rPr lang="en-US" i="1" dirty="0">
                <a:solidFill>
                  <a:srgbClr val="C08A39"/>
                </a:solidFill>
                <a:latin typeface="B612 Mono"/>
              </a:rPr>
              <a:t>cc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ccccc</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uuu</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uuu</a:t>
            </a:r>
            <a:r>
              <a:rPr lang="en-US" i="1" dirty="0">
                <a:solidFill>
                  <a:srgbClr val="C1675D"/>
                </a:solidFill>
                <a:latin typeface="B612 Mono"/>
              </a:rPr>
              <a:t>a</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ccc</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a:t>
            </a:r>
            <a:r>
              <a:rPr lang="en-US" i="1" dirty="0">
                <a:solidFill>
                  <a:srgbClr val="7F697F"/>
                </a:solidFill>
                <a:latin typeface="B612 Mono"/>
              </a:rPr>
              <a:t>g</a:t>
            </a:r>
            <a:r>
              <a:rPr lang="en-US" i="1" dirty="0">
                <a:solidFill>
                  <a:srgbClr val="396F9C"/>
                </a:solidFill>
                <a:latin typeface="B612 Mono"/>
              </a:rPr>
              <a:t>uuuu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cc</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uuuu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uu</a:t>
            </a:r>
            <a:r>
              <a:rPr lang="en-US" i="1" dirty="0">
                <a:solidFill>
                  <a:srgbClr val="C08A39"/>
                </a:solidFill>
                <a:latin typeface="B612 Mono"/>
              </a:rPr>
              <a:t>c</a:t>
            </a:r>
            <a:r>
              <a:rPr lang="en-US" i="1" dirty="0">
                <a:solidFill>
                  <a:srgbClr val="C1675D"/>
                </a:solidFill>
                <a:latin typeface="B612 Mono"/>
              </a:rPr>
              <a:t>aa</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gg</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cc</a:t>
            </a:r>
            <a:r>
              <a:rPr lang="en-US" i="1" dirty="0">
                <a:solidFill>
                  <a:srgbClr val="396F9C"/>
                </a:solidFill>
                <a:latin typeface="B612 Mono"/>
              </a:rPr>
              <a:t>uuu</a:t>
            </a:r>
            <a:r>
              <a:rPr lang="en-US" i="1" dirty="0">
                <a:solidFill>
                  <a:srgbClr val="C08A39"/>
                </a:solidFill>
                <a:latin typeface="B612 Mono"/>
              </a:rPr>
              <a:t>c</a:t>
            </a:r>
            <a:r>
              <a:rPr lang="en-US" i="1" dirty="0">
                <a:solidFill>
                  <a:srgbClr val="396F9C"/>
                </a:solidFill>
                <a:latin typeface="B612 Mono"/>
              </a:rPr>
              <a:t>uuuu</a:t>
            </a:r>
            <a:r>
              <a:rPr lang="en-US" i="1" dirty="0">
                <a:solidFill>
                  <a:srgbClr val="C08A39"/>
                </a:solidFill>
                <a:latin typeface="B612 Mono"/>
              </a:rPr>
              <a:t>cc</a:t>
            </a:r>
            <a:r>
              <a:rPr lang="en-US" i="1" dirty="0">
                <a:solidFill>
                  <a:srgbClr val="C1675D"/>
                </a:solidFill>
                <a:latin typeface="B612 Mono"/>
              </a:rPr>
              <a:t>aa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gg</a:t>
            </a:r>
            <a:r>
              <a:rPr lang="en-US" i="1" dirty="0">
                <a:solidFill>
                  <a:srgbClr val="396F9C"/>
                </a:solidFill>
                <a:latin typeface="B612 Mono"/>
              </a:rPr>
              <a:t>uu</a:t>
            </a:r>
            <a:r>
              <a:rPr lang="en-US" i="1" dirty="0">
                <a:solidFill>
                  <a:srgbClr val="C08A39"/>
                </a:solidFill>
                <a:latin typeface="B612 Mono"/>
              </a:rPr>
              <a:t>cc</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ggg</a:t>
            </a:r>
            <a:r>
              <a:rPr lang="en-US" i="1" dirty="0">
                <a:solidFill>
                  <a:srgbClr val="C1675D"/>
                </a:solidFill>
                <a:latin typeface="B612 Mono"/>
              </a:rPr>
              <a:t>a</a:t>
            </a:r>
            <a:r>
              <a:rPr lang="en-US" i="1" dirty="0">
                <a:solidFill>
                  <a:srgbClr val="C08A39"/>
                </a:solidFill>
                <a:latin typeface="B612 Mono"/>
              </a:rPr>
              <a:t>cc</a:t>
            </a:r>
            <a:r>
              <a:rPr lang="en-US" i="1" dirty="0">
                <a:solidFill>
                  <a:srgbClr val="C1675D"/>
                </a:solidFill>
                <a:latin typeface="B612 Mono"/>
              </a:rPr>
              <a:t>aa</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gg</a:t>
            </a:r>
            <a:r>
              <a:rPr lang="en-US" i="1" dirty="0">
                <a:solidFill>
                  <a:srgbClr val="396F9C"/>
                </a:solidFill>
                <a:latin typeface="B612 Mono"/>
              </a:rPr>
              <a:t>uuu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a:t>
            </a:r>
            <a:r>
              <a:rPr lang="en-US" i="1" dirty="0">
                <a:solidFill>
                  <a:srgbClr val="C08A39"/>
                </a:solidFill>
                <a:latin typeface="B612 Mono"/>
              </a:rPr>
              <a:t>ccc</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cc</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cc</a:t>
            </a:r>
            <a:r>
              <a:rPr lang="en-US" i="1" dirty="0">
                <a:solidFill>
                  <a:srgbClr val="C1675D"/>
                </a:solidFill>
                <a:latin typeface="B612 Mono"/>
              </a:rPr>
              <a:t>a</a:t>
            </a:r>
            <a:r>
              <a:rPr lang="en-US" i="1" dirty="0">
                <a:solidFill>
                  <a:srgbClr val="396F9C"/>
                </a:solidFill>
                <a:latin typeface="B612 Mono"/>
              </a:rPr>
              <a:t>uuu</a:t>
            </a:r>
            <a:r>
              <a:rPr lang="en-US" i="1" dirty="0">
                <a:solidFill>
                  <a:srgbClr val="C1675D"/>
                </a:solidFill>
                <a:latin typeface="B612 Mono"/>
              </a:rPr>
              <a:t>aa</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uuu</a:t>
            </a:r>
            <a:r>
              <a:rPr lang="en-US" i="1" dirty="0">
                <a:solidFill>
                  <a:srgbClr val="C1675D"/>
                </a:solidFill>
                <a:latin typeface="B612 Mono"/>
              </a:rPr>
              <a:t>a</a:t>
            </a:r>
            <a:r>
              <a:rPr lang="en-US" i="1" dirty="0">
                <a:solidFill>
                  <a:srgbClr val="396F9C"/>
                </a:solidFill>
                <a:latin typeface="B612 Mono"/>
              </a:rPr>
              <a:t>uuuu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uu</a:t>
            </a:r>
            <a:r>
              <a:rPr lang="en-US" i="1" dirty="0">
                <a:solidFill>
                  <a:srgbClr val="C08A39"/>
                </a:solidFill>
                <a:latin typeface="B612 Mono"/>
              </a:rPr>
              <a:t>cc</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a:t>
            </a:r>
            <a:r>
              <a:rPr lang="en-US" i="1" dirty="0">
                <a:solidFill>
                  <a:srgbClr val="C1675D"/>
                </a:solidFill>
                <a:latin typeface="B612 Mono"/>
              </a:rPr>
              <a:t>aa</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gg</a:t>
            </a:r>
            <a:r>
              <a:rPr lang="en-US" i="1" dirty="0">
                <a:solidFill>
                  <a:srgbClr val="C1675D"/>
                </a:solidFill>
                <a:latin typeface="B612 Mono"/>
              </a:rPr>
              <a:t>a</a:t>
            </a:r>
            <a:r>
              <a:rPr lang="en-US" i="1" dirty="0">
                <a:solidFill>
                  <a:srgbClr val="396F9C"/>
                </a:solidFill>
                <a:latin typeface="B612 Mono"/>
              </a:rPr>
              <a:t>uuuuu</a:t>
            </a:r>
            <a:r>
              <a:rPr lang="en-US" i="1" dirty="0">
                <a:solidFill>
                  <a:srgbClr val="7F697F"/>
                </a:solidFill>
                <a:latin typeface="B612 Mono"/>
              </a:rPr>
              <a:t>gg</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uuu</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uu</a:t>
            </a:r>
            <a:r>
              <a:rPr lang="en-US" i="1" dirty="0">
                <a:solidFill>
                  <a:srgbClr val="C08A39"/>
                </a:solidFill>
                <a:latin typeface="B612 Mono"/>
              </a:rPr>
              <a:t>c</a:t>
            </a:r>
            <a:r>
              <a:rPr lang="en-US" i="1" dirty="0">
                <a:solidFill>
                  <a:srgbClr val="7F697F"/>
                </a:solidFill>
                <a:latin typeface="B612 Mono"/>
              </a:rPr>
              <a:t>g</a:t>
            </a:r>
            <a:r>
              <a:rPr lang="en-US" i="1" dirty="0">
                <a:solidFill>
                  <a:srgbClr val="C1675D"/>
                </a:solidFill>
                <a:latin typeface="B612 Mono"/>
              </a:rPr>
              <a:t>aa</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ccc</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ccc</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a:t>
            </a:r>
            <a:r>
              <a:rPr lang="en-US" i="1" dirty="0">
                <a:solidFill>
                  <a:srgbClr val="C1675D"/>
                </a:solidFill>
                <a:latin typeface="B612 Mono"/>
              </a:rPr>
              <a:t>a</a:t>
            </a:r>
            <a:r>
              <a:rPr lang="en-US" i="1" dirty="0">
                <a:solidFill>
                  <a:srgbClr val="396F9C"/>
                </a:solidFill>
                <a:latin typeface="B612 Mono"/>
              </a:rPr>
              <a:t>uu</a:t>
            </a:r>
            <a:r>
              <a:rPr lang="en-US" i="1" dirty="0">
                <a:solidFill>
                  <a:srgbClr val="7F697F"/>
                </a:solidFill>
                <a:latin typeface="B612 Mono"/>
              </a:rPr>
              <a:t>g</a:t>
            </a:r>
            <a:r>
              <a:rPr lang="en-US" i="1" dirty="0">
                <a:solidFill>
                  <a:srgbClr val="396F9C"/>
                </a:solidFill>
                <a:latin typeface="B612 Mono"/>
              </a:rPr>
              <a:t>uu</a:t>
            </a:r>
            <a:r>
              <a:rPr lang="en-US" i="1" dirty="0">
                <a:solidFill>
                  <a:srgbClr val="C1675D"/>
                </a:solidFill>
                <a:latin typeface="B612 Mono"/>
              </a:rPr>
              <a:t>aa</a:t>
            </a:r>
            <a:r>
              <a:rPr lang="en-US" i="1" dirty="0">
                <a:solidFill>
                  <a:srgbClr val="396F9C"/>
                </a:solidFill>
                <a:latin typeface="B612 Mono"/>
              </a:rPr>
              <a:t>u</a:t>
            </a:r>
            <a:r>
              <a:rPr lang="en-US" i="1" dirty="0">
                <a:solidFill>
                  <a:srgbClr val="C1675D"/>
                </a:solidFill>
                <a:latin typeface="B612 Mono"/>
              </a:rPr>
              <a:t>aa</a:t>
            </a:r>
            <a:r>
              <a:rPr lang="en-US" i="1" dirty="0">
                <a:solidFill>
                  <a:srgbClr val="C08A39"/>
                </a:solidFill>
                <a:latin typeface="B612 Mono"/>
              </a:rPr>
              <a:t>c</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a:t>
            </a:r>
            <a:r>
              <a:rPr lang="en-US" i="1" dirty="0">
                <a:solidFill>
                  <a:srgbClr val="7F697F"/>
                </a:solidFill>
                <a:latin typeface="B612 Mono"/>
              </a:rPr>
              <a:t>g</a:t>
            </a:r>
            <a:r>
              <a:rPr lang="en-US" i="1" dirty="0">
                <a:solidFill>
                  <a:srgbClr val="396F9C"/>
                </a:solidFill>
                <a:latin typeface="B612 Mono"/>
              </a:rPr>
              <a:t>uu</a:t>
            </a:r>
            <a:r>
              <a:rPr lang="en-US" i="1" dirty="0">
                <a:solidFill>
                  <a:srgbClr val="C1675D"/>
                </a:solidFill>
                <a:latin typeface="B612 Mono"/>
              </a:rPr>
              <a:t>a</a:t>
            </a:r>
            <a:r>
              <a:rPr lang="en-US" i="1" dirty="0">
                <a:solidFill>
                  <a:srgbClr val="396F9C"/>
                </a:solidFill>
                <a:latin typeface="B612 Mono"/>
              </a:rPr>
              <a:t>uu</a:t>
            </a:r>
            <a:r>
              <a:rPr lang="en-US" i="1" dirty="0">
                <a:solidFill>
                  <a:srgbClr val="C1675D"/>
                </a:solidFill>
                <a:latin typeface="B612 Mono"/>
              </a:rPr>
              <a:t>aaa</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a:t>
            </a:r>
            <a:r>
              <a:rPr lang="en-US" i="1" dirty="0">
                <a:solidFill>
                  <a:srgbClr val="396F9C"/>
                </a:solidFill>
                <a:latin typeface="B612 Mono"/>
              </a:rPr>
              <a:t>uuu</a:t>
            </a:r>
            <a:r>
              <a:rPr lang="en-US" i="1" dirty="0">
                <a:solidFill>
                  <a:srgbClr val="C08A39"/>
                </a:solidFill>
                <a:latin typeface="B612 Mono"/>
              </a:rPr>
              <a:t>c</a:t>
            </a:r>
            <a:r>
              <a:rPr lang="en-US" i="1" dirty="0">
                <a:solidFill>
                  <a:srgbClr val="C1675D"/>
                </a:solidFill>
                <a:latin typeface="B612 Mono"/>
              </a:rPr>
              <a:t>aa</a:t>
            </a:r>
            <a:r>
              <a:rPr lang="en-US" i="1" dirty="0">
                <a:solidFill>
                  <a:srgbClr val="396F9C"/>
                </a:solidFill>
                <a:latin typeface="B612 Mono"/>
              </a:rPr>
              <a:t>uuuu</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cc</a:t>
            </a:r>
            <a:r>
              <a:rPr lang="en-US" i="1" dirty="0">
                <a:solidFill>
                  <a:srgbClr val="C1675D"/>
                </a:solidFill>
                <a:latin typeface="B612 Mono"/>
              </a:rPr>
              <a:t>a</a:t>
            </a:r>
            <a:r>
              <a:rPr lang="en-US" i="1" dirty="0">
                <a:solidFill>
                  <a:srgbClr val="396F9C"/>
                </a:solidFill>
                <a:latin typeface="B612 Mono"/>
              </a:rPr>
              <a:t>uuuuu</a:t>
            </a:r>
            <a:r>
              <a:rPr lang="en-US" i="1" dirty="0">
                <a:solidFill>
                  <a:srgbClr val="7F697F"/>
                </a:solidFill>
                <a:latin typeface="B612 Mono"/>
              </a:rPr>
              <a:t>ggg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uuu</a:t>
            </a:r>
            <a:r>
              <a:rPr lang="en-US" i="1" dirty="0">
                <a:solidFill>
                  <a:srgbClr val="C1675D"/>
                </a:solidFill>
                <a:latin typeface="B612 Mono"/>
              </a:rPr>
              <a:t>a</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aaaaa</a:t>
            </a:r>
            <a:r>
              <a:rPr lang="en-US" i="1" dirty="0">
                <a:solidFill>
                  <a:srgbClr val="C08A39"/>
                </a:solidFill>
                <a:latin typeface="B612 Mono"/>
              </a:rPr>
              <a:t>c</a:t>
            </a:r>
            <a:r>
              <a:rPr lang="en-US" i="1" dirty="0">
                <a:solidFill>
                  <a:srgbClr val="C1675D"/>
                </a:solidFill>
                <a:latin typeface="B612 Mono"/>
              </a:rPr>
              <a:t>aa</a:t>
            </a:r>
            <a:r>
              <a:rPr lang="en-US" i="1" dirty="0">
                <a:solidFill>
                  <a:srgbClr val="C08A39"/>
                </a:solidFill>
                <a:latin typeface="B612 Mono"/>
              </a:rPr>
              <a:t>c</a:t>
            </a:r>
            <a:r>
              <a:rPr lang="en-US" i="1" dirty="0">
                <a:solidFill>
                  <a:srgbClr val="C1675D"/>
                </a:solidFill>
                <a:latin typeface="B612 Mono"/>
              </a:rPr>
              <a:t>aaaa</a:t>
            </a:r>
            <a:r>
              <a:rPr lang="en-US" i="1" dirty="0">
                <a:solidFill>
                  <a:srgbClr val="7F697F"/>
                </a:solidFill>
                <a:latin typeface="B612 Mono"/>
              </a:rPr>
              <a:t>g</a:t>
            </a:r>
            <a:r>
              <a:rPr lang="en-US" i="1" dirty="0">
                <a:solidFill>
                  <a:srgbClr val="396F9C"/>
                </a:solidFill>
                <a:latin typeface="B612 Mono"/>
              </a:rPr>
              <a:t>uu</a:t>
            </a:r>
            <a:r>
              <a:rPr lang="en-US" i="1" dirty="0">
                <a:solidFill>
                  <a:srgbClr val="7F697F"/>
                </a:solidFill>
                <a:latin typeface="B612 Mono"/>
              </a:rPr>
              <a:t>gg</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gg</a:t>
            </a:r>
            <a:r>
              <a:rPr lang="en-US" i="1" dirty="0">
                <a:solidFill>
                  <a:srgbClr val="C1675D"/>
                </a:solidFill>
                <a:latin typeface="B612 Mono"/>
              </a:rPr>
              <a:t>aaa</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uuu</a:t>
            </a:r>
            <a:r>
              <a:rPr lang="en-US" i="1" dirty="0">
                <a:solidFill>
                  <a:srgbClr val="C1675D"/>
                </a:solidFill>
                <a:latin typeface="B612 Mono"/>
              </a:rPr>
              <a:t>a</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7F697F"/>
                </a:solidFill>
                <a:latin typeface="B612 Mono"/>
              </a:rPr>
              <a:t>g</a:t>
            </a:r>
            <a:r>
              <a:rPr lang="en-US" i="1" dirty="0">
                <a:solidFill>
                  <a:srgbClr val="C1675D"/>
                </a:solidFill>
                <a:latin typeface="B612 Mono"/>
              </a:rPr>
              <a:t>aa</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uuuu</a:t>
            </a:r>
            <a:r>
              <a:rPr lang="en-US" i="1" dirty="0">
                <a:solidFill>
                  <a:srgbClr val="7F697F"/>
                </a:solidFill>
                <a:latin typeface="B612 Mono"/>
              </a:rPr>
              <a:t>g</a:t>
            </a:r>
            <a:r>
              <a:rPr lang="en-US" i="1" dirty="0">
                <a:solidFill>
                  <a:srgbClr val="C1675D"/>
                </a:solidFill>
                <a:latin typeface="B612 Mono"/>
              </a:rPr>
              <a:t>aa</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08A39"/>
                </a:solidFill>
                <a:latin typeface="B612 Mono"/>
              </a:rPr>
              <a:t>cc</a:t>
            </a:r>
            <a:r>
              <a:rPr lang="en-US" i="1" dirty="0">
                <a:solidFill>
                  <a:srgbClr val="396F9C"/>
                </a:solidFill>
                <a:latin typeface="B612 Mono"/>
              </a:rPr>
              <a:t>uuuu</a:t>
            </a:r>
            <a:r>
              <a:rPr lang="en-US" i="1" dirty="0">
                <a:solidFill>
                  <a:srgbClr val="C08A39"/>
                </a:solidFill>
                <a:latin typeface="B612 Mono"/>
              </a:rPr>
              <a:t>c</a:t>
            </a:r>
            <a:r>
              <a:rPr lang="en-US" i="1" dirty="0">
                <a:solidFill>
                  <a:srgbClr val="396F9C"/>
                </a:solidFill>
                <a:latin typeface="B612 Mono"/>
              </a:rPr>
              <a:t>uu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gg</a:t>
            </a:r>
            <a:r>
              <a:rPr lang="en-US" i="1" dirty="0">
                <a:solidFill>
                  <a:srgbClr val="C1675D"/>
                </a:solidFill>
                <a:latin typeface="B612 Mono"/>
              </a:rPr>
              <a:t>a</a:t>
            </a:r>
            <a:r>
              <a:rPr lang="en-US" i="1" dirty="0">
                <a:solidFill>
                  <a:srgbClr val="C08A39"/>
                </a:solidFill>
                <a:latin typeface="B612 Mono"/>
              </a:rPr>
              <a:t>cc</a:t>
            </a:r>
            <a:r>
              <a:rPr lang="en-US" i="1" dirty="0">
                <a:solidFill>
                  <a:srgbClr val="396F9C"/>
                </a:solidFill>
                <a:latin typeface="B612 Mono"/>
              </a:rPr>
              <a:t>uu</a:t>
            </a:r>
            <a:r>
              <a:rPr lang="en-US" i="1" dirty="0">
                <a:solidFill>
                  <a:srgbClr val="7F697F"/>
                </a:solidFill>
                <a:latin typeface="B612 Mono"/>
              </a:rPr>
              <a:t>g</a:t>
            </a:r>
            <a:r>
              <a:rPr lang="en-US" i="1" dirty="0">
                <a:solidFill>
                  <a:srgbClr val="C1675D"/>
                </a:solidFill>
                <a:latin typeface="B612 Mono"/>
              </a:rPr>
              <a:t>aa</a:t>
            </a:r>
            <a:r>
              <a:rPr lang="en-US" i="1" dirty="0">
                <a:solidFill>
                  <a:srgbClr val="7F697F"/>
                </a:solidFill>
                <a:latin typeface="B612 Mono"/>
              </a:rPr>
              <a:t>gg</a:t>
            </a:r>
            <a:r>
              <a:rPr lang="en-US" i="1" dirty="0">
                <a:solidFill>
                  <a:srgbClr val="C1675D"/>
                </a:solidFill>
                <a:latin typeface="B612 Mono"/>
              </a:rPr>
              <a:t>aaaa</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ggg</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uuu</a:t>
            </a:r>
            <a:r>
              <a:rPr lang="en-US" i="1" dirty="0">
                <a:solidFill>
                  <a:srgbClr val="C08A39"/>
                </a:solidFill>
                <a:latin typeface="B612 Mono"/>
              </a:rPr>
              <a:t>c</a:t>
            </a:r>
            <a:r>
              <a:rPr lang="en-US" i="1" dirty="0">
                <a:solidFill>
                  <a:srgbClr val="C1675D"/>
                </a:solidFill>
                <a:latin typeface="B612 Mono"/>
              </a:rPr>
              <a:t>aaaaa</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uu</a:t>
            </a:r>
            <a:r>
              <a:rPr lang="en-US" i="1" dirty="0">
                <a:solidFill>
                  <a:srgbClr val="C1675D"/>
                </a:solidFill>
                <a:latin typeface="B612 Mono"/>
              </a:rPr>
              <a:t>a</a:t>
            </a:r>
            <a:r>
              <a:rPr lang="en-US" i="1" dirty="0">
                <a:solidFill>
                  <a:srgbClr val="7F697F"/>
                </a:solidFill>
                <a:latin typeface="B612 Mono"/>
              </a:rPr>
              <a:t>ggg</a:t>
            </a:r>
            <a:r>
              <a:rPr lang="en-US" i="1" dirty="0">
                <a:solidFill>
                  <a:srgbClr val="C1675D"/>
                </a:solidFill>
                <a:latin typeface="B612 Mono"/>
              </a:rPr>
              <a:t>aa</a:t>
            </a:r>
            <a:r>
              <a:rPr lang="en-US" i="1" dirty="0">
                <a:solidFill>
                  <a:srgbClr val="396F9C"/>
                </a:solidFill>
                <a:latin typeface="B612 Mono"/>
              </a:rPr>
              <a:t>uuu</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uuu</a:t>
            </a:r>
            <a:r>
              <a:rPr lang="en-US" i="1" dirty="0">
                <a:solidFill>
                  <a:srgbClr val="C1675D"/>
                </a:solidFill>
                <a:latin typeface="B612 Mono"/>
              </a:rPr>
              <a:t>aa</a:t>
            </a:r>
            <a:r>
              <a:rPr lang="en-US" i="1" dirty="0">
                <a:solidFill>
                  <a:srgbClr val="7F697F"/>
                </a:solidFill>
                <a:latin typeface="B612 Mono"/>
              </a:rPr>
              <a:t>g</a:t>
            </a:r>
            <a:r>
              <a:rPr lang="en-US" i="1" dirty="0">
                <a:solidFill>
                  <a:srgbClr val="C1675D"/>
                </a:solidFill>
                <a:latin typeface="B612 Mono"/>
              </a:rPr>
              <a:t>aa</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uu</a:t>
            </a:r>
            <a:r>
              <a:rPr lang="en-US" i="1" dirty="0">
                <a:solidFill>
                  <a:srgbClr val="C1675D"/>
                </a:solidFill>
                <a:latin typeface="B612 Mono"/>
              </a:rPr>
              <a:t>a</a:t>
            </a:r>
            <a:r>
              <a:rPr lang="en-US" i="1" dirty="0">
                <a:solidFill>
                  <a:srgbClr val="396F9C"/>
                </a:solidFill>
                <a:latin typeface="B612 Mono"/>
              </a:rPr>
              <a:t>uuuu</a:t>
            </a:r>
            <a:r>
              <a:rPr lang="en-US" i="1" dirty="0">
                <a:solidFill>
                  <a:srgbClr val="C1675D"/>
                </a:solidFill>
                <a:latin typeface="B612 Mono"/>
              </a:rPr>
              <a:t>aaaa</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7F697F"/>
                </a:solidFill>
                <a:latin typeface="B612 Mono"/>
              </a:rPr>
              <a:t>g</a:t>
            </a:r>
            <a:r>
              <a:rPr lang="en-US" i="1" dirty="0">
                <a:solidFill>
                  <a:srgbClr val="C08A39"/>
                </a:solidFill>
                <a:latin typeface="B612 Mono"/>
              </a:rPr>
              <a:t>cc</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uu</a:t>
            </a:r>
            <a:r>
              <a:rPr lang="en-US" i="1" dirty="0">
                <a:solidFill>
                  <a:srgbClr val="C1675D"/>
                </a:solidFill>
                <a:latin typeface="B612 Mono"/>
              </a:rPr>
              <a:t>aa</a:t>
            </a:r>
            <a:r>
              <a:rPr lang="en-US" i="1" dirty="0">
                <a:solidFill>
                  <a:srgbClr val="396F9C"/>
                </a:solidFill>
                <a:latin typeface="B612 Mono"/>
              </a:rPr>
              <a:t>uuu</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ccc</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ggg</a:t>
            </a:r>
            <a:r>
              <a:rPr lang="en-US" i="1" dirty="0">
                <a:solidFill>
                  <a:srgbClr val="396F9C"/>
                </a:solidFill>
                <a:latin typeface="B612 Mono"/>
              </a:rPr>
              <a:t>uuuuu</a:t>
            </a:r>
            <a:r>
              <a:rPr lang="en-US" i="1" dirty="0">
                <a:solidFill>
                  <a:srgbClr val="C08A39"/>
                </a:solidFill>
                <a:latin typeface="B612 Mono"/>
              </a:rPr>
              <a:t>c</a:t>
            </a:r>
            <a:r>
              <a:rPr lang="en-US" i="1" dirty="0">
                <a:solidFill>
                  <a:srgbClr val="7F697F"/>
                </a:solidFill>
                <a:latin typeface="B612 Mono"/>
              </a:rPr>
              <a:t>gg</a:t>
            </a:r>
            <a:r>
              <a:rPr lang="en-US" i="1" dirty="0">
                <a:solidFill>
                  <a:srgbClr val="C08A39"/>
                </a:solidFill>
                <a:latin typeface="B612 Mono"/>
              </a:rPr>
              <a:t>c</a:t>
            </a:r>
            <a:r>
              <a:rPr lang="en-US" i="1" dirty="0">
                <a:solidFill>
                  <a:srgbClr val="396F9C"/>
                </a:solidFill>
                <a:latin typeface="B612 Mono"/>
              </a:rPr>
              <a:t>uuu</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a:t>
            </a:r>
            <a:r>
              <a:rPr lang="en-US" i="1" dirty="0">
                <a:solidFill>
                  <a:srgbClr val="C08A39"/>
                </a:solidFill>
                <a:latin typeface="B612 Mono"/>
              </a:rPr>
              <a:t>cc</a:t>
            </a:r>
            <a:r>
              <a:rPr lang="en-US" i="1" dirty="0">
                <a:solidFill>
                  <a:srgbClr val="C1675D"/>
                </a:solidFill>
                <a:latin typeface="B612 Mono"/>
              </a:rPr>
              <a:t>a</a:t>
            </a:r>
            <a:r>
              <a:rPr lang="en-US" i="1" dirty="0">
                <a:solidFill>
                  <a:srgbClr val="396F9C"/>
                </a:solidFill>
                <a:latin typeface="B612 Mono"/>
              </a:rPr>
              <a:t>uu</a:t>
            </a:r>
            <a:r>
              <a:rPr lang="en-US" i="1" dirty="0">
                <a:solidFill>
                  <a:srgbClr val="7F697F"/>
                </a:solidFill>
                <a:latin typeface="B612 Mono"/>
              </a:rPr>
              <a:t>gg</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uuu</a:t>
            </a:r>
            <a:r>
              <a:rPr lang="en-US" i="1" dirty="0">
                <a:solidFill>
                  <a:srgbClr val="7F697F"/>
                </a:solidFill>
                <a:latin typeface="B612 Mono"/>
              </a:rPr>
              <a:t>g</a:t>
            </a:r>
            <a:r>
              <a:rPr lang="en-US" i="1" dirty="0">
                <a:solidFill>
                  <a:srgbClr val="C08A39"/>
                </a:solidFill>
                <a:latin typeface="B612 Mono"/>
              </a:rPr>
              <a:t>cc</a:t>
            </a:r>
            <a:r>
              <a:rPr lang="en-US" i="1" dirty="0">
                <a:solidFill>
                  <a:srgbClr val="C1675D"/>
                </a:solidFill>
                <a:latin typeface="B612 Mono"/>
              </a:rPr>
              <a:t>aa</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gg</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uu</a:t>
            </a:r>
            <a:r>
              <a:rPr lang="en-US" i="1" dirty="0">
                <a:solidFill>
                  <a:srgbClr val="C1675D"/>
                </a:solidFill>
                <a:latin typeface="B612 Mono"/>
              </a:rPr>
              <a:t>aa</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gg</a:t>
            </a:r>
            <a:r>
              <a:rPr lang="en-US" i="1" dirty="0">
                <a:solidFill>
                  <a:srgbClr val="396F9C"/>
                </a:solidFill>
                <a:latin typeface="B612 Mono"/>
              </a:rPr>
              <a:t>uuu</a:t>
            </a:r>
            <a:r>
              <a:rPr lang="en-US" i="1" dirty="0">
                <a:solidFill>
                  <a:srgbClr val="C08A39"/>
                </a:solidFill>
                <a:latin typeface="B612 Mono"/>
              </a:rPr>
              <a:t>c</a:t>
            </a:r>
            <a:r>
              <a:rPr lang="en-US" i="1" dirty="0">
                <a:solidFill>
                  <a:srgbClr val="C1675D"/>
                </a:solidFill>
                <a:latin typeface="B612 Mono"/>
              </a:rPr>
              <a:t>aaa</a:t>
            </a:r>
            <a:r>
              <a:rPr lang="en-US" i="1" dirty="0">
                <a:solidFill>
                  <a:srgbClr val="C08A39"/>
                </a:solidFill>
                <a:latin typeface="B612 Mono"/>
              </a:rPr>
              <a:t>c</a:t>
            </a:r>
            <a:r>
              <a:rPr lang="en-US" i="1" dirty="0">
                <a:solidFill>
                  <a:srgbClr val="396F9C"/>
                </a:solidFill>
                <a:latin typeface="B612 Mono"/>
              </a:rPr>
              <a:t>uuu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uuu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a:t>
            </a:r>
            <a:r>
              <a:rPr lang="en-US" i="1" dirty="0">
                <a:solidFill>
                  <a:srgbClr val="7F697F"/>
                </a:solidFill>
                <a:latin typeface="B612 Mono"/>
              </a:rPr>
              <a:t>g</a:t>
            </a:r>
            <a:r>
              <a:rPr lang="en-US" i="1" dirty="0">
                <a:solidFill>
                  <a:srgbClr val="396F9C"/>
                </a:solidFill>
                <a:latin typeface="B612 Mono"/>
              </a:rPr>
              <a:t>uu</a:t>
            </a:r>
            <a:r>
              <a:rPr lang="en-US" i="1" dirty="0">
                <a:solidFill>
                  <a:srgbClr val="C1675D"/>
                </a:solidFill>
                <a:latin typeface="B612 Mono"/>
              </a:rPr>
              <a:t>a</a:t>
            </a:r>
            <a:r>
              <a:rPr lang="en-US" i="1" dirty="0">
                <a:solidFill>
                  <a:srgbClr val="396F9C"/>
                </a:solidFill>
                <a:latin typeface="B612 Mono"/>
              </a:rPr>
              <a:t>uuu</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cc</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gg</a:t>
            </a:r>
            <a:r>
              <a:rPr lang="en-US" i="1" dirty="0">
                <a:solidFill>
                  <a:srgbClr val="396F9C"/>
                </a:solidFill>
                <a:latin typeface="B612 Mono"/>
              </a:rPr>
              <a:t>uu</a:t>
            </a:r>
            <a:r>
              <a:rPr lang="en-US" i="1" dirty="0">
                <a:solidFill>
                  <a:srgbClr val="7F697F"/>
                </a:solidFill>
                <a:latin typeface="B612 Mono"/>
              </a:rPr>
              <a:t>gg</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uu</a:t>
            </a:r>
            <a:r>
              <a:rPr lang="en-US" i="1" dirty="0">
                <a:solidFill>
                  <a:srgbClr val="C1675D"/>
                </a:solidFill>
                <a:latin typeface="B612 Mono"/>
              </a:rPr>
              <a:t>a</a:t>
            </a:r>
            <a:r>
              <a:rPr lang="en-US" i="1" dirty="0">
                <a:solidFill>
                  <a:srgbClr val="396F9C"/>
                </a:solidFill>
                <a:latin typeface="B612 Mono"/>
              </a:rPr>
              <a:t>uu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ggg</a:t>
            </a:r>
            <a:r>
              <a:rPr lang="en-US" i="1" dirty="0">
                <a:solidFill>
                  <a:srgbClr val="396F9C"/>
                </a:solidFill>
                <a:latin typeface="B612 Mono"/>
              </a:rPr>
              <a:t>uu</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uu</a:t>
            </a:r>
            <a:r>
              <a:rPr lang="en-US" i="1" dirty="0">
                <a:solidFill>
                  <a:srgbClr val="C08A39"/>
                </a:solidFill>
                <a:latin typeface="B612 Mono"/>
              </a:rPr>
              <a:t>c</a:t>
            </a:r>
            <a:r>
              <a:rPr lang="en-US" i="1" dirty="0">
                <a:solidFill>
                  <a:srgbClr val="C1675D"/>
                </a:solidFill>
                <a:latin typeface="B612 Mono"/>
              </a:rPr>
              <a:t>aa</a:t>
            </a:r>
            <a:r>
              <a:rPr lang="en-US" i="1" dirty="0">
                <a:solidFill>
                  <a:srgbClr val="C08A39"/>
                </a:solidFill>
                <a:latin typeface="B612 Mono"/>
              </a:rPr>
              <a:t>cc</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gg</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uuuu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uu</a:t>
            </a:r>
            <a:r>
              <a:rPr lang="en-US" i="1" dirty="0">
                <a:solidFill>
                  <a:srgbClr val="C1675D"/>
                </a:solidFill>
                <a:latin typeface="B612 Mono"/>
              </a:rPr>
              <a:t>aaaa</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aaaa</a:t>
            </a:r>
            <a:r>
              <a:rPr lang="en-US" i="1" dirty="0">
                <a:solidFill>
                  <a:srgbClr val="396F9C"/>
                </a:solidFill>
                <a:latin typeface="B612 Mono"/>
              </a:rPr>
              <a:t>u</a:t>
            </a:r>
            <a:r>
              <a:rPr lang="en-US" i="1" dirty="0">
                <a:solidFill>
                  <a:srgbClr val="7F697F"/>
                </a:solidFill>
                <a:latin typeface="B612 Mono"/>
              </a:rPr>
              <a:t>gg</a:t>
            </a:r>
            <a:r>
              <a:rPr lang="en-US" i="1" dirty="0">
                <a:solidFill>
                  <a:srgbClr val="C1675D"/>
                </a:solidFill>
                <a:latin typeface="B612 Mono"/>
              </a:rPr>
              <a:t>aa</a:t>
            </a:r>
            <a:r>
              <a:rPr lang="en-US" i="1" dirty="0">
                <a:solidFill>
                  <a:srgbClr val="C08A39"/>
                </a:solidFill>
                <a:latin typeface="B612 Mono"/>
              </a:rPr>
              <a:t>cc</a:t>
            </a:r>
            <a:r>
              <a:rPr lang="en-US" i="1" dirty="0">
                <a:solidFill>
                  <a:srgbClr val="C1675D"/>
                </a:solidFill>
                <a:latin typeface="B612 Mono"/>
              </a:rPr>
              <a:t>a</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ccc</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aaa</a:t>
            </a:r>
            <a:r>
              <a:rPr lang="en-US" i="1" dirty="0">
                <a:solidFill>
                  <a:srgbClr val="C08A39"/>
                </a:solidFill>
                <a:latin typeface="B612 Mono"/>
              </a:rPr>
              <a:t>c</a:t>
            </a:r>
            <a:r>
              <a:rPr lang="en-US" i="1" dirty="0">
                <a:solidFill>
                  <a:srgbClr val="C1675D"/>
                </a:solidFill>
                <a:latin typeface="B612 Mono"/>
              </a:rPr>
              <a:t>aaa</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7F697F"/>
                </a:solidFill>
                <a:latin typeface="B612 Mono"/>
              </a:rPr>
              <a:t>g</a:t>
            </a:r>
            <a:r>
              <a:rPr lang="en-US" i="1" dirty="0">
                <a:solidFill>
                  <a:srgbClr val="396F9C"/>
                </a:solidFill>
                <a:latin typeface="B612 Mono"/>
              </a:rPr>
              <a:t>uu</a:t>
            </a:r>
            <a:r>
              <a:rPr lang="en-US" i="1" dirty="0">
                <a:solidFill>
                  <a:srgbClr val="7F697F"/>
                </a:solidFill>
                <a:latin typeface="B612 Mono"/>
              </a:rPr>
              <a:t>g</a:t>
            </a:r>
            <a:r>
              <a:rPr lang="en-US" i="1" dirty="0">
                <a:solidFill>
                  <a:srgbClr val="C1675D"/>
                </a:solidFill>
                <a:latin typeface="B612 Mono"/>
              </a:rPr>
              <a:t>aaa</a:t>
            </a:r>
            <a:r>
              <a:rPr lang="en-US" i="1" dirty="0">
                <a:solidFill>
                  <a:srgbClr val="396F9C"/>
                </a:solidFill>
                <a:latin typeface="B612 Mono"/>
              </a:rPr>
              <a:t>u</a:t>
            </a:r>
            <a:r>
              <a:rPr lang="en-US" i="1" dirty="0">
                <a:solidFill>
                  <a:srgbClr val="C08A39"/>
                </a:solidFill>
                <a:latin typeface="B612 Mono"/>
              </a:rPr>
              <a:t>cc</a:t>
            </a:r>
            <a:r>
              <a:rPr lang="en-US" i="1" dirty="0">
                <a:solidFill>
                  <a:srgbClr val="396F9C"/>
                </a:solidFill>
                <a:latin typeface="B612 Mono"/>
              </a:rPr>
              <a:t>uu</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aaaaa</a:t>
            </a:r>
            <a:r>
              <a:rPr lang="en-US" i="1" dirty="0">
                <a:solidFill>
                  <a:srgbClr val="7F697F"/>
                </a:solidFill>
                <a:latin typeface="B612 Mono"/>
              </a:rPr>
              <a:t>gg</a:t>
            </a:r>
            <a:r>
              <a:rPr lang="en-US" i="1" dirty="0">
                <a:solidFill>
                  <a:srgbClr val="C1675D"/>
                </a:solidFill>
                <a:latin typeface="B612 Mono"/>
              </a:rPr>
              <a:t>aa</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aaa</a:t>
            </a:r>
            <a:r>
              <a:rPr lang="en-US" i="1" dirty="0">
                <a:solidFill>
                  <a:srgbClr val="C08A39"/>
                </a:solidFill>
                <a:latin typeface="B612 Mono"/>
              </a:rPr>
              <a:t>c</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a:t>
            </a:r>
            <a:r>
              <a:rPr lang="en-US" i="1" dirty="0">
                <a:solidFill>
                  <a:srgbClr val="C08A39"/>
                </a:solidFill>
                <a:latin typeface="B612 Mono"/>
              </a:rPr>
              <a:t>c</a:t>
            </a:r>
            <a:r>
              <a:rPr lang="en-US" i="1" dirty="0">
                <a:solidFill>
                  <a:srgbClr val="396F9C"/>
                </a:solidFill>
                <a:latin typeface="B612 Mono"/>
              </a:rPr>
              <a:t>uuu</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cc</a:t>
            </a:r>
            <a:r>
              <a:rPr lang="en-US" i="1" dirty="0">
                <a:solidFill>
                  <a:srgbClr val="C1675D"/>
                </a:solidFill>
                <a:latin typeface="B612 Mono"/>
              </a:rPr>
              <a:t>aa</a:t>
            </a:r>
            <a:r>
              <a:rPr lang="en-US" i="1" dirty="0">
                <a:solidFill>
                  <a:srgbClr val="C08A39"/>
                </a:solidFill>
                <a:latin typeface="B612 Mono"/>
              </a:rPr>
              <a:t>cc</a:t>
            </a:r>
            <a:r>
              <a:rPr lang="en-US" i="1" dirty="0">
                <a:solidFill>
                  <a:srgbClr val="C1675D"/>
                </a:solidFill>
                <a:latin typeface="B612 Mono"/>
              </a:rPr>
              <a:t>aa</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uu</a:t>
            </a:r>
            <a:r>
              <a:rPr lang="en-US" i="1" dirty="0">
                <a:solidFill>
                  <a:srgbClr val="7F697F"/>
                </a:solidFill>
                <a:latin typeface="B612 Mono"/>
              </a:rPr>
              <a:t>g</a:t>
            </a:r>
            <a:r>
              <a:rPr lang="en-US" i="1" dirty="0">
                <a:solidFill>
                  <a:srgbClr val="396F9C"/>
                </a:solidFill>
                <a:latin typeface="B612 Mono"/>
              </a:rPr>
              <a:t>uu</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uuu</a:t>
            </a:r>
            <a:r>
              <a:rPr lang="en-US" i="1" dirty="0">
                <a:solidFill>
                  <a:srgbClr val="C08A39"/>
                </a:solidFill>
                <a:latin typeface="B612 Mono"/>
              </a:rPr>
              <a:t>cc</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ccc</a:t>
            </a:r>
            <a:r>
              <a:rPr lang="en-US" i="1" dirty="0">
                <a:solidFill>
                  <a:srgbClr val="396F9C"/>
                </a:solidFill>
                <a:latin typeface="B612 Mono"/>
              </a:rPr>
              <a:t>uuuu</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a:t>
            </a:r>
            <a:r>
              <a:rPr lang="en-US" i="1" dirty="0">
                <a:solidFill>
                  <a:srgbClr val="7F697F"/>
                </a:solidFill>
                <a:latin typeface="B612 Mono"/>
              </a:rPr>
              <a:t>g</a:t>
            </a:r>
            <a:r>
              <a:rPr lang="en-US" i="1" dirty="0">
                <a:solidFill>
                  <a:srgbClr val="396F9C"/>
                </a:solidFill>
                <a:latin typeface="B612 Mono"/>
              </a:rPr>
              <a:t>uuuuu</a:t>
            </a:r>
            <a:r>
              <a:rPr lang="en-US" i="1" dirty="0">
                <a:solidFill>
                  <a:srgbClr val="C1675D"/>
                </a:solidFill>
                <a:latin typeface="B612 Mono"/>
              </a:rPr>
              <a:t>aa</a:t>
            </a:r>
            <a:r>
              <a:rPr lang="en-US" i="1" dirty="0">
                <a:solidFill>
                  <a:srgbClr val="C08A39"/>
                </a:solidFill>
                <a:latin typeface="B612 Mono"/>
              </a:rPr>
              <a:t>c</a:t>
            </a:r>
            <a:r>
              <a:rPr lang="en-US" i="1" dirty="0">
                <a:solidFill>
                  <a:srgbClr val="7F697F"/>
                </a:solidFill>
                <a:latin typeface="B612 Mono"/>
              </a:rPr>
              <a:t>g</a:t>
            </a:r>
            <a:r>
              <a:rPr lang="en-US" i="1" dirty="0">
                <a:solidFill>
                  <a:srgbClr val="C08A39"/>
                </a:solidFill>
                <a:latin typeface="B612 Mono"/>
              </a:rPr>
              <a:t>cc</a:t>
            </a:r>
            <a:r>
              <a:rPr lang="en-US" i="1" dirty="0">
                <a:solidFill>
                  <a:srgbClr val="C1675D"/>
                </a:solidFill>
                <a:latin typeface="B612 Mono"/>
              </a:rPr>
              <a:t>a</a:t>
            </a:r>
            <a:r>
              <a:rPr lang="en-US" i="1" dirty="0">
                <a:solidFill>
                  <a:srgbClr val="C08A39"/>
                </a:solidFill>
                <a:latin typeface="B612 Mono"/>
              </a:rPr>
              <a:t>cc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uuu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gg</a:t>
            </a:r>
            <a:r>
              <a:rPr lang="en-US" i="1" dirty="0">
                <a:solidFill>
                  <a:srgbClr val="C1675D"/>
                </a:solidFill>
                <a:latin typeface="B612 Mono"/>
              </a:rPr>
              <a:t>aa</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gg</a:t>
            </a:r>
            <a:r>
              <a:rPr lang="en-US" i="1" dirty="0">
                <a:solidFill>
                  <a:srgbClr val="C1675D"/>
                </a:solidFill>
                <a:latin typeface="B612 Mono"/>
              </a:rPr>
              <a:t>aa</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uu</a:t>
            </a:r>
            <a:r>
              <a:rPr lang="en-US" i="1" dirty="0">
                <a:solidFill>
                  <a:srgbClr val="C1675D"/>
                </a:solidFill>
                <a:latin typeface="B612 Mono"/>
              </a:rPr>
              <a:t>a</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cc</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uu</a:t>
            </a:r>
            <a:r>
              <a:rPr lang="en-US" i="1" dirty="0">
                <a:solidFill>
                  <a:srgbClr val="C08A39"/>
                </a:solidFill>
                <a:latin typeface="B612 Mono"/>
              </a:rPr>
              <a:t>cc</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uuuu</a:t>
            </a:r>
            <a:r>
              <a:rPr lang="en-US" i="1" dirty="0">
                <a:solidFill>
                  <a:srgbClr val="C08A39"/>
                </a:solidFill>
                <a:latin typeface="B612 Mono"/>
              </a:rPr>
              <a:t>cc</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uuuu</a:t>
            </a:r>
            <a:r>
              <a:rPr lang="en-US" i="1" dirty="0">
                <a:solidFill>
                  <a:srgbClr val="C1675D"/>
                </a:solidFill>
                <a:latin typeface="B612 Mono"/>
              </a:rPr>
              <a:t>aa</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gg</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cc</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aaa</a:t>
            </a:r>
            <a:r>
              <a:rPr lang="en-US" i="1" dirty="0">
                <a:solidFill>
                  <a:srgbClr val="396F9C"/>
                </a:solidFill>
                <a:latin typeface="B612 Mono"/>
              </a:rPr>
              <a:t>uu</a:t>
            </a:r>
            <a:r>
              <a:rPr lang="en-US" i="1" dirty="0">
                <a:solidFill>
                  <a:srgbClr val="C1675D"/>
                </a:solidFill>
                <a:latin typeface="B612 Mono"/>
              </a:rPr>
              <a:t>aaa</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uuu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uu</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uuu</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uu</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a:t>
            </a:r>
            <a:r>
              <a:rPr lang="en-US" i="1" dirty="0">
                <a:solidFill>
                  <a:srgbClr val="396F9C"/>
                </a:solidFill>
                <a:latin typeface="B612 Mono"/>
              </a:rPr>
              <a:t>u</a:t>
            </a:r>
            <a:r>
              <a:rPr lang="en-US" i="1" dirty="0">
                <a:solidFill>
                  <a:srgbClr val="C08A39"/>
                </a:solidFill>
                <a:latin typeface="B612 Mono"/>
              </a:rPr>
              <a:t>c</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cc</a:t>
            </a:r>
            <a:r>
              <a:rPr lang="en-US" i="1" dirty="0">
                <a:solidFill>
                  <a:srgbClr val="C1675D"/>
                </a:solidFill>
                <a:latin typeface="B612 Mono"/>
              </a:rPr>
              <a:t>a</a:t>
            </a:r>
            <a:r>
              <a:rPr lang="en-US" i="1" dirty="0">
                <a:solidFill>
                  <a:srgbClr val="7F697F"/>
                </a:solidFill>
                <a:latin typeface="B612 Mono"/>
              </a:rPr>
              <a:t>ggg</a:t>
            </a:r>
            <a:r>
              <a:rPr lang="en-US" i="1" dirty="0">
                <a:solidFill>
                  <a:srgbClr val="C08A39"/>
                </a:solidFill>
                <a:latin typeface="B612 Mono"/>
              </a:rPr>
              <a:t>c</a:t>
            </a:r>
            <a:r>
              <a:rPr lang="en-US" i="1" dirty="0">
                <a:solidFill>
                  <a:srgbClr val="C1675D"/>
                </a:solidFill>
                <a:latin typeface="B612 Mono"/>
              </a:rPr>
              <a:t>aaa</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gg</a:t>
            </a:r>
            <a:r>
              <a:rPr lang="en-US" i="1" dirty="0">
                <a:solidFill>
                  <a:srgbClr val="C1675D"/>
                </a:solidFill>
                <a:latin typeface="B612 Mono"/>
              </a:rPr>
              <a:t>aaa</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uu</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uu</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aaa</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uuuu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7F697F"/>
                </a:solidFill>
                <a:latin typeface="B612 Mono"/>
              </a:rPr>
              <a:t>g</a:t>
            </a:r>
            <a:r>
              <a:rPr lang="en-US" i="1" dirty="0">
                <a:solidFill>
                  <a:srgbClr val="396F9C"/>
                </a:solidFill>
                <a:latin typeface="B612 Mono"/>
              </a:rPr>
              <a:t>uu</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gg</a:t>
            </a:r>
            <a:r>
              <a:rPr lang="en-US" i="1" dirty="0">
                <a:solidFill>
                  <a:srgbClr val="C1675D"/>
                </a:solidFill>
                <a:latin typeface="B612 Mono"/>
              </a:rPr>
              <a:t>aa</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a:t>
            </a:r>
            <a:r>
              <a:rPr lang="en-US" i="1" dirty="0">
                <a:solidFill>
                  <a:srgbClr val="C08A39"/>
                </a:solidFill>
                <a:latin typeface="B612 Mono"/>
              </a:rPr>
              <a:t>c</a:t>
            </a:r>
            <a:r>
              <a:rPr lang="en-US" i="1" dirty="0">
                <a:solidFill>
                  <a:srgbClr val="C1675D"/>
                </a:solidFill>
                <a:latin typeface="B612 Mono"/>
              </a:rPr>
              <a:t>aa</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a:t>
            </a:r>
            <a:r>
              <a:rPr lang="en-US" i="1" dirty="0">
                <a:solidFill>
                  <a:srgbClr val="7F697F"/>
                </a:solidFill>
                <a:latin typeface="B612 Mono"/>
              </a:rPr>
              <a:t>gg</a:t>
            </a:r>
            <a:r>
              <a:rPr lang="en-US" i="1" dirty="0">
                <a:solidFill>
                  <a:srgbClr val="396F9C"/>
                </a:solidFill>
                <a:latin typeface="B612 Mono"/>
              </a:rPr>
              <a:t>uu</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uu</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cc</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uu</a:t>
            </a:r>
            <a:r>
              <a:rPr lang="en-US" i="1" dirty="0">
                <a:solidFill>
                  <a:srgbClr val="7F697F"/>
                </a:solidFill>
                <a:latin typeface="B612 Mono"/>
              </a:rPr>
              <a:t>g</a:t>
            </a:r>
            <a:r>
              <a:rPr lang="en-US" i="1" dirty="0">
                <a:solidFill>
                  <a:srgbClr val="396F9C"/>
                </a:solidFill>
                <a:latin typeface="B612 Mono"/>
              </a:rPr>
              <a:t>uuu</a:t>
            </a:r>
            <a:r>
              <a:rPr lang="en-US" i="1" dirty="0">
                <a:solidFill>
                  <a:srgbClr val="C1675D"/>
                </a:solidFill>
                <a:latin typeface="B612 Mono"/>
              </a:rPr>
              <a:t>a</a:t>
            </a:r>
            <a:r>
              <a:rPr lang="en-US" i="1" dirty="0">
                <a:solidFill>
                  <a:srgbClr val="7F697F"/>
                </a:solidFill>
                <a:latin typeface="B612 Mono"/>
              </a:rPr>
              <a:t>gg</a:t>
            </a:r>
            <a:r>
              <a:rPr lang="en-US" i="1" dirty="0">
                <a:solidFill>
                  <a:srgbClr val="C1675D"/>
                </a:solidFill>
                <a:latin typeface="B612 Mono"/>
              </a:rPr>
              <a:t>aa</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aaa</a:t>
            </a:r>
            <a:r>
              <a:rPr lang="en-US" i="1" dirty="0">
                <a:solidFill>
                  <a:srgbClr val="C08A39"/>
                </a:solidFill>
                <a:latin typeface="B612 Mono"/>
              </a:rPr>
              <a:t>cc</a:t>
            </a:r>
            <a:r>
              <a:rPr lang="en-US" i="1" dirty="0">
                <a:solidFill>
                  <a:srgbClr val="396F9C"/>
                </a:solidFill>
                <a:latin typeface="B612 Mono"/>
              </a:rPr>
              <a:t>uuuu</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uuu</a:t>
            </a:r>
            <a:r>
              <a:rPr lang="en-US" i="1" dirty="0">
                <a:solidFill>
                  <a:srgbClr val="C08A39"/>
                </a:solidFill>
                <a:latin typeface="B612 Mono"/>
              </a:rPr>
              <a:t>c</a:t>
            </a:r>
            <a:r>
              <a:rPr lang="en-US" i="1" dirty="0">
                <a:solidFill>
                  <a:srgbClr val="C1675D"/>
                </a:solidFill>
                <a:latin typeface="B612 Mono"/>
              </a:rPr>
              <a:t>aa</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aaa</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gg</a:t>
            </a:r>
            <a:r>
              <a:rPr lang="en-US" i="1" dirty="0">
                <a:solidFill>
                  <a:srgbClr val="C08A39"/>
                </a:solidFill>
                <a:latin typeface="B612 Mono"/>
              </a:rPr>
              <a:t>cc</a:t>
            </a:r>
            <a:r>
              <a:rPr lang="en-US" i="1" dirty="0">
                <a:solidFill>
                  <a:srgbClr val="7F697F"/>
                </a:solidFill>
                <a:latin typeface="B612 Mono"/>
              </a:rPr>
              <a:t>gg</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cc</a:t>
            </a:r>
            <a:r>
              <a:rPr lang="en-US" i="1" dirty="0">
                <a:solidFill>
                  <a:srgbClr val="396F9C"/>
                </a:solidFill>
                <a:latin typeface="B612 Mono"/>
              </a:rPr>
              <a:t>uu</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a:t>
            </a:r>
            <a:r>
              <a:rPr lang="en-US" i="1" dirty="0">
                <a:solidFill>
                  <a:srgbClr val="7F697F"/>
                </a:solidFill>
                <a:latin typeface="B612 Mono"/>
              </a:rPr>
              <a:t>g</a:t>
            </a:r>
            <a:r>
              <a:rPr lang="en-US" i="1" dirty="0">
                <a:solidFill>
                  <a:srgbClr val="C1675D"/>
                </a:solidFill>
                <a:latin typeface="B612 Mono"/>
              </a:rPr>
              <a:t>aa</a:t>
            </a:r>
            <a:r>
              <a:rPr lang="en-US" i="1" dirty="0">
                <a:solidFill>
                  <a:srgbClr val="7F697F"/>
                </a:solidFill>
                <a:latin typeface="B612 Mono"/>
              </a:rPr>
              <a:t>gg</a:t>
            </a:r>
            <a:r>
              <a:rPr lang="en-US" i="1" dirty="0">
                <a:solidFill>
                  <a:srgbClr val="396F9C"/>
                </a:solidFill>
                <a:latin typeface="B612 Mono"/>
              </a:rPr>
              <a:t>uuuu</a:t>
            </a:r>
            <a:r>
              <a:rPr lang="en-US" i="1" dirty="0">
                <a:solidFill>
                  <a:srgbClr val="C1675D"/>
                </a:solidFill>
                <a:latin typeface="B612 Mono"/>
              </a:rPr>
              <a:t>aa</a:t>
            </a:r>
            <a:r>
              <a:rPr lang="en-US" i="1" dirty="0">
                <a:solidFill>
                  <a:srgbClr val="396F9C"/>
                </a:solidFill>
                <a:latin typeface="B612 Mono"/>
              </a:rPr>
              <a:t>uu</a:t>
            </a:r>
            <a:r>
              <a:rPr lang="en-US" i="1" dirty="0">
                <a:solidFill>
                  <a:srgbClr val="7F697F"/>
                </a:solidFill>
                <a:latin typeface="B612 Mono"/>
              </a:rPr>
              <a:t>g</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uuu</a:t>
            </a:r>
            <a:r>
              <a:rPr lang="en-US" i="1" dirty="0">
                <a:solidFill>
                  <a:srgbClr val="C08A39"/>
                </a:solidFill>
                <a:latin typeface="B612 Mono"/>
              </a:rPr>
              <a:t>cc</a:t>
            </a:r>
            <a:r>
              <a:rPr lang="en-US" i="1" dirty="0">
                <a:solidFill>
                  <a:srgbClr val="396F9C"/>
                </a:solidFill>
                <a:latin typeface="B612 Mono"/>
              </a:rPr>
              <a:t>uuu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uuu</a:t>
            </a:r>
            <a:r>
              <a:rPr lang="en-US" i="1" dirty="0">
                <a:solidFill>
                  <a:srgbClr val="C08A39"/>
                </a:solidFill>
                <a:latin typeface="B612 Mono"/>
              </a:rPr>
              <a:t>cc</a:t>
            </a:r>
            <a:r>
              <a:rPr lang="en-US" i="1" dirty="0">
                <a:solidFill>
                  <a:srgbClr val="C1675D"/>
                </a:solidFill>
                <a:latin typeface="B612 Mono"/>
              </a:rPr>
              <a:t>aa</a:t>
            </a:r>
            <a:r>
              <a:rPr lang="en-US" i="1" dirty="0">
                <a:solidFill>
                  <a:srgbClr val="C08A39"/>
                </a:solidFill>
                <a:latin typeface="B612 Mono"/>
              </a:rPr>
              <a:t>ccc</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a:t>
            </a:r>
            <a:r>
              <a:rPr lang="en-US" i="1" dirty="0">
                <a:solidFill>
                  <a:srgbClr val="7F697F"/>
                </a:solidFill>
                <a:latin typeface="B612 Mono"/>
              </a:rPr>
              <a:t>gg</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cc</a:t>
            </a:r>
            <a:r>
              <a:rPr lang="en-US" i="1" dirty="0">
                <a:solidFill>
                  <a:srgbClr val="C1675D"/>
                </a:solidFill>
                <a:latin typeface="B612 Mono"/>
              </a:rPr>
              <a:t>aa</a:t>
            </a:r>
            <a:r>
              <a:rPr lang="en-US" i="1" dirty="0">
                <a:solidFill>
                  <a:srgbClr val="C08A39"/>
                </a:solidFill>
                <a:latin typeface="B612 Mono"/>
              </a:rPr>
              <a:t>cc</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uuu</a:t>
            </a:r>
            <a:r>
              <a:rPr lang="en-US" i="1" dirty="0">
                <a:solidFill>
                  <a:srgbClr val="C08A39"/>
                </a:solidFill>
                <a:latin typeface="B612 Mono"/>
              </a:rPr>
              <a:t>c</a:t>
            </a:r>
            <a:r>
              <a:rPr lang="en-US" i="1" dirty="0">
                <a:solidFill>
                  <a:srgbClr val="396F9C"/>
                </a:solidFill>
                <a:latin typeface="B612 Mono"/>
              </a:rPr>
              <a:t>uuuu</a:t>
            </a:r>
            <a:r>
              <a:rPr lang="en-US" i="1" dirty="0">
                <a:solidFill>
                  <a:srgbClr val="7F697F"/>
                </a:solidFill>
                <a:latin typeface="B612 Mono"/>
              </a:rPr>
              <a:t>g</a:t>
            </a:r>
            <a:r>
              <a:rPr lang="en-US" i="1" dirty="0">
                <a:solidFill>
                  <a:srgbClr val="C1675D"/>
                </a:solidFill>
                <a:latin typeface="B612 Mono"/>
              </a:rPr>
              <a:t>aa</a:t>
            </a:r>
            <a:r>
              <a:rPr lang="en-US" i="1" dirty="0">
                <a:solidFill>
                  <a:srgbClr val="C08A39"/>
                </a:solidFill>
                <a:latin typeface="B612 Mono"/>
              </a:rPr>
              <a:t>c</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cc</a:t>
            </a:r>
            <a:r>
              <a:rPr lang="en-US" i="1" dirty="0">
                <a:solidFill>
                  <a:srgbClr val="C1675D"/>
                </a:solidFill>
                <a:latin typeface="B612 Mono"/>
              </a:rPr>
              <a:t>a</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uuu</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gg</a:t>
            </a:r>
            <a:r>
              <a:rPr lang="en-US" i="1" dirty="0">
                <a:solidFill>
                  <a:srgbClr val="C1675D"/>
                </a:solidFill>
                <a:latin typeface="B612 Mono"/>
              </a:rPr>
              <a:t>a</a:t>
            </a:r>
            <a:r>
              <a:rPr lang="en-US" i="1" dirty="0">
                <a:solidFill>
                  <a:srgbClr val="C08A39"/>
                </a:solidFill>
                <a:latin typeface="B612 Mono"/>
              </a:rPr>
              <a:t>cc</a:t>
            </a:r>
            <a:r>
              <a:rPr lang="en-US" i="1" dirty="0">
                <a:solidFill>
                  <a:srgbClr val="396F9C"/>
                </a:solidFill>
                <a:latin typeface="B612 Mono"/>
              </a:rPr>
              <a:t>u</a:t>
            </a:r>
            <a:r>
              <a:rPr lang="en-US" i="1" dirty="0">
                <a:solidFill>
                  <a:srgbClr val="C1675D"/>
                </a:solidFill>
                <a:latin typeface="B612 Mono"/>
              </a:rPr>
              <a:t>aaaaa</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uuu</a:t>
            </a:r>
            <a:r>
              <a:rPr lang="en-US" i="1" dirty="0">
                <a:solidFill>
                  <a:srgbClr val="7F697F"/>
                </a:solidFill>
                <a:latin typeface="B612 Mono"/>
              </a:rPr>
              <a:t>gg</a:t>
            </a:r>
            <a:r>
              <a:rPr lang="en-US" i="1" dirty="0">
                <a:solidFill>
                  <a:srgbClr val="396F9C"/>
                </a:solidFill>
                <a:latin typeface="B612 Mono"/>
              </a:rPr>
              <a:t>uu</a:t>
            </a:r>
            <a:r>
              <a:rPr lang="en-US" i="1" dirty="0">
                <a:solidFill>
                  <a:srgbClr val="C1675D"/>
                </a:solidFill>
                <a:latin typeface="B612 Mono"/>
              </a:rPr>
              <a:t>aaaaa</a:t>
            </a:r>
            <a:r>
              <a:rPr lang="en-US" i="1" dirty="0">
                <a:solidFill>
                  <a:srgbClr val="C08A39"/>
                </a:solidFill>
                <a:latin typeface="B612 Mono"/>
              </a:rPr>
              <a:t>c</a:t>
            </a:r>
            <a:r>
              <a:rPr lang="en-US" i="1" dirty="0">
                <a:solidFill>
                  <a:srgbClr val="C1675D"/>
                </a:solidFill>
                <a:latin typeface="B612 Mono"/>
              </a:rPr>
              <a:t>aaa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a:t>
            </a:r>
            <a:r>
              <a:rPr lang="en-US" i="1" dirty="0">
                <a:solidFill>
                  <a:srgbClr val="396F9C"/>
                </a:solidFill>
                <a:latin typeface="B612 Mono"/>
              </a:rPr>
              <a:t>uuu</a:t>
            </a:r>
            <a:r>
              <a:rPr lang="en-US" i="1" dirty="0">
                <a:solidFill>
                  <a:srgbClr val="C08A39"/>
                </a:solidFill>
                <a:latin typeface="B612 Mono"/>
              </a:rPr>
              <a:t>c</a:t>
            </a:r>
            <a:r>
              <a:rPr lang="en-US" i="1" dirty="0">
                <a:solidFill>
                  <a:srgbClr val="C1675D"/>
                </a:solidFill>
                <a:latin typeface="B612 Mono"/>
              </a:rPr>
              <a:t>aa</a:t>
            </a:r>
            <a:r>
              <a:rPr lang="en-US" i="1" dirty="0">
                <a:solidFill>
                  <a:srgbClr val="C08A39"/>
                </a:solidFill>
                <a:latin typeface="B612 Mono"/>
              </a:rPr>
              <a:t>c</a:t>
            </a:r>
            <a:r>
              <a:rPr lang="en-US" i="1" dirty="0">
                <a:solidFill>
                  <a:srgbClr val="396F9C"/>
                </a:solidFill>
                <a:latin typeface="B612 Mono"/>
              </a:rPr>
              <a:t>uu</a:t>
            </a:r>
            <a:r>
              <a:rPr lang="en-US" i="1" dirty="0">
                <a:solidFill>
                  <a:srgbClr val="C08A39"/>
                </a:solidFill>
                <a:latin typeface="B612 Mono"/>
              </a:rPr>
              <a:t>c</a:t>
            </a:r>
            <a:r>
              <a:rPr lang="en-US" i="1" dirty="0">
                <a:solidFill>
                  <a:srgbClr val="C1675D"/>
                </a:solidFill>
                <a:latin typeface="B612 Mono"/>
              </a:rPr>
              <a:t>aa</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uuu</a:t>
            </a:r>
            <a:r>
              <a:rPr lang="en-US" i="1" dirty="0">
                <a:solidFill>
                  <a:srgbClr val="C1675D"/>
                </a:solidFill>
                <a:latin typeface="B612 Mono"/>
              </a:rPr>
              <a:t>aa</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gg</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a:t>
            </a:r>
            <a:r>
              <a:rPr lang="en-US" i="1" dirty="0">
                <a:solidFill>
                  <a:srgbClr val="C08A39"/>
                </a:solidFill>
                <a:latin typeface="B612 Mono"/>
              </a:rPr>
              <a:t>c</a:t>
            </a:r>
            <a:r>
              <a:rPr lang="en-US" i="1" dirty="0">
                <a:solidFill>
                  <a:srgbClr val="C1675D"/>
                </a:solidFill>
                <a:latin typeface="B612 Mono"/>
              </a:rPr>
              <a:t>aaaaa</a:t>
            </a:r>
            <a:r>
              <a:rPr lang="en-US" i="1" dirty="0">
                <a:solidFill>
                  <a:srgbClr val="7F697F"/>
                </a:solidFill>
                <a:latin typeface="B612 Mono"/>
              </a:rPr>
              <a:t>g</a:t>
            </a:r>
            <a:r>
              <a:rPr lang="en-US" i="1" dirty="0">
                <a:solidFill>
                  <a:srgbClr val="396F9C"/>
                </a:solidFill>
                <a:latin typeface="B612 Mono"/>
              </a:rPr>
              <a:t>uuu</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cc</a:t>
            </a:r>
            <a:r>
              <a:rPr lang="en-US" i="1" dirty="0">
                <a:solidFill>
                  <a:srgbClr val="396F9C"/>
                </a:solidFill>
                <a:latin typeface="B612 Mono"/>
              </a:rPr>
              <a:t>uuu</a:t>
            </a:r>
            <a:r>
              <a:rPr lang="en-US" i="1" dirty="0">
                <a:solidFill>
                  <a:srgbClr val="C08A39"/>
                </a:solidFill>
                <a:latin typeface="B612 Mono"/>
              </a:rPr>
              <a:t>cc</a:t>
            </a:r>
            <a:r>
              <a:rPr lang="en-US" i="1" dirty="0">
                <a:solidFill>
                  <a:srgbClr val="C1675D"/>
                </a:solidFill>
                <a:latin typeface="B612 Mono"/>
              </a:rPr>
              <a:t>aa</a:t>
            </a:r>
            <a:r>
              <a:rPr lang="en-US" i="1" dirty="0">
                <a:solidFill>
                  <a:srgbClr val="C08A39"/>
                </a:solidFill>
                <a:latin typeface="B612 Mono"/>
              </a:rPr>
              <a:t>c</a:t>
            </a:r>
            <a:r>
              <a:rPr lang="en-US" i="1" dirty="0">
                <a:solidFill>
                  <a:srgbClr val="C1675D"/>
                </a:solidFill>
                <a:latin typeface="B612 Mono"/>
              </a:rPr>
              <a:t>aa</a:t>
            </a:r>
            <a:r>
              <a:rPr lang="en-US" i="1" dirty="0">
                <a:solidFill>
                  <a:srgbClr val="396F9C"/>
                </a:solidFill>
                <a:latin typeface="B612 Mono"/>
              </a:rPr>
              <a:t>uuu</a:t>
            </a:r>
            <a:r>
              <a:rPr lang="en-US" i="1" dirty="0">
                <a:solidFill>
                  <a:srgbClr val="7F697F"/>
                </a:solidFill>
                <a:latin typeface="B612 Mono"/>
              </a:rPr>
              <a:t>gg</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cc</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cc</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uuuu</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cc</a:t>
            </a:r>
            <a:r>
              <a:rPr lang="en-US" i="1" dirty="0">
                <a:solidFill>
                  <a:srgbClr val="C1675D"/>
                </a:solidFill>
                <a:latin typeface="B612 Mono"/>
              </a:rPr>
              <a:t>a</a:t>
            </a:r>
            <a:r>
              <a:rPr lang="en-US" i="1" dirty="0">
                <a:solidFill>
                  <a:srgbClr val="7F697F"/>
                </a:solidFill>
                <a:latin typeface="B612 Mono"/>
              </a:rPr>
              <a:t>gg</a:t>
            </a:r>
            <a:r>
              <a:rPr lang="en-US" i="1" dirty="0">
                <a:solidFill>
                  <a:srgbClr val="C1675D"/>
                </a:solidFill>
                <a:latin typeface="B612 Mono"/>
              </a:rPr>
              <a:t>aa</a:t>
            </a:r>
            <a:r>
              <a:rPr lang="en-US" i="1" dirty="0">
                <a:solidFill>
                  <a:srgbClr val="C08A39"/>
                </a:solidFill>
                <a:latin typeface="B612 Mono"/>
              </a:rPr>
              <a:t>c</a:t>
            </a:r>
            <a:r>
              <a:rPr lang="en-US" i="1" dirty="0">
                <a:solidFill>
                  <a:srgbClr val="C1675D"/>
                </a:solidFill>
                <a:latin typeface="B612 Mono"/>
              </a:rPr>
              <a:t>aaa</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a:t>
            </a:r>
            <a:r>
              <a:rPr lang="en-US" i="1" dirty="0">
                <a:solidFill>
                  <a:srgbClr val="C08A39"/>
                </a:solidFill>
                <a:latin typeface="B612 Mono"/>
              </a:rPr>
              <a:t>cc</a:t>
            </a:r>
            <a:r>
              <a:rPr lang="en-US" i="1" dirty="0">
                <a:solidFill>
                  <a:srgbClr val="C1675D"/>
                </a:solidFill>
                <a:latin typeface="B612 Mono"/>
              </a:rPr>
              <a:t>a</a:t>
            </a:r>
            <a:r>
              <a:rPr lang="en-US" i="1" dirty="0">
                <a:solidFill>
                  <a:srgbClr val="7F697F"/>
                </a:solidFill>
                <a:latin typeface="B612 Mono"/>
              </a:rPr>
              <a:t>gg</a:t>
            </a:r>
            <a:r>
              <a:rPr lang="en-US" i="1" dirty="0">
                <a:solidFill>
                  <a:srgbClr val="396F9C"/>
                </a:solidFill>
                <a:latin typeface="B612 Mono"/>
              </a:rPr>
              <a:t>uu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uuu</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gg</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a:t>
            </a:r>
            <a:r>
              <a:rPr lang="en-US" i="1" dirty="0">
                <a:solidFill>
                  <a:srgbClr val="C1675D"/>
                </a:solidFill>
                <a:latin typeface="B612 Mono"/>
              </a:rPr>
              <a:t>aa</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ccc</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uu</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a:t>
            </a:r>
            <a:r>
              <a:rPr lang="en-US" i="1" dirty="0">
                <a:solidFill>
                  <a:srgbClr val="C08A39"/>
                </a:solidFill>
                <a:latin typeface="B612 Mono"/>
              </a:rPr>
              <a:t>c</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cc</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gg</a:t>
            </a:r>
            <a:r>
              <a:rPr lang="en-US" i="1" dirty="0">
                <a:solidFill>
                  <a:srgbClr val="C08A39"/>
                </a:solidFill>
                <a:latin typeface="B612 Mono"/>
              </a:rPr>
              <a:t>c</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uuu</a:t>
            </a:r>
            <a:r>
              <a:rPr lang="en-US" i="1" dirty="0">
                <a:solidFill>
                  <a:srgbClr val="C1675D"/>
                </a:solidFill>
                <a:latin typeface="B612 Mono"/>
              </a:rPr>
              <a:t>a</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gg</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uuuuu</a:t>
            </a:r>
            <a:r>
              <a:rPr lang="en-US" i="1" dirty="0">
                <a:solidFill>
                  <a:srgbClr val="C08A39"/>
                </a:solidFill>
                <a:latin typeface="B612 Mono"/>
              </a:rPr>
              <a:t>c</a:t>
            </a:r>
            <a:r>
              <a:rPr lang="en-US" i="1" dirty="0">
                <a:solidFill>
                  <a:srgbClr val="C1675D"/>
                </a:solidFill>
                <a:latin typeface="B612 Mono"/>
              </a:rPr>
              <a:t>aaa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uuu</a:t>
            </a:r>
            <a:r>
              <a:rPr lang="en-US" i="1" dirty="0">
                <a:solidFill>
                  <a:srgbClr val="C1675D"/>
                </a:solidFill>
                <a:latin typeface="B612 Mono"/>
              </a:rPr>
              <a:t>aa</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gggg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a:t>
            </a:r>
            <a:r>
              <a:rPr lang="en-US" i="1" dirty="0">
                <a:solidFill>
                  <a:srgbClr val="C08A39"/>
                </a:solidFill>
                <a:latin typeface="B612 Mono"/>
              </a:rPr>
              <a:t>c</a:t>
            </a:r>
            <a:r>
              <a:rPr lang="en-US" i="1" dirty="0">
                <a:solidFill>
                  <a:srgbClr val="C1675D"/>
                </a:solidFill>
                <a:latin typeface="B612 Mono"/>
              </a:rPr>
              <a:t>aa</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ccc</a:t>
            </a:r>
            <a:r>
              <a:rPr lang="en-US" i="1" dirty="0">
                <a:solidFill>
                  <a:srgbClr val="C1675D"/>
                </a:solidFill>
                <a:latin typeface="B612 Mono"/>
              </a:rPr>
              <a:t>a</a:t>
            </a:r>
            <a:r>
              <a:rPr lang="en-US" i="1" dirty="0">
                <a:solidFill>
                  <a:srgbClr val="396F9C"/>
                </a:solidFill>
                <a:latin typeface="B612 Mono"/>
              </a:rPr>
              <a:t>uu</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gg</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uu</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a:t>
            </a:r>
            <a:r>
              <a:rPr lang="en-US" i="1" dirty="0">
                <a:solidFill>
                  <a:srgbClr val="DD0000"/>
                </a:solidFill>
                <a:latin typeface="B612 Mono"/>
              </a:rPr>
              <a:t>ccucggcgggca</a:t>
            </a:r>
            <a:r>
              <a:rPr lang="en-US" i="1" dirty="0">
                <a:solidFill>
                  <a:srgbClr val="C08A39"/>
                </a:solidFill>
                <a:latin typeface="B612 Mono"/>
              </a:rPr>
              <a:t>c</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a:t>
            </a:r>
            <a:r>
              <a:rPr lang="en-US" i="1" dirty="0">
                <a:solidFill>
                  <a:srgbClr val="396F9C"/>
                </a:solidFill>
                <a:latin typeface="B612 Mono"/>
              </a:rPr>
              <a:t>u</a:t>
            </a:r>
            <a:r>
              <a:rPr lang="en-US" i="1" dirty="0">
                <a:solidFill>
                  <a:srgbClr val="C08A39"/>
                </a:solidFill>
                <a:latin typeface="B612 Mono"/>
              </a:rPr>
              <a:t>cc</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uu</a:t>
            </a:r>
            <a:r>
              <a:rPr lang="en-US" i="1" dirty="0">
                <a:solidFill>
                  <a:srgbClr val="7F697F"/>
                </a:solidFill>
                <a:latin typeface="B612 Mono"/>
              </a:rPr>
              <a:t>g</a:t>
            </a:r>
            <a:r>
              <a:rPr lang="en-US" i="1" dirty="0">
                <a:solidFill>
                  <a:srgbClr val="C08A39"/>
                </a:solidFill>
                <a:latin typeface="B612 Mono"/>
              </a:rPr>
              <a:t>cc</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aaaa</a:t>
            </a:r>
            <a:r>
              <a:rPr lang="en-US" i="1" dirty="0">
                <a:solidFill>
                  <a:srgbClr val="396F9C"/>
                </a:solidFill>
                <a:latin typeface="B612 Mono"/>
              </a:rPr>
              <a:t>uu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a:t>
            </a:r>
            <a:r>
              <a:rPr lang="en-US" i="1" dirty="0">
                <a:solidFill>
                  <a:srgbClr val="C1675D"/>
                </a:solidFill>
                <a:latin typeface="B612 Mono"/>
              </a:rPr>
              <a:t>aa</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uu</a:t>
            </a:r>
            <a:r>
              <a:rPr lang="en-US" i="1" dirty="0">
                <a:solidFill>
                  <a:srgbClr val="7F697F"/>
                </a:solidFill>
                <a:latin typeface="B612 Mono"/>
              </a:rPr>
              <a:t>g</a:t>
            </a:r>
            <a:r>
              <a:rPr lang="en-US" i="1" dirty="0">
                <a:solidFill>
                  <a:srgbClr val="C08A39"/>
                </a:solidFill>
                <a:latin typeface="B612 Mono"/>
              </a:rPr>
              <a:t>cc</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ccc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a:t>
            </a:r>
            <a:r>
              <a:rPr lang="en-US" i="1" dirty="0">
                <a:solidFill>
                  <a:srgbClr val="396F9C"/>
                </a:solidFill>
                <a:latin typeface="B612 Mono"/>
              </a:rPr>
              <a:t>uuuu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uu</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aaa</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cc</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cc</a:t>
            </a:r>
            <a:r>
              <a:rPr lang="en-US" i="1" dirty="0">
                <a:solidFill>
                  <a:srgbClr val="C1675D"/>
                </a:solidFill>
                <a:latin typeface="B612 Mono"/>
              </a:rPr>
              <a:t>aa</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uu</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uuu</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uu</a:t>
            </a:r>
            <a:r>
              <a:rPr lang="en-US" i="1" dirty="0">
                <a:solidFill>
                  <a:srgbClr val="C08A39"/>
                </a:solidFill>
                <a:latin typeface="B612 Mono"/>
              </a:rPr>
              <a:t>c</a:t>
            </a:r>
            <a:r>
              <a:rPr lang="en-US" i="1" dirty="0">
                <a:solidFill>
                  <a:srgbClr val="C1675D"/>
                </a:solidFill>
                <a:latin typeface="B612 Mono"/>
              </a:rPr>
              <a:t>aa</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uuuu</a:t>
            </a:r>
            <a:r>
              <a:rPr lang="en-US" i="1" dirty="0">
                <a:solidFill>
                  <a:srgbClr val="7F697F"/>
                </a:solidFill>
                <a:latin typeface="B612 Mono"/>
              </a:rPr>
              <a:t>g</a:t>
            </a:r>
            <a:r>
              <a:rPr lang="en-US" i="1" dirty="0">
                <a:solidFill>
                  <a:srgbClr val="396F9C"/>
                </a:solidFill>
                <a:latin typeface="B612 Mono"/>
              </a:rPr>
              <a:t>uu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gg</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uuuuu</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t>
            </a:r>
            <a:r>
              <a:rPr lang="en-US" i="1" dirty="0">
                <a:solidFill>
                  <a:srgbClr val="396F9C"/>
                </a:solidFill>
                <a:latin typeface="B612 Mono"/>
              </a:rPr>
              <a:t>uu</a:t>
            </a:r>
            <a:r>
              <a:rPr lang="en-US" i="1" dirty="0">
                <a:solidFill>
                  <a:srgbClr val="C1675D"/>
                </a:solidFill>
                <a:latin typeface="B612 Mono"/>
              </a:rPr>
              <a:t>aaa</a:t>
            </a:r>
            <a:r>
              <a:rPr lang="en-US" i="1" dirty="0">
                <a:solidFill>
                  <a:srgbClr val="C08A39"/>
                </a:solidFill>
                <a:latin typeface="B612 Mono"/>
              </a:rPr>
              <a:t>cc</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uuu</a:t>
            </a:r>
            <a:r>
              <a:rPr lang="en-US" i="1" dirty="0">
                <a:solidFill>
                  <a:srgbClr val="C1675D"/>
                </a:solidFill>
                <a:latin typeface="B612 Mono"/>
              </a:rPr>
              <a:t>aa</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gg</a:t>
            </a:r>
            <a:r>
              <a:rPr lang="en-US" i="1" dirty="0">
                <a:solidFill>
                  <a:srgbClr val="C1675D"/>
                </a:solidFill>
                <a:latin typeface="B612 Mono"/>
              </a:rPr>
              <a:t>aa</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a:t>
            </a:r>
            <a:r>
              <a:rPr lang="en-US" i="1" dirty="0">
                <a:solidFill>
                  <a:srgbClr val="7F697F"/>
                </a:solidFill>
                <a:latin typeface="B612 Mono"/>
              </a:rPr>
              <a:t>g</a:t>
            </a:r>
            <a:r>
              <a:rPr lang="en-US" i="1" dirty="0">
                <a:solidFill>
                  <a:srgbClr val="C1675D"/>
                </a:solidFill>
                <a:latin typeface="B612 Mono"/>
              </a:rPr>
              <a:t>aa</a:t>
            </a:r>
            <a:r>
              <a:rPr lang="en-US" i="1" dirty="0">
                <a:solidFill>
                  <a:srgbClr val="C08A39"/>
                </a:solidFill>
                <a:latin typeface="B612 Mono"/>
              </a:rPr>
              <a:t>c</a:t>
            </a:r>
            <a:r>
              <a:rPr lang="en-US" i="1" dirty="0">
                <a:solidFill>
                  <a:srgbClr val="C1675D"/>
                </a:solidFill>
                <a:latin typeface="B612 Mono"/>
              </a:rPr>
              <a:t>aa</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aaaaa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ccc</a:t>
            </a:r>
            <a:r>
              <a:rPr lang="en-US" i="1" dirty="0">
                <a:solidFill>
                  <a:srgbClr val="C1675D"/>
                </a:solidFill>
                <a:latin typeface="B612 Mono"/>
              </a:rPr>
              <a:t>aa</a:t>
            </a:r>
            <a:r>
              <a:rPr lang="en-US" i="1" dirty="0">
                <a:solidFill>
                  <a:srgbClr val="7F697F"/>
                </a:solidFill>
                <a:latin typeface="B612 Mono"/>
              </a:rPr>
              <a:t>g</a:t>
            </a:r>
            <a:r>
              <a:rPr lang="en-US" i="1" dirty="0">
                <a:solidFill>
                  <a:srgbClr val="C1675D"/>
                </a:solidFill>
                <a:latin typeface="B612 Mono"/>
              </a:rPr>
              <a:t>aa</a:t>
            </a:r>
            <a:r>
              <a:rPr lang="en-US" i="1" dirty="0">
                <a:solidFill>
                  <a:srgbClr val="7F697F"/>
                </a:solidFill>
                <a:latin typeface="B612 Mono"/>
              </a:rPr>
              <a:t>g</a:t>
            </a:r>
            <a:r>
              <a:rPr lang="en-US" i="1" dirty="0">
                <a:solidFill>
                  <a:srgbClr val="396F9C"/>
                </a:solidFill>
                <a:latin typeface="B612 Mono"/>
              </a:rPr>
              <a:t>uuuuu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aaa</a:t>
            </a:r>
            <a:r>
              <a:rPr lang="en-US" i="1" dirty="0">
                <a:solidFill>
                  <a:srgbClr val="C08A39"/>
                </a:solidFill>
                <a:latin typeface="B612 Mono"/>
              </a:rPr>
              <a:t>c</a:t>
            </a:r>
            <a:r>
              <a:rPr lang="en-US" i="1" dirty="0">
                <a:solidFill>
                  <a:srgbClr val="C1675D"/>
                </a:solidFill>
                <a:latin typeface="B612 Mono"/>
              </a:rPr>
              <a:t>aaa</a:t>
            </a:r>
            <a:r>
              <a:rPr lang="en-US" i="1" dirty="0">
                <a:solidFill>
                  <a:srgbClr val="396F9C"/>
                </a:solidFill>
                <a:latin typeface="B612 Mono"/>
              </a:rPr>
              <a:t>uuu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cc</a:t>
            </a:r>
            <a:r>
              <a:rPr lang="en-US" i="1" dirty="0">
                <a:solidFill>
                  <a:srgbClr val="C1675D"/>
                </a:solidFill>
                <a:latin typeface="B612 Mono"/>
              </a:rPr>
              <a:t>a</a:t>
            </a:r>
            <a:r>
              <a:rPr lang="en-US" i="1" dirty="0">
                <a:solidFill>
                  <a:srgbClr val="C08A39"/>
                </a:solidFill>
                <a:latin typeface="B612 Mono"/>
              </a:rPr>
              <a:t>cc</a:t>
            </a:r>
            <a:r>
              <a:rPr lang="en-US" i="1" dirty="0">
                <a:solidFill>
                  <a:srgbClr val="C1675D"/>
                </a:solidFill>
                <a:latin typeface="B612 Mono"/>
              </a:rPr>
              <a:t>aa</a:t>
            </a:r>
            <a:r>
              <a:rPr lang="en-US" i="1" dirty="0">
                <a:solidFill>
                  <a:srgbClr val="396F9C"/>
                </a:solidFill>
                <a:latin typeface="B612 Mono"/>
              </a:rPr>
              <a:t>uu</a:t>
            </a:r>
            <a:r>
              <a:rPr lang="en-US" i="1" dirty="0">
                <a:solidFill>
                  <a:srgbClr val="C1675D"/>
                </a:solidFill>
                <a:latin typeface="B612 Mono"/>
              </a:rPr>
              <a:t>aaa</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uuuu</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uuuu</a:t>
            </a:r>
            <a:r>
              <a:rPr lang="en-US" i="1" dirty="0">
                <a:solidFill>
                  <a:srgbClr val="C1675D"/>
                </a:solidFill>
                <a:latin typeface="B612 Mono"/>
              </a:rPr>
              <a:t>aa</a:t>
            </a:r>
            <a:r>
              <a:rPr lang="en-US" i="1" dirty="0">
                <a:solidFill>
                  <a:srgbClr val="396F9C"/>
                </a:solidFill>
                <a:latin typeface="B612 Mono"/>
              </a:rPr>
              <a:t>uuuuu</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cc</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aaaa</a:t>
            </a:r>
            <a:r>
              <a:rPr lang="en-US" i="1" dirty="0">
                <a:solidFill>
                  <a:srgbClr val="C08A39"/>
                </a:solidFill>
                <a:latin typeface="B612 Mono"/>
              </a:rPr>
              <a:t>cc</a:t>
            </a:r>
            <a:r>
              <a:rPr lang="en-US" i="1" dirty="0">
                <a:solidFill>
                  <a:srgbClr val="C1675D"/>
                </a:solidFill>
                <a:latin typeface="B612 Mono"/>
              </a:rPr>
              <a:t>aa</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gg</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uuu</a:t>
            </a:r>
            <a:r>
              <a:rPr lang="en-US" i="1" dirty="0">
                <a:solidFill>
                  <a:srgbClr val="C1675D"/>
                </a:solidFill>
                <a:latin typeface="B612 Mono"/>
              </a:rPr>
              <a:t>a</a:t>
            </a:r>
            <a:r>
              <a:rPr lang="en-US" i="1" dirty="0">
                <a:solidFill>
                  <a:srgbClr val="396F9C"/>
                </a:solidFill>
                <a:latin typeface="B612 Mono"/>
              </a:rPr>
              <a:t>uu</a:t>
            </a:r>
            <a:r>
              <a:rPr lang="en-US" i="1" dirty="0">
                <a:solidFill>
                  <a:srgbClr val="7F697F"/>
                </a:solidFill>
                <a:latin typeface="B612 Mono"/>
              </a:rPr>
              <a:t>g</a:t>
            </a:r>
            <a:r>
              <a:rPr lang="en-US" i="1" dirty="0">
                <a:solidFill>
                  <a:srgbClr val="C1675D"/>
                </a:solidFill>
                <a:latin typeface="B612 Mono"/>
              </a:rPr>
              <a:t>aa</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uuuu</a:t>
            </a:r>
            <a:r>
              <a:rPr lang="en-US" i="1" dirty="0">
                <a:solidFill>
                  <a:srgbClr val="C08A39"/>
                </a:solidFill>
                <a:latin typeface="B612 Mono"/>
              </a:rPr>
              <a:t>c</a:t>
            </a:r>
            <a:r>
              <a:rPr lang="en-US" i="1" dirty="0">
                <a:solidFill>
                  <a:srgbClr val="C1675D"/>
                </a:solidFill>
                <a:latin typeface="B612 Mono"/>
              </a:rPr>
              <a:t>aa</a:t>
            </a:r>
            <a:r>
              <a:rPr lang="en-US" i="1" dirty="0">
                <a:solidFill>
                  <a:srgbClr val="C08A39"/>
                </a:solidFill>
                <a:latin typeface="B612 Mono"/>
              </a:rPr>
              <a:t>c</a:t>
            </a:r>
            <a:r>
              <a:rPr lang="en-US" i="1" dirty="0">
                <a:solidFill>
                  <a:srgbClr val="C1675D"/>
                </a:solidFill>
                <a:latin typeface="B612 Mono"/>
              </a:rPr>
              <a:t>aaa</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gg</a:t>
            </a:r>
            <a:r>
              <a:rPr lang="en-US" i="1" dirty="0">
                <a:solidFill>
                  <a:srgbClr val="C08A39"/>
                </a:solidFill>
                <a:latin typeface="B612 Mono"/>
              </a:rPr>
              <a:t>c</a:t>
            </a:r>
            <a:r>
              <a:rPr lang="en-US" i="1" dirty="0">
                <a:solidFill>
                  <a:srgbClr val="396F9C"/>
                </a:solidFill>
                <a:latin typeface="B612 Mono"/>
              </a:rPr>
              <a:t>uu</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aaa</a:t>
            </a:r>
            <a:r>
              <a:rPr lang="en-US" i="1" dirty="0">
                <a:solidFill>
                  <a:srgbClr val="C08A39"/>
                </a:solidFill>
                <a:latin typeface="B612 Mono"/>
              </a:rPr>
              <a:t>c</a:t>
            </a:r>
            <a:r>
              <a:rPr lang="en-US" i="1" dirty="0">
                <a:solidFill>
                  <a:srgbClr val="C1675D"/>
                </a:solidFill>
                <a:latin typeface="B612 Mono"/>
              </a:rPr>
              <a:t>aa</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uu</a:t>
            </a:r>
            <a:r>
              <a:rPr lang="en-US" i="1" dirty="0">
                <a:solidFill>
                  <a:srgbClr val="7F697F"/>
                </a:solidFill>
                <a:latin typeface="B612 Mono"/>
              </a:rPr>
              <a:t>g</a:t>
            </a:r>
            <a:r>
              <a:rPr lang="en-US" i="1" dirty="0">
                <a:solidFill>
                  <a:srgbClr val="C08A39"/>
                </a:solidFill>
                <a:latin typeface="B612 Mono"/>
              </a:rPr>
              <a:t>cc</a:t>
            </a:r>
            <a:r>
              <a:rPr lang="en-US" i="1" dirty="0">
                <a:solidFill>
                  <a:srgbClr val="396F9C"/>
                </a:solidFill>
                <a:latin typeface="B612 Mono"/>
              </a:rPr>
              <a:t>uu</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cc</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uuu</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aaaa</a:t>
            </a:r>
            <a:r>
              <a:rPr lang="en-US" i="1" dirty="0">
                <a:solidFill>
                  <a:srgbClr val="7F697F"/>
                </a:solidFill>
                <a:latin typeface="B612 Mono"/>
              </a:rPr>
              <a:t>g</a:t>
            </a:r>
            <a:r>
              <a:rPr lang="en-US" i="1" dirty="0">
                <a:solidFill>
                  <a:srgbClr val="396F9C"/>
                </a:solidFill>
                <a:latin typeface="B612 Mono"/>
              </a:rPr>
              <a:t>uuu</a:t>
            </a:r>
            <a:r>
              <a:rPr lang="en-US" i="1" dirty="0">
                <a:solidFill>
                  <a:srgbClr val="C1675D"/>
                </a:solidFill>
                <a:latin typeface="B612 Mono"/>
              </a:rPr>
              <a:t>aa</a:t>
            </a:r>
            <a:r>
              <a:rPr lang="en-US" i="1" dirty="0">
                <a:solidFill>
                  <a:srgbClr val="C08A39"/>
                </a:solidFill>
                <a:latin typeface="B612 Mono"/>
              </a:rPr>
              <a:t>c</a:t>
            </a:r>
            <a:r>
              <a:rPr lang="en-US" i="1" dirty="0">
                <a:solidFill>
                  <a:srgbClr val="7F697F"/>
                </a:solidFill>
                <a:latin typeface="B612 Mono"/>
              </a:rPr>
              <a:t>gg</a:t>
            </a:r>
            <a:r>
              <a:rPr lang="en-US" i="1" dirty="0">
                <a:solidFill>
                  <a:srgbClr val="C08A39"/>
                </a:solidFill>
                <a:latin typeface="B612 Mono"/>
              </a:rPr>
              <a:t>cc</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uuuu</a:t>
            </a:r>
            <a:r>
              <a:rPr lang="en-US" i="1" dirty="0">
                <a:solidFill>
                  <a:srgbClr val="7F697F"/>
                </a:solidFill>
                <a:latin typeface="B612 Mono"/>
              </a:rPr>
              <a:t>g</a:t>
            </a:r>
            <a:r>
              <a:rPr lang="en-US" i="1" dirty="0">
                <a:solidFill>
                  <a:srgbClr val="C08A39"/>
                </a:solidFill>
                <a:latin typeface="B612 Mono"/>
              </a:rPr>
              <a:t>cc</a:t>
            </a:r>
            <a:r>
              <a:rPr lang="en-US" i="1" dirty="0">
                <a:solidFill>
                  <a:srgbClr val="C1675D"/>
                </a:solidFill>
                <a:latin typeface="B612 Mono"/>
              </a:rPr>
              <a:t>a</a:t>
            </a:r>
            <a:r>
              <a:rPr lang="en-US" i="1" dirty="0">
                <a:solidFill>
                  <a:srgbClr val="C08A39"/>
                </a:solidFill>
                <a:latin typeface="B612 Mono"/>
              </a:rPr>
              <a:t>cc</a:t>
            </a:r>
            <a:r>
              <a:rPr lang="en-US" i="1" dirty="0">
                <a:solidFill>
                  <a:srgbClr val="396F9C"/>
                </a:solidFill>
                <a:latin typeface="B612 Mono"/>
              </a:rPr>
              <a:t>uuu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aaa</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a:t>
            </a:r>
            <a:r>
              <a:rPr lang="en-US" i="1" dirty="0">
                <a:solidFill>
                  <a:srgbClr val="C1675D"/>
                </a:solidFill>
                <a:latin typeface="B612 Mono"/>
              </a:rPr>
              <a:t>a</a:t>
            </a:r>
            <a:r>
              <a:rPr lang="en-US" i="1" dirty="0">
                <a:solidFill>
                  <a:srgbClr val="7F697F"/>
                </a:solidFill>
                <a:latin typeface="B612 Mono"/>
              </a:rPr>
              <a:t>g</a:t>
            </a:r>
            <a:r>
              <a:rPr lang="en-US" i="1" dirty="0">
                <a:solidFill>
                  <a:srgbClr val="C08A39"/>
                </a:solidFill>
                <a:latin typeface="B612 Mono"/>
              </a:rPr>
              <a:t>c</a:t>
            </a:r>
            <a:r>
              <a:rPr lang="en-US" i="1" dirty="0">
                <a:solidFill>
                  <a:srgbClr val="7F697F"/>
                </a:solidFill>
                <a:latin typeface="B612 Mono"/>
              </a:rPr>
              <a:t>ggg</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uu</a:t>
            </a:r>
            <a:r>
              <a:rPr lang="en-US" i="1" dirty="0">
                <a:solidFill>
                  <a:srgbClr val="7F697F"/>
                </a:solidFill>
                <a:latin typeface="B612 Mono"/>
              </a:rPr>
              <a:t>gg</a:t>
            </a:r>
            <a:r>
              <a:rPr lang="en-US" i="1" dirty="0">
                <a:solidFill>
                  <a:srgbClr val="C1675D"/>
                </a:solidFill>
                <a:latin typeface="B612 Mono"/>
              </a:rPr>
              <a:t>a</a:t>
            </a:r>
            <a:r>
              <a:rPr lang="en-US" i="1" dirty="0">
                <a:solidFill>
                  <a:srgbClr val="C08A39"/>
                </a:solidFill>
                <a:latin typeface="B612 Mono"/>
              </a:rPr>
              <a:t>cc</a:t>
            </a:r>
            <a:r>
              <a:rPr lang="en-US" i="1" dirty="0">
                <a:solidFill>
                  <a:srgbClr val="396F9C"/>
                </a:solidFill>
                <a:latin typeface="B612 Mono"/>
              </a:rPr>
              <a:t>uuu</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cc</a:t>
            </a:r>
            <a:r>
              <a:rPr lang="en-US" i="1" dirty="0">
                <a:solidFill>
                  <a:srgbClr val="C1675D"/>
                </a:solidFill>
                <a:latin typeface="B612 Mono"/>
              </a:rPr>
              <a:t>a</a:t>
            </a:r>
            <a:r>
              <a:rPr lang="en-US" i="1" dirty="0">
                <a:solidFill>
                  <a:srgbClr val="396F9C"/>
                </a:solidFill>
                <a:latin typeface="B612 Mono"/>
              </a:rPr>
              <a:t>uuu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aaa</a:t>
            </a:r>
            <a:r>
              <a:rPr lang="en-US" i="1" dirty="0">
                <a:solidFill>
                  <a:srgbClr val="396F9C"/>
                </a:solidFill>
                <a:latin typeface="B612 Mono"/>
              </a:rPr>
              <a:t>u</a:t>
            </a:r>
            <a:r>
              <a:rPr lang="en-US" i="1" dirty="0">
                <a:solidFill>
                  <a:srgbClr val="7F697F"/>
                </a:solidFill>
                <a:latin typeface="B612 Mono"/>
              </a:rPr>
              <a:t>gg</a:t>
            </a:r>
            <a:r>
              <a:rPr lang="en-US" i="1" dirty="0">
                <a:solidFill>
                  <a:srgbClr val="C08A39"/>
                </a:solidFill>
                <a:latin typeface="B612 Mono"/>
              </a:rPr>
              <a:t>c</a:t>
            </a:r>
            <a:r>
              <a:rPr lang="en-US" i="1" dirty="0">
                <a:solidFill>
                  <a:srgbClr val="396F9C"/>
                </a:solidFill>
                <a:latin typeface="B612 Mono"/>
              </a:rPr>
              <a:t>uu</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gg</a:t>
            </a:r>
            <a:r>
              <a:rPr lang="en-US" i="1" dirty="0">
                <a:solidFill>
                  <a:srgbClr val="396F9C"/>
                </a:solidFill>
                <a:latin typeface="B612 Mono"/>
              </a:rPr>
              <a:t>uuu</a:t>
            </a:r>
            <a:r>
              <a:rPr lang="en-US" i="1" dirty="0">
                <a:solidFill>
                  <a:srgbClr val="C1675D"/>
                </a:solidFill>
                <a:latin typeface="B612 Mono"/>
              </a:rPr>
              <a:t>aa</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uu</a:t>
            </a:r>
            <a:r>
              <a:rPr lang="en-US" i="1" dirty="0">
                <a:solidFill>
                  <a:srgbClr val="7F697F"/>
                </a:solidFill>
                <a:latin typeface="B612 Mono"/>
              </a:rPr>
              <a:t>gg</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a:t>
            </a:r>
            <a:r>
              <a:rPr lang="en-US" i="1" dirty="0">
                <a:solidFill>
                  <a:srgbClr val="C08A39"/>
                </a:solidFill>
                <a:latin typeface="B612 Mono"/>
              </a:rPr>
              <a:t>cc</a:t>
            </a:r>
            <a:r>
              <a:rPr lang="en-US" i="1" dirty="0">
                <a:solidFill>
                  <a:srgbClr val="C1675D"/>
                </a:solidFill>
                <a:latin typeface="B612 Mono"/>
              </a:rPr>
              <a:t>aaaaa</a:t>
            </a:r>
            <a:r>
              <a:rPr lang="en-US" i="1" dirty="0">
                <a:solidFill>
                  <a:srgbClr val="396F9C"/>
                </a:solidFill>
                <a:latin typeface="B612 Mono"/>
              </a:rPr>
              <a:t>uu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uu</a:t>
            </a:r>
            <a:r>
              <a:rPr lang="en-US" i="1" dirty="0">
                <a:solidFill>
                  <a:srgbClr val="7F697F"/>
                </a:solidFill>
                <a:latin typeface="B612 Mono"/>
              </a:rPr>
              <a:t>g</a:t>
            </a:r>
            <a:r>
              <a:rPr lang="en-US" i="1" dirty="0">
                <a:solidFill>
                  <a:srgbClr val="C08A39"/>
                </a:solidFill>
                <a:latin typeface="B612 Mono"/>
              </a:rPr>
              <a:t>cc</a:t>
            </a:r>
            <a:r>
              <a:rPr lang="en-US" i="1" dirty="0">
                <a:solidFill>
                  <a:srgbClr val="C1675D"/>
                </a:solidFill>
                <a:latin typeface="B612 Mono"/>
              </a:rPr>
              <a:t>aa</a:t>
            </a:r>
            <a:r>
              <a:rPr lang="en-US" i="1" dirty="0">
                <a:solidFill>
                  <a:srgbClr val="C08A39"/>
                </a:solidFill>
                <a:latin typeface="B612 Mono"/>
              </a:rPr>
              <a:t>cc</a:t>
            </a:r>
            <a:r>
              <a:rPr lang="en-US" i="1" dirty="0">
                <a:solidFill>
                  <a:srgbClr val="C1675D"/>
                </a:solidFill>
                <a:latin typeface="B612 Mono"/>
              </a:rPr>
              <a:t>aa</a:t>
            </a:r>
            <a:r>
              <a:rPr lang="en-US" i="1" dirty="0">
                <a:solidFill>
                  <a:srgbClr val="396F9C"/>
                </a:solidFill>
                <a:latin typeface="B612 Mono"/>
              </a:rPr>
              <a:t>uuu</a:t>
            </a:r>
            <a:r>
              <a:rPr lang="en-US" i="1" dirty="0">
                <a:solidFill>
                  <a:srgbClr val="C1675D"/>
                </a:solidFill>
                <a:latin typeface="B612 Mono"/>
              </a:rPr>
              <a:t>aa</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uu</a:t>
            </a:r>
            <a:r>
              <a:rPr lang="en-US" i="1" dirty="0">
                <a:solidFill>
                  <a:srgbClr val="7F697F"/>
                </a:solidFill>
                <a:latin typeface="B612 Mono"/>
              </a:rPr>
              <a:t>gg</a:t>
            </a:r>
            <a:r>
              <a:rPr lang="en-US" i="1" dirty="0">
                <a:solidFill>
                  <a:srgbClr val="C08A39"/>
                </a:solidFill>
                <a:latin typeface="B612 Mono"/>
              </a:rPr>
              <a:t>c</a:t>
            </a:r>
            <a:r>
              <a:rPr lang="en-US" i="1" dirty="0">
                <a:solidFill>
                  <a:srgbClr val="C1675D"/>
                </a:solidFill>
                <a:latin typeface="B612 Mono"/>
              </a:rPr>
              <a:t>aaaa</a:t>
            </a:r>
            <a:r>
              <a:rPr lang="en-US" i="1" dirty="0">
                <a:solidFill>
                  <a:srgbClr val="396F9C"/>
                </a:solidFill>
                <a:latin typeface="B612 Mono"/>
              </a:rPr>
              <a:t>uu</a:t>
            </a:r>
            <a:r>
              <a:rPr lang="en-US" i="1" dirty="0">
                <a:solidFill>
                  <a:srgbClr val="C08A39"/>
                </a:solidFill>
                <a:latin typeface="B612 Mono"/>
              </a:rPr>
              <a:t>c</a:t>
            </a:r>
            <a:r>
              <a:rPr lang="en-US" i="1" dirty="0">
                <a:solidFill>
                  <a:srgbClr val="C1675D"/>
                </a:solidFill>
                <a:latin typeface="B612 Mono"/>
              </a:rPr>
              <a:t>aa</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uuu</a:t>
            </a:r>
            <a:r>
              <a:rPr lang="en-US" i="1" dirty="0">
                <a:solidFill>
                  <a:srgbClr val="C08A39"/>
                </a:solidFill>
                <a:latin typeface="B612 Mono"/>
              </a:rPr>
              <a:t>c</a:t>
            </a:r>
            <a:r>
              <a:rPr lang="en-US" i="1" dirty="0">
                <a:solidFill>
                  <a:srgbClr val="396F9C"/>
                </a:solidFill>
                <a:latin typeface="B612 Mono"/>
              </a:rPr>
              <a:t>uu</a:t>
            </a:r>
            <a:r>
              <a:rPr lang="en-US" i="1" dirty="0">
                <a:solidFill>
                  <a:srgbClr val="C08A39"/>
                </a:solidFill>
                <a:latin typeface="B612 Mono"/>
              </a:rPr>
              <a:t>cc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gg</a:t>
            </a:r>
            <a:r>
              <a:rPr lang="en-US" i="1" dirty="0">
                <a:solidFill>
                  <a:srgbClr val="C1675D"/>
                </a:solidFill>
                <a:latin typeface="B612 Mono"/>
              </a:rPr>
              <a:t>aaaa</a:t>
            </a:r>
            <a:r>
              <a:rPr lang="en-US" i="1" dirty="0">
                <a:solidFill>
                  <a:srgbClr val="C08A39"/>
                </a:solidFill>
                <a:latin typeface="B612 Mono"/>
              </a:rPr>
              <a:t>c</a:t>
            </a:r>
            <a:r>
              <a:rPr lang="en-US" i="1" dirty="0">
                <a:solidFill>
                  <a:srgbClr val="396F9C"/>
                </a:solidFill>
                <a:latin typeface="B612 Mono"/>
              </a:rPr>
              <a:t>uu</a:t>
            </a:r>
            <a:r>
              <a:rPr lang="en-US" i="1" dirty="0">
                <a:solidFill>
                  <a:srgbClr val="C08A39"/>
                </a:solidFill>
                <a:latin typeface="B612 Mono"/>
              </a:rPr>
              <a:t>c</a:t>
            </a:r>
            <a:r>
              <a:rPr lang="en-US" i="1" dirty="0">
                <a:solidFill>
                  <a:srgbClr val="C1675D"/>
                </a:solidFill>
                <a:latin typeface="B612 Mono"/>
              </a:rPr>
              <a:t>aa</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a:t>
            </a:r>
            <a:r>
              <a:rPr lang="en-US" i="1" dirty="0">
                <a:solidFill>
                  <a:srgbClr val="C08A39"/>
                </a:solidFill>
                <a:latin typeface="B612 Mono"/>
              </a:rPr>
              <a:t>cc</a:t>
            </a:r>
            <a:r>
              <a:rPr lang="en-US" i="1" dirty="0">
                <a:solidFill>
                  <a:srgbClr val="C1675D"/>
                </a:solidFill>
                <a:latin typeface="B612 Mono"/>
              </a:rPr>
              <a:t>aaaa</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uuu</a:t>
            </a:r>
            <a:r>
              <a:rPr lang="en-US" i="1" dirty="0">
                <a:solidFill>
                  <a:srgbClr val="C1675D"/>
                </a:solidFill>
                <a:latin typeface="B612 Mono"/>
              </a:rPr>
              <a:t>aaa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a:t>
            </a:r>
            <a:r>
              <a:rPr lang="en-US" i="1" dirty="0">
                <a:solidFill>
                  <a:srgbClr val="396F9C"/>
                </a:solidFill>
                <a:latin typeface="B612 Mono"/>
              </a:rPr>
              <a:t>uu</a:t>
            </a:r>
            <a:r>
              <a:rPr lang="en-US" i="1" dirty="0">
                <a:solidFill>
                  <a:srgbClr val="C1675D"/>
                </a:solidFill>
                <a:latin typeface="B612 Mono"/>
              </a:rPr>
              <a:t>aaa</a:t>
            </a:r>
            <a:r>
              <a:rPr lang="en-US" i="1" dirty="0">
                <a:solidFill>
                  <a:srgbClr val="C08A39"/>
                </a:solidFill>
                <a:latin typeface="B612 Mono"/>
              </a:rPr>
              <a:t>c</a:t>
            </a:r>
            <a:r>
              <a:rPr lang="en-US" i="1" dirty="0">
                <a:solidFill>
                  <a:srgbClr val="C1675D"/>
                </a:solidFill>
                <a:latin typeface="B612 Mono"/>
              </a:rPr>
              <a:t>aa</a:t>
            </a:r>
            <a:r>
              <a:rPr lang="en-US" i="1" dirty="0">
                <a:solidFill>
                  <a:srgbClr val="C08A39"/>
                </a:solidFill>
                <a:latin typeface="B612 Mono"/>
              </a:rPr>
              <a:t>c</a:t>
            </a:r>
            <a:r>
              <a:rPr lang="en-US" i="1" dirty="0">
                <a:solidFill>
                  <a:srgbClr val="396F9C"/>
                </a:solidFill>
                <a:latin typeface="B612 Mono"/>
              </a:rPr>
              <a:t>uu</a:t>
            </a:r>
            <a:r>
              <a:rPr lang="en-US" i="1" dirty="0">
                <a:solidFill>
                  <a:srgbClr val="C1675D"/>
                </a:solidFill>
                <a:latin typeface="B612 Mono"/>
              </a:rPr>
              <a:t>a</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cc</a:t>
            </a:r>
            <a:r>
              <a:rPr lang="en-US" i="1" dirty="0">
                <a:solidFill>
                  <a:srgbClr val="C1675D"/>
                </a:solidFill>
                <a:latin typeface="B612 Mono"/>
              </a:rPr>
              <a:t>aa</a:t>
            </a:r>
            <a:r>
              <a:rPr lang="en-US" i="1" dirty="0">
                <a:solidFill>
                  <a:srgbClr val="396F9C"/>
                </a:solidFill>
                <a:latin typeface="B612 Mono"/>
              </a:rPr>
              <a:t>uuuu</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a:t>
            </a:r>
            <a:r>
              <a:rPr lang="en-US" i="1" dirty="0">
                <a:solidFill>
                  <a:srgbClr val="396F9C"/>
                </a:solidFill>
                <a:latin typeface="B612 Mono"/>
              </a:rPr>
              <a:t>uuu</a:t>
            </a:r>
            <a:r>
              <a:rPr lang="en-US" i="1" dirty="0">
                <a:solidFill>
                  <a:srgbClr val="C08A39"/>
                </a:solidFill>
                <a:latin typeface="B612 Mono"/>
              </a:rPr>
              <a:t>c</a:t>
            </a:r>
            <a:r>
              <a:rPr lang="en-US" i="1" dirty="0">
                <a:solidFill>
                  <a:srgbClr val="C1675D"/>
                </a:solidFill>
                <a:latin typeface="B612 Mono"/>
              </a:rPr>
              <a:t>aa</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uuuu</a:t>
            </a:r>
            <a:r>
              <a:rPr lang="en-US" i="1" dirty="0">
                <a:solidFill>
                  <a:srgbClr val="C1675D"/>
                </a:solidFill>
                <a:latin typeface="B612 Mono"/>
              </a:rPr>
              <a:t>aaa</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cc</a:t>
            </a:r>
            <a:r>
              <a:rPr lang="en-US" i="1" dirty="0">
                <a:solidFill>
                  <a:srgbClr val="396F9C"/>
                </a:solidFill>
                <a:latin typeface="B612 Mono"/>
              </a:rPr>
              <a:t>uuu</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a:t>
            </a:r>
            <a:r>
              <a:rPr lang="en-US" i="1" dirty="0">
                <a:solidFill>
                  <a:srgbClr val="7F697F"/>
                </a:solidFill>
                <a:latin typeface="B612 Mono"/>
              </a:rPr>
              <a:t>g</a:t>
            </a:r>
            <a:r>
              <a:rPr lang="en-US" i="1" dirty="0">
                <a:solidFill>
                  <a:srgbClr val="396F9C"/>
                </a:solidFill>
                <a:latin typeface="B612 Mono"/>
              </a:rPr>
              <a:t>uu</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aaa</a:t>
            </a:r>
            <a:r>
              <a:rPr lang="en-US" i="1" dirty="0">
                <a:solidFill>
                  <a:srgbClr val="396F9C"/>
                </a:solidFill>
                <a:latin typeface="B612 Mono"/>
              </a:rPr>
              <a:t>uu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gg</a:t>
            </a:r>
            <a:r>
              <a:rPr lang="en-US" i="1" dirty="0">
                <a:solidFill>
                  <a:srgbClr val="396F9C"/>
                </a:solidFill>
                <a:latin typeface="B612 Mono"/>
              </a:rPr>
              <a:t>uu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gg</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a:t>
            </a:r>
            <a:r>
              <a:rPr lang="en-US" i="1" dirty="0">
                <a:solidFill>
                  <a:srgbClr val="C08A39"/>
                </a:solidFill>
                <a:latin typeface="B612 Mono"/>
              </a:rPr>
              <a:t>c</a:t>
            </a:r>
            <a:r>
              <a:rPr lang="en-US" i="1" dirty="0">
                <a:solidFill>
                  <a:srgbClr val="C1675D"/>
                </a:solidFill>
                <a:latin typeface="B612 Mono"/>
              </a:rPr>
              <a:t>aaa</a:t>
            </a:r>
            <a:r>
              <a:rPr lang="en-US" i="1" dirty="0">
                <a:solidFill>
                  <a:srgbClr val="7F697F"/>
                </a:solidFill>
                <a:latin typeface="B612 Mono"/>
              </a:rPr>
              <a:t>g</a:t>
            </a:r>
            <a:r>
              <a:rPr lang="en-US" i="1" dirty="0">
                <a:solidFill>
                  <a:srgbClr val="396F9C"/>
                </a:solidFill>
                <a:latin typeface="B612 Mono"/>
              </a:rPr>
              <a:t>uuu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a:t>
            </a:r>
            <a:r>
              <a:rPr lang="en-US" i="1" dirty="0">
                <a:solidFill>
                  <a:srgbClr val="C08A39"/>
                </a:solidFill>
                <a:latin typeface="B612 Mono"/>
              </a:rPr>
              <a:t>c</a:t>
            </a:r>
            <a:r>
              <a:rPr lang="en-US" i="1" dirty="0">
                <a:solidFill>
                  <a:srgbClr val="C1675D"/>
                </a:solidFill>
                <a:latin typeface="B612 Mono"/>
              </a:rPr>
              <a:t>aa</a:t>
            </a:r>
            <a:r>
              <a:rPr lang="en-US" i="1" dirty="0">
                <a:solidFill>
                  <a:srgbClr val="396F9C"/>
                </a:solidFill>
                <a:latin typeface="B612 Mono"/>
              </a:rPr>
              <a:t>uu</a:t>
            </a:r>
            <a:r>
              <a:rPr lang="en-US" i="1" dirty="0">
                <a:solidFill>
                  <a:srgbClr val="C1675D"/>
                </a:solidFill>
                <a:latin typeface="B612 Mono"/>
              </a:rPr>
              <a:t>aa</a:t>
            </a:r>
            <a:r>
              <a:rPr lang="en-US" i="1" dirty="0">
                <a:solidFill>
                  <a:srgbClr val="396F9C"/>
                </a:solidFill>
                <a:latin typeface="B612 Mono"/>
              </a:rPr>
              <a:t>uu</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aaa</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aaaa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gg</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aaaaa</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uuuuu</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gg</a:t>
            </a:r>
            <a:r>
              <a:rPr lang="en-US" i="1" dirty="0">
                <a:solidFill>
                  <a:srgbClr val="C1675D"/>
                </a:solidFill>
                <a:latin typeface="B612 Mono"/>
              </a:rPr>
              <a:t>aaa</a:t>
            </a:r>
            <a:r>
              <a:rPr lang="en-US" i="1" dirty="0">
                <a:solidFill>
                  <a:srgbClr val="7F697F"/>
                </a:solidFill>
                <a:latin typeface="B612 Mono"/>
              </a:rPr>
              <a:t>ggg</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cc</a:t>
            </a:r>
            <a:r>
              <a:rPr lang="en-US" i="1" dirty="0">
                <a:solidFill>
                  <a:srgbClr val="396F9C"/>
                </a:solidFill>
                <a:latin typeface="B612 Mono"/>
              </a:rPr>
              <a:t>uu</a:t>
            </a:r>
            <a:r>
              <a:rPr lang="en-US" i="1" dirty="0">
                <a:solidFill>
                  <a:srgbClr val="C08A39"/>
                </a:solidFill>
                <a:latin typeface="B612 Mono"/>
              </a:rPr>
              <a:t>ccc</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cc</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ccc</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t>
            </a:r>
            <a:r>
              <a:rPr lang="en-US" i="1" dirty="0">
                <a:solidFill>
                  <a:srgbClr val="7F697F"/>
                </a:solidFill>
                <a:latin typeface="B612 Mono"/>
              </a:rPr>
              <a:t>g</a:t>
            </a:r>
            <a:r>
              <a:rPr lang="en-US" i="1" dirty="0">
                <a:solidFill>
                  <a:srgbClr val="C1675D"/>
                </a:solidFill>
                <a:latin typeface="B612 Mono"/>
              </a:rPr>
              <a:t>aaaa</a:t>
            </a:r>
            <a:r>
              <a:rPr lang="en-US" i="1" dirty="0">
                <a:solidFill>
                  <a:srgbClr val="7F697F"/>
                </a:solidFill>
                <a:latin typeface="B612 Mono"/>
              </a:rPr>
              <a:t>g</a:t>
            </a:r>
            <a:r>
              <a:rPr lang="en-US" i="1" dirty="0">
                <a:solidFill>
                  <a:srgbClr val="C1675D"/>
                </a:solidFill>
                <a:latin typeface="B612 Mono"/>
              </a:rPr>
              <a:t>aa</a:t>
            </a:r>
            <a:r>
              <a:rPr lang="en-US" i="1" dirty="0">
                <a:solidFill>
                  <a:srgbClr val="C08A39"/>
                </a:solidFill>
                <a:latin typeface="B612 Mono"/>
              </a:rPr>
              <a:t>c</a:t>
            </a:r>
            <a:r>
              <a:rPr lang="en-US" i="1" dirty="0">
                <a:solidFill>
                  <a:srgbClr val="396F9C"/>
                </a:solidFill>
                <a:latin typeface="B612 Mono"/>
              </a:rPr>
              <a:t>uu</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cc</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cc</a:t>
            </a:r>
            <a:r>
              <a:rPr lang="en-US" i="1" dirty="0">
                <a:solidFill>
                  <a:srgbClr val="C1675D"/>
                </a:solidFill>
                <a:latin typeface="B612 Mono"/>
              </a:rPr>
              <a:t>a</a:t>
            </a:r>
            <a:r>
              <a:rPr lang="en-US" i="1" dirty="0">
                <a:solidFill>
                  <a:srgbClr val="396F9C"/>
                </a:solidFill>
                <a:latin typeface="B612 Mono"/>
              </a:rPr>
              <a:t>uuu</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gg</a:t>
            </a:r>
            <a:r>
              <a:rPr lang="en-US" i="1" dirty="0">
                <a:solidFill>
                  <a:srgbClr val="C1675D"/>
                </a:solidFill>
                <a:latin typeface="B612 Mono"/>
              </a:rPr>
              <a:t>aaaa</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uuu</a:t>
            </a:r>
            <a:r>
              <a:rPr lang="en-US" i="1" dirty="0">
                <a:solidFill>
                  <a:srgbClr val="C08A39"/>
                </a:solidFill>
                <a:latin typeface="B612 Mono"/>
              </a:rPr>
              <a:t>cc</a:t>
            </a:r>
            <a:r>
              <a:rPr lang="en-US" i="1" dirty="0">
                <a:solidFill>
                  <a:srgbClr val="396F9C"/>
                </a:solidFill>
                <a:latin typeface="B612 Mono"/>
              </a:rPr>
              <a:t>u</a:t>
            </a:r>
            <a:r>
              <a:rPr lang="en-US" i="1" dirty="0">
                <a:solidFill>
                  <a:srgbClr val="C08A39"/>
                </a:solidFill>
                <a:latin typeface="B612 Mono"/>
              </a:rPr>
              <a:t>c</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uuu</a:t>
            </a:r>
            <a:r>
              <a:rPr lang="en-US" i="1" dirty="0">
                <a:solidFill>
                  <a:srgbClr val="7F697F"/>
                </a:solidFill>
                <a:latin typeface="B612 Mono"/>
              </a:rPr>
              <a:t>g</a:t>
            </a:r>
            <a:r>
              <a:rPr lang="en-US" i="1" dirty="0">
                <a:solidFill>
                  <a:srgbClr val="396F9C"/>
                </a:solidFill>
                <a:latin typeface="B612 Mono"/>
              </a:rPr>
              <a:t>uuu</a:t>
            </a:r>
            <a:r>
              <a:rPr lang="en-US" i="1" dirty="0">
                <a:solidFill>
                  <a:srgbClr val="C08A39"/>
                </a:solidFill>
                <a:latin typeface="B612 Mono"/>
              </a:rPr>
              <a:t>c</a:t>
            </a:r>
            <a:r>
              <a:rPr lang="en-US" i="1" dirty="0">
                <a:solidFill>
                  <a:srgbClr val="C1675D"/>
                </a:solidFill>
                <a:latin typeface="B612 Mono"/>
              </a:rPr>
              <a:t>aaa</a:t>
            </a:r>
            <a:r>
              <a:rPr lang="en-US" i="1" dirty="0">
                <a:solidFill>
                  <a:srgbClr val="396F9C"/>
                </a:solidFill>
                <a:latin typeface="B612 Mono"/>
              </a:rPr>
              <a:t>u</a:t>
            </a:r>
            <a:r>
              <a:rPr lang="en-US" i="1" dirty="0">
                <a:solidFill>
                  <a:srgbClr val="7F697F"/>
                </a:solidFill>
                <a:latin typeface="B612 Mono"/>
              </a:rPr>
              <a:t>gg</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uuu</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a:t>
            </a:r>
            <a:r>
              <a:rPr lang="en-US" i="1" dirty="0">
                <a:solidFill>
                  <a:srgbClr val="7F697F"/>
                </a:solidFill>
                <a:latin typeface="B612 Mono"/>
              </a:rPr>
              <a:t>gg</a:t>
            </a:r>
            <a:r>
              <a:rPr lang="en-US" i="1" dirty="0">
                <a:solidFill>
                  <a:srgbClr val="C1675D"/>
                </a:solidFill>
                <a:latin typeface="B612 Mono"/>
              </a:rPr>
              <a:t>aa</a:t>
            </a:r>
            <a:r>
              <a:rPr lang="en-US" i="1" dirty="0">
                <a:solidFill>
                  <a:srgbClr val="396F9C"/>
                </a:solidFill>
                <a:latin typeface="B612 Mono"/>
              </a:rPr>
              <a:t>uuuuu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a:t>
            </a:r>
            <a:r>
              <a:rPr lang="en-US" i="1" dirty="0">
                <a:solidFill>
                  <a:srgbClr val="C08A39"/>
                </a:solidFill>
                <a:latin typeface="B612 Mono"/>
              </a:rPr>
              <a:t>cc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uuu</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a:t>
            </a:r>
            <a:r>
              <a:rPr lang="en-US" i="1" dirty="0">
                <a:solidFill>
                  <a:srgbClr val="C1675D"/>
                </a:solidFill>
                <a:latin typeface="B612 Mono"/>
              </a:rPr>
              <a:t>aa</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gg</a:t>
            </a:r>
            <a:r>
              <a:rPr lang="en-US" i="1" dirty="0">
                <a:solidFill>
                  <a:srgbClr val="C1675D"/>
                </a:solidFill>
                <a:latin typeface="B612 Mono"/>
              </a:rPr>
              <a:t>aa</a:t>
            </a:r>
            <a:r>
              <a:rPr lang="en-US" i="1" dirty="0">
                <a:solidFill>
                  <a:srgbClr val="396F9C"/>
                </a:solidFill>
                <a:latin typeface="B612 Mono"/>
              </a:rPr>
              <a:t>uu</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a:t>
            </a:r>
            <a:r>
              <a:rPr lang="en-US" i="1" dirty="0">
                <a:solidFill>
                  <a:srgbClr val="C08A39"/>
                </a:solidFill>
                <a:latin typeface="B612 Mono"/>
              </a:rPr>
              <a:t>c</a:t>
            </a:r>
            <a:r>
              <a:rPr lang="en-US" i="1" dirty="0">
                <a:solidFill>
                  <a:srgbClr val="C1675D"/>
                </a:solidFill>
                <a:latin typeface="B612 Mono"/>
              </a:rPr>
              <a:t>aa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uuu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cc</a:t>
            </a:r>
            <a:r>
              <a:rPr lang="en-US" i="1" dirty="0">
                <a:solidFill>
                  <a:srgbClr val="396F9C"/>
                </a:solidFill>
                <a:latin typeface="B612 Mono"/>
              </a:rPr>
              <a:t>uuu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a:t>
            </a:r>
            <a:r>
              <a:rPr lang="en-US" i="1" dirty="0">
                <a:solidFill>
                  <a:srgbClr val="C08A39"/>
                </a:solidFill>
                <a:latin typeface="B612 Mono"/>
              </a:rPr>
              <a:t>cc</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a:t>
            </a:r>
            <a:r>
              <a:rPr lang="en-US" i="1" dirty="0">
                <a:solidFill>
                  <a:srgbClr val="396F9C"/>
                </a:solidFill>
                <a:latin typeface="B612 Mono"/>
              </a:rPr>
              <a:t>uu</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uu</a:t>
            </a:r>
            <a:r>
              <a:rPr lang="en-US" i="1" dirty="0">
                <a:solidFill>
                  <a:srgbClr val="C08A39"/>
                </a:solidFill>
                <a:latin typeface="B612 Mono"/>
              </a:rPr>
              <a:t>c</a:t>
            </a:r>
            <a:r>
              <a:rPr lang="en-US" i="1" dirty="0">
                <a:solidFill>
                  <a:srgbClr val="C1675D"/>
                </a:solidFill>
                <a:latin typeface="B612 Mono"/>
              </a:rPr>
              <a:t>aa</a:t>
            </a:r>
            <a:r>
              <a:rPr lang="en-US" i="1" dirty="0">
                <a:solidFill>
                  <a:srgbClr val="7F697F"/>
                </a:solidFill>
                <a:latin typeface="B612 Mono"/>
              </a:rPr>
              <a:t>gg</a:t>
            </a:r>
            <a:r>
              <a:rPr lang="en-US" i="1" dirty="0">
                <a:solidFill>
                  <a:srgbClr val="C1675D"/>
                </a:solidFill>
                <a:latin typeface="B612 Mono"/>
              </a:rPr>
              <a:t>a</a:t>
            </a:r>
            <a:r>
              <a:rPr lang="en-US" i="1" dirty="0">
                <a:solidFill>
                  <a:srgbClr val="7F697F"/>
                </a:solidFill>
                <a:latin typeface="B612 Mono"/>
              </a:rPr>
              <a:t>gg</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uu</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aaa</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uuuu</a:t>
            </a:r>
            <a:r>
              <a:rPr lang="en-US" i="1" dirty="0">
                <a:solidFill>
                  <a:srgbClr val="C1675D"/>
                </a:solidFill>
                <a:latin typeface="B612 Mono"/>
              </a:rPr>
              <a:t>aa</a:t>
            </a:r>
            <a:r>
              <a:rPr lang="en-US" i="1" dirty="0">
                <a:solidFill>
                  <a:srgbClr val="7F697F"/>
                </a:solidFill>
                <a:latin typeface="B612 Mono"/>
              </a:rPr>
              <a:t>g</a:t>
            </a:r>
            <a:r>
              <a:rPr lang="en-US" i="1" dirty="0">
                <a:solidFill>
                  <a:srgbClr val="C1675D"/>
                </a:solidFill>
                <a:latin typeface="B612 Mono"/>
              </a:rPr>
              <a:t>aa</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cc</a:t>
            </a:r>
            <a:r>
              <a:rPr lang="en-US" i="1" dirty="0">
                <a:solidFill>
                  <a:srgbClr val="C1675D"/>
                </a:solidFill>
                <a:latin typeface="B612 Mono"/>
              </a:rPr>
              <a:t>a</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uuu</a:t>
            </a:r>
            <a:r>
              <a:rPr lang="en-US" i="1" dirty="0">
                <a:solidFill>
                  <a:srgbClr val="C1675D"/>
                </a:solidFill>
                <a:latin typeface="B612 Mono"/>
              </a:rPr>
              <a:t>a</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gg</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uu</a:t>
            </a:r>
            <a:r>
              <a:rPr lang="en-US" i="1" dirty="0">
                <a:solidFill>
                  <a:srgbClr val="C1675D"/>
                </a:solidFill>
                <a:latin typeface="B612 Mono"/>
              </a:rPr>
              <a:t>aa</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uu</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uu</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aaa</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uu</a:t>
            </a:r>
            <a:r>
              <a:rPr lang="en-US" i="1" dirty="0">
                <a:solidFill>
                  <a:srgbClr val="C08A39"/>
                </a:solidFill>
                <a:latin typeface="B612 Mono"/>
              </a:rPr>
              <a:t>c</a:t>
            </a:r>
            <a:r>
              <a:rPr lang="en-US" i="1" dirty="0">
                <a:solidFill>
                  <a:srgbClr val="C1675D"/>
                </a:solidFill>
                <a:latin typeface="B612 Mono"/>
              </a:rPr>
              <a:t>aaaaa</a:t>
            </a:r>
            <a:r>
              <a:rPr lang="en-US" i="1" dirty="0">
                <a:solidFill>
                  <a:srgbClr val="7F697F"/>
                </a:solidFill>
                <a:latin typeface="B612 Mono"/>
              </a:rPr>
              <a:t>g</a:t>
            </a:r>
            <a:r>
              <a:rPr lang="en-US" i="1" dirty="0">
                <a:solidFill>
                  <a:srgbClr val="C1675D"/>
                </a:solidFill>
                <a:latin typeface="B612 Mono"/>
              </a:rPr>
              <a:t>aaa</a:t>
            </a:r>
            <a:r>
              <a:rPr lang="en-US" i="1" dirty="0">
                <a:solidFill>
                  <a:srgbClr val="396F9C"/>
                </a:solidFill>
                <a:latin typeface="B612 Mono"/>
              </a:rPr>
              <a:t>uu</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cc</a:t>
            </a:r>
            <a:r>
              <a:rPr lang="en-US" i="1" dirty="0">
                <a:solidFill>
                  <a:srgbClr val="7F697F"/>
                </a:solidFill>
                <a:latin typeface="B612 Mono"/>
              </a:rPr>
              <a:t>g</a:t>
            </a:r>
            <a:r>
              <a:rPr lang="en-US" i="1" dirty="0">
                <a:solidFill>
                  <a:srgbClr val="C08A39"/>
                </a:solidFill>
                <a:latin typeface="B612 Mono"/>
              </a:rPr>
              <a:t>cc</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gg</a:t>
            </a:r>
            <a:r>
              <a:rPr lang="en-US" i="1" dirty="0">
                <a:solidFill>
                  <a:srgbClr val="396F9C"/>
                </a:solidFill>
                <a:latin typeface="B612 Mono"/>
              </a:rPr>
              <a:t>uu</a:t>
            </a:r>
            <a:r>
              <a:rPr lang="en-US" i="1" dirty="0">
                <a:solidFill>
                  <a:srgbClr val="7F697F"/>
                </a:solidFill>
                <a:latin typeface="B612 Mono"/>
              </a:rPr>
              <a:t>g</a:t>
            </a:r>
            <a:r>
              <a:rPr lang="en-US" i="1" dirty="0">
                <a:solidFill>
                  <a:srgbClr val="C08A39"/>
                </a:solidFill>
                <a:latin typeface="B612 Mono"/>
              </a:rPr>
              <a:t>cc</a:t>
            </a:r>
            <a:r>
              <a:rPr lang="en-US" i="1" dirty="0">
                <a:solidFill>
                  <a:srgbClr val="C1675D"/>
                </a:solidFill>
                <a:latin typeface="B612 Mono"/>
              </a:rPr>
              <a:t>aa</a:t>
            </a:r>
            <a:r>
              <a:rPr lang="en-US" i="1" dirty="0">
                <a:solidFill>
                  <a:srgbClr val="7F697F"/>
                </a:solidFill>
                <a:latin typeface="B612 Mono"/>
              </a:rPr>
              <a:t>g</a:t>
            </a:r>
            <a:r>
              <a:rPr lang="en-US" i="1" dirty="0">
                <a:solidFill>
                  <a:srgbClr val="C1675D"/>
                </a:solidFill>
                <a:latin typeface="B612 Mono"/>
              </a:rPr>
              <a:t>aa</a:t>
            </a:r>
            <a:r>
              <a:rPr lang="en-US" i="1" dirty="0">
                <a:solidFill>
                  <a:srgbClr val="396F9C"/>
                </a:solidFill>
                <a:latin typeface="B612 Mono"/>
              </a:rPr>
              <a:t>uuu</a:t>
            </a:r>
            <a:r>
              <a:rPr lang="en-US" i="1" dirty="0">
                <a:solidFill>
                  <a:srgbClr val="C1675D"/>
                </a:solidFill>
                <a:latin typeface="B612 Mono"/>
              </a:rPr>
              <a:t>aaa</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cc</a:t>
            </a:r>
            <a:r>
              <a:rPr lang="en-US" i="1" dirty="0">
                <a:solidFill>
                  <a:srgbClr val="C1675D"/>
                </a:solidFill>
                <a:latin typeface="B612 Mono"/>
              </a:rPr>
              <a:t>aa</a:t>
            </a:r>
            <a:r>
              <a:rPr lang="en-US" i="1" dirty="0">
                <a:solidFill>
                  <a:srgbClr val="7F697F"/>
                </a:solidFill>
                <a:latin typeface="B612 Mono"/>
              </a:rPr>
              <a:t>g</a:t>
            </a:r>
            <a:r>
              <a:rPr lang="en-US" i="1" dirty="0">
                <a:solidFill>
                  <a:srgbClr val="C1675D"/>
                </a:solidFill>
                <a:latin typeface="B612 Mono"/>
              </a:rPr>
              <a:t>aa</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gg</a:t>
            </a:r>
            <a:r>
              <a:rPr lang="en-US" i="1" dirty="0">
                <a:solidFill>
                  <a:srgbClr val="C1675D"/>
                </a:solidFill>
                <a:latin typeface="B612 Mono"/>
              </a:rPr>
              <a:t>aaa</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aaaa</a:t>
            </a:r>
            <a:r>
              <a:rPr lang="en-US" i="1" dirty="0">
                <a:solidFill>
                  <a:srgbClr val="396F9C"/>
                </a:solidFill>
                <a:latin typeface="B612 Mono"/>
              </a:rPr>
              <a:t>u</a:t>
            </a:r>
            <a:r>
              <a:rPr lang="en-US" i="1" dirty="0">
                <a:solidFill>
                  <a:srgbClr val="7F697F"/>
                </a:solidFill>
                <a:latin typeface="B612 Mono"/>
              </a:rPr>
              <a:t>gg</a:t>
            </a:r>
            <a:r>
              <a:rPr lang="en-US" i="1" dirty="0">
                <a:solidFill>
                  <a:srgbClr val="C08A39"/>
                </a:solidFill>
                <a:latin typeface="B612 Mono"/>
              </a:rPr>
              <a:t>cc</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uuu</a:t>
            </a:r>
            <a:r>
              <a:rPr lang="en-US" i="1" dirty="0">
                <a:solidFill>
                  <a:srgbClr val="7F697F"/>
                </a:solidFill>
                <a:latin typeface="B612 Mono"/>
              </a:rPr>
              <a:t>gg</a:t>
            </a:r>
            <a:r>
              <a:rPr lang="en-US" i="1" dirty="0">
                <a:solidFill>
                  <a:srgbClr val="C08A39"/>
                </a:solidFill>
                <a:latin typeface="B612 Mono"/>
              </a:rPr>
              <a:t>c</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gg</a:t>
            </a:r>
            <a:r>
              <a:rPr lang="en-US" i="1" dirty="0">
                <a:solidFill>
                  <a:srgbClr val="396F9C"/>
                </a:solidFill>
                <a:latin typeface="B612 Mono"/>
              </a:rPr>
              <a:t>uuuu</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gg</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uu</a:t>
            </a:r>
            <a:r>
              <a:rPr lang="en-US" i="1" dirty="0">
                <a:solidFill>
                  <a:srgbClr val="7F697F"/>
                </a:solidFill>
                <a:latin typeface="B612 Mono"/>
              </a:rPr>
              <a:t>g</a:t>
            </a:r>
            <a:r>
              <a:rPr lang="en-US" i="1" dirty="0">
                <a:solidFill>
                  <a:srgbClr val="C08A39"/>
                </a:solidFill>
                <a:latin typeface="B612 Mono"/>
              </a:rPr>
              <a:t>cc</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a:t>
            </a:r>
            <a:r>
              <a:rPr lang="en-US" i="1" dirty="0">
                <a:solidFill>
                  <a:srgbClr val="396F9C"/>
                </a:solidFill>
                <a:latin typeface="B612 Mono"/>
              </a:rPr>
              <a:t>u</a:t>
            </a:r>
            <a:r>
              <a:rPr lang="en-US" i="1" dirty="0">
                <a:solidFill>
                  <a:srgbClr val="7F697F"/>
                </a:solidFill>
                <a:latin typeface="B612 Mono"/>
              </a:rPr>
              <a:t>gg</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a:t>
            </a:r>
            <a:r>
              <a:rPr lang="en-US" i="1" dirty="0">
                <a:solidFill>
                  <a:srgbClr val="396F9C"/>
                </a:solidFill>
                <a:latin typeface="B612 Mono"/>
              </a:rPr>
              <a:t>uu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uuu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cc</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uu</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a:t>
            </a:r>
            <a:r>
              <a:rPr lang="en-US" i="1" dirty="0">
                <a:solidFill>
                  <a:srgbClr val="7F697F"/>
                </a:solidFill>
                <a:latin typeface="B612 Mono"/>
              </a:rPr>
              <a:t>ggg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396F9C"/>
                </a:solidFill>
                <a:latin typeface="B612 Mono"/>
              </a:rPr>
              <a:t>uu</a:t>
            </a:r>
            <a:r>
              <a:rPr lang="en-US" i="1" dirty="0">
                <a:solidFill>
                  <a:srgbClr val="7F697F"/>
                </a:solidFill>
                <a:latin typeface="B612 Mono"/>
              </a:rPr>
              <a:t>g</a:t>
            </a:r>
            <a:r>
              <a:rPr lang="en-US" i="1" dirty="0">
                <a:solidFill>
                  <a:srgbClr val="396F9C"/>
                </a:solidFill>
                <a:latin typeface="B612 Mono"/>
              </a:rPr>
              <a:t>uu</a:t>
            </a:r>
            <a:r>
              <a:rPr lang="en-US" i="1" dirty="0">
                <a:solidFill>
                  <a:srgbClr val="C08A39"/>
                </a:solidFill>
                <a:latin typeface="B612 Mono"/>
              </a:rPr>
              <a:t>c</a:t>
            </a:r>
            <a:r>
              <a:rPr lang="en-US" i="1" dirty="0">
                <a:solidFill>
                  <a:srgbClr val="396F9C"/>
                </a:solidFill>
                <a:latin typeface="B612 Mono"/>
              </a:rPr>
              <a:t>uu</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gg</a:t>
            </a:r>
            <a:r>
              <a:rPr lang="en-US" i="1" dirty="0">
                <a:solidFill>
                  <a:srgbClr val="C1675D"/>
                </a:solidFill>
                <a:latin typeface="B612 Mono"/>
              </a:rPr>
              <a:t>a</a:t>
            </a:r>
            <a:r>
              <a:rPr lang="en-US" i="1" dirty="0">
                <a:solidFill>
                  <a:srgbClr val="396F9C"/>
                </a:solidFill>
                <a:latin typeface="B612 Mono"/>
              </a:rPr>
              <a:t>u</a:t>
            </a:r>
            <a:r>
              <a:rPr lang="en-US" i="1" dirty="0">
                <a:solidFill>
                  <a:srgbClr val="C08A39"/>
                </a:solidFill>
                <a:latin typeface="B612 Mono"/>
              </a:rPr>
              <a:t>cc</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C1675D"/>
                </a:solidFill>
                <a:latin typeface="B612 Mono"/>
              </a:rPr>
              <a:t>aaa</a:t>
            </a:r>
            <a:r>
              <a:rPr lang="en-US" i="1" dirty="0">
                <a:solidFill>
                  <a:srgbClr val="396F9C"/>
                </a:solidFill>
                <a:latin typeface="B612 Mono"/>
              </a:rPr>
              <a:t>uuu</a:t>
            </a:r>
            <a:r>
              <a:rPr lang="en-US" i="1" dirty="0">
                <a:solidFill>
                  <a:srgbClr val="7F697F"/>
                </a:solidFill>
                <a:latin typeface="B612 Mono"/>
              </a:rPr>
              <a:t>g</a:t>
            </a:r>
            <a:r>
              <a:rPr lang="en-US" i="1" dirty="0">
                <a:solidFill>
                  <a:srgbClr val="C1675D"/>
                </a:solidFill>
                <a:latin typeface="B612 Mono"/>
              </a:rPr>
              <a:t>a</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7F697F"/>
                </a:solidFill>
                <a:latin typeface="B612 Mono"/>
              </a:rPr>
              <a:t>g</a:t>
            </a:r>
            <a:r>
              <a:rPr lang="en-US" i="1" dirty="0">
                <a:solidFill>
                  <a:srgbClr val="C1675D"/>
                </a:solidFill>
                <a:latin typeface="B612 Mono"/>
              </a:rPr>
              <a:t>a</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396F9C"/>
                </a:solidFill>
                <a:latin typeface="B612 Mono"/>
              </a:rPr>
              <a:t>u</a:t>
            </a:r>
            <a:r>
              <a:rPr lang="en-US" i="1" dirty="0">
                <a:solidFill>
                  <a:srgbClr val="7F697F"/>
                </a:solidFill>
                <a:latin typeface="B612 Mono"/>
              </a:rPr>
              <a:t>g</a:t>
            </a:r>
            <a:r>
              <a:rPr lang="en-US" i="1" dirty="0">
                <a:solidFill>
                  <a:srgbClr val="C1675D"/>
                </a:solidFill>
                <a:latin typeface="B612 Mono"/>
              </a:rPr>
              <a:t>a</a:t>
            </a:r>
            <a:r>
              <a:rPr lang="en-US" i="1" dirty="0">
                <a:solidFill>
                  <a:srgbClr val="7F697F"/>
                </a:solidFill>
                <a:latin typeface="B612 Mono"/>
              </a:rPr>
              <a:t>g</a:t>
            </a:r>
            <a:r>
              <a:rPr lang="en-US" i="1" dirty="0">
                <a:solidFill>
                  <a:srgbClr val="C08A39"/>
                </a:solidFill>
                <a:latin typeface="B612 Mono"/>
              </a:rPr>
              <a:t>cc</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7F697F"/>
                </a:solidFill>
                <a:latin typeface="B612 Mono"/>
              </a:rPr>
              <a:t>g</a:t>
            </a:r>
            <a:r>
              <a:rPr lang="en-US" i="1" dirty="0">
                <a:solidFill>
                  <a:srgbClr val="C08A39"/>
                </a:solidFill>
                <a:latin typeface="B612 Mono"/>
              </a:rPr>
              <a:t>c</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aaa</a:t>
            </a:r>
            <a:r>
              <a:rPr lang="en-US" i="1" dirty="0">
                <a:solidFill>
                  <a:srgbClr val="7F697F"/>
                </a:solidFill>
                <a:latin typeface="B612 Mono"/>
              </a:rPr>
              <a:t>gg</a:t>
            </a:r>
            <a:r>
              <a:rPr lang="en-US" i="1" dirty="0">
                <a:solidFill>
                  <a:srgbClr val="C1675D"/>
                </a:solidFill>
                <a:latin typeface="B612 Mono"/>
              </a:rPr>
              <a:t>a</a:t>
            </a:r>
            <a:r>
              <a:rPr lang="en-US" i="1" dirty="0">
                <a:solidFill>
                  <a:srgbClr val="7F697F"/>
                </a:solidFill>
                <a:latin typeface="B612 Mono"/>
              </a:rPr>
              <a:t>g</a:t>
            </a:r>
            <a:r>
              <a:rPr lang="en-US" i="1" dirty="0">
                <a:solidFill>
                  <a:srgbClr val="396F9C"/>
                </a:solidFill>
                <a:latin typeface="B612 Mono"/>
              </a:rPr>
              <a:t>u</a:t>
            </a:r>
            <a:r>
              <a:rPr lang="en-US" i="1" dirty="0">
                <a:solidFill>
                  <a:srgbClr val="C08A39"/>
                </a:solidFill>
                <a:latin typeface="B612 Mono"/>
              </a:rPr>
              <a:t>c</a:t>
            </a:r>
            <a:r>
              <a:rPr lang="en-US" i="1" dirty="0">
                <a:solidFill>
                  <a:srgbClr val="C1675D"/>
                </a:solidFill>
                <a:latin typeface="B612 Mono"/>
              </a:rPr>
              <a:t>aaa</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uu</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C08A39"/>
                </a:solidFill>
                <a:latin typeface="B612 Mono"/>
              </a:rPr>
              <a:t>c</a:t>
            </a:r>
            <a:r>
              <a:rPr lang="en-US" i="1" dirty="0">
                <a:solidFill>
                  <a:srgbClr val="C1675D"/>
                </a:solidFill>
                <a:latin typeface="B612 Mono"/>
              </a:rPr>
              <a:t>a</a:t>
            </a:r>
            <a:r>
              <a:rPr lang="en-US" i="1" dirty="0">
                <a:solidFill>
                  <a:srgbClr val="396F9C"/>
                </a:solidFill>
                <a:latin typeface="B612 Mono"/>
              </a:rPr>
              <a:t>u</a:t>
            </a:r>
            <a:r>
              <a:rPr lang="en-US" i="1" dirty="0">
                <a:solidFill>
                  <a:srgbClr val="C1675D"/>
                </a:solidFill>
                <a:latin typeface="B612 Mono"/>
              </a:rPr>
              <a:t>aa</a:t>
            </a:r>
            <a:r>
              <a:rPr lang="en-US" i="1" dirty="0">
                <a:solidFill>
                  <a:srgbClr val="999999"/>
                </a:solidFill>
                <a:latin typeface="B612 Mono"/>
              </a:rPr>
              <a:t>acgaacuu</a:t>
            </a:r>
            <a:endParaRPr lang="en-US" dirty="0"/>
          </a:p>
        </p:txBody>
      </p:sp>
      <p:sp>
        <p:nvSpPr>
          <p:cNvPr id="2" name="Title 1">
            <a:extLst>
              <a:ext uri="{FF2B5EF4-FFF2-40B4-BE49-F238E27FC236}">
                <a16:creationId xmlns:a16="http://schemas.microsoft.com/office/drawing/2014/main" id="{AD87A1F0-D09E-4707-863C-4C31EA79B25F}"/>
              </a:ext>
            </a:extLst>
          </p:cNvPr>
          <p:cNvSpPr>
            <a:spLocks noGrp="1"/>
          </p:cNvSpPr>
          <p:nvPr>
            <p:ph type="title"/>
          </p:nvPr>
        </p:nvSpPr>
        <p:spPr/>
        <p:txBody>
          <a:bodyPr/>
          <a:lstStyle/>
          <a:p>
            <a:pPr algn="ctr"/>
            <a:r>
              <a:rPr lang="en-US" b="1" dirty="0"/>
              <a:t>SARS-CoV-2 Proteins</a:t>
            </a:r>
            <a:br>
              <a:rPr lang="en-US" b="1" dirty="0"/>
            </a:br>
            <a:r>
              <a:rPr lang="en-US" b="1" dirty="0"/>
              <a:t>Following proteins is crucial to this pandemic</a:t>
            </a:r>
          </a:p>
        </p:txBody>
      </p:sp>
      <p:sp>
        <p:nvSpPr>
          <p:cNvPr id="5" name="Slide Number Placeholder 4">
            <a:extLst>
              <a:ext uri="{FF2B5EF4-FFF2-40B4-BE49-F238E27FC236}">
                <a16:creationId xmlns:a16="http://schemas.microsoft.com/office/drawing/2014/main" id="{FDE9065E-FC06-4DAB-8FA2-86F7852F57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234C2B-982A-43E5-9112-60E1BA20CD6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A6C1456-CC7E-4FE7-9B4B-EA6CDD1A47DA}"/>
              </a:ext>
            </a:extLst>
          </p:cNvPr>
          <p:cNvPicPr>
            <a:picLocks noChangeAspect="1"/>
          </p:cNvPicPr>
          <p:nvPr/>
        </p:nvPicPr>
        <p:blipFill>
          <a:blip r:embed="rId2"/>
          <a:stretch>
            <a:fillRect/>
          </a:stretch>
        </p:blipFill>
        <p:spPr>
          <a:xfrm>
            <a:off x="2045617" y="1860052"/>
            <a:ext cx="3476584" cy="4861423"/>
          </a:xfrm>
          <a:prstGeom prst="rect">
            <a:avLst/>
          </a:prstGeom>
        </p:spPr>
      </p:pic>
      <p:sp>
        <p:nvSpPr>
          <p:cNvPr id="8" name="TextBox 7">
            <a:extLst>
              <a:ext uri="{FF2B5EF4-FFF2-40B4-BE49-F238E27FC236}">
                <a16:creationId xmlns:a16="http://schemas.microsoft.com/office/drawing/2014/main" id="{CCE23AF0-D917-4152-9314-5336B97D1012}"/>
              </a:ext>
            </a:extLst>
          </p:cNvPr>
          <p:cNvSpPr txBox="1"/>
          <p:nvPr/>
        </p:nvSpPr>
        <p:spPr>
          <a:xfrm>
            <a:off x="3214540" y="2055043"/>
            <a:ext cx="2072940" cy="369332"/>
          </a:xfrm>
          <a:prstGeom prst="rect">
            <a:avLst/>
          </a:prstGeom>
          <a:noFill/>
        </p:spPr>
        <p:txBody>
          <a:bodyPr wrap="none" rtlCol="0">
            <a:spAutoFit/>
          </a:bodyPr>
          <a:lstStyle/>
          <a:p>
            <a:r>
              <a:rPr lang="en-US" dirty="0">
                <a:solidFill>
                  <a:schemeClr val="bg1"/>
                </a:solidFill>
              </a:rPr>
              <a:t>ACE2 ON HOST CELL</a:t>
            </a:r>
          </a:p>
        </p:txBody>
      </p:sp>
      <p:sp>
        <p:nvSpPr>
          <p:cNvPr id="9" name="TextBox 8">
            <a:extLst>
              <a:ext uri="{FF2B5EF4-FFF2-40B4-BE49-F238E27FC236}">
                <a16:creationId xmlns:a16="http://schemas.microsoft.com/office/drawing/2014/main" id="{D672D935-4290-490E-9DDF-180F673A0793}"/>
              </a:ext>
            </a:extLst>
          </p:cNvPr>
          <p:cNvSpPr txBox="1"/>
          <p:nvPr/>
        </p:nvSpPr>
        <p:spPr>
          <a:xfrm>
            <a:off x="2959538" y="4110460"/>
            <a:ext cx="1810425" cy="646331"/>
          </a:xfrm>
          <a:prstGeom prst="rect">
            <a:avLst/>
          </a:prstGeom>
          <a:noFill/>
        </p:spPr>
        <p:txBody>
          <a:bodyPr wrap="square" rtlCol="0">
            <a:spAutoFit/>
          </a:bodyPr>
          <a:lstStyle/>
          <a:p>
            <a:r>
              <a:rPr lang="en-US" dirty="0">
                <a:solidFill>
                  <a:schemeClr val="bg1"/>
                </a:solidFill>
              </a:rPr>
              <a:t>4 PROTEINS THAT FORM SPIKE </a:t>
            </a:r>
          </a:p>
        </p:txBody>
      </p:sp>
      <p:pic>
        <p:nvPicPr>
          <p:cNvPr id="12" name="Picture 11">
            <a:extLst>
              <a:ext uri="{FF2B5EF4-FFF2-40B4-BE49-F238E27FC236}">
                <a16:creationId xmlns:a16="http://schemas.microsoft.com/office/drawing/2014/main" id="{B7E669D2-C28F-4A00-9F4C-5AF386AD9A14}"/>
              </a:ext>
            </a:extLst>
          </p:cNvPr>
          <p:cNvPicPr>
            <a:picLocks noChangeAspect="1"/>
          </p:cNvPicPr>
          <p:nvPr/>
        </p:nvPicPr>
        <p:blipFill>
          <a:blip r:embed="rId3"/>
          <a:stretch>
            <a:fillRect/>
          </a:stretch>
        </p:blipFill>
        <p:spPr>
          <a:xfrm>
            <a:off x="5760450" y="3030621"/>
            <a:ext cx="6218459" cy="2462997"/>
          </a:xfrm>
          <a:prstGeom prst="rect">
            <a:avLst/>
          </a:prstGeom>
        </p:spPr>
      </p:pic>
    </p:spTree>
    <p:extLst>
      <p:ext uri="{BB962C8B-B14F-4D97-AF65-F5344CB8AC3E}">
        <p14:creationId xmlns:p14="http://schemas.microsoft.com/office/powerpoint/2010/main" val="3371554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FB880-939D-4BA3-BE2B-B02E44E44545}"/>
              </a:ext>
            </a:extLst>
          </p:cNvPr>
          <p:cNvSpPr>
            <a:spLocks noGrp="1"/>
          </p:cNvSpPr>
          <p:nvPr>
            <p:ph type="title"/>
          </p:nvPr>
        </p:nvSpPr>
        <p:spPr>
          <a:xfrm>
            <a:off x="1163320" y="527685"/>
            <a:ext cx="10515600" cy="1325563"/>
          </a:xfrm>
        </p:spPr>
        <p:txBody>
          <a:bodyPr>
            <a:normAutofit/>
          </a:bodyPr>
          <a:lstStyle/>
          <a:p>
            <a:r>
              <a:rPr lang="en-US" b="1" dirty="0"/>
              <a:t>How long does SARS-CoV-2 last on surfaces</a:t>
            </a:r>
          </a:p>
        </p:txBody>
      </p:sp>
      <p:sp>
        <p:nvSpPr>
          <p:cNvPr id="3" name="Slide Number Placeholder 2">
            <a:extLst>
              <a:ext uri="{FF2B5EF4-FFF2-40B4-BE49-F238E27FC236}">
                <a16:creationId xmlns:a16="http://schemas.microsoft.com/office/drawing/2014/main" id="{14E380AE-BA7E-4FF7-ABB0-300855617784}"/>
              </a:ext>
            </a:extLst>
          </p:cNvPr>
          <p:cNvSpPr>
            <a:spLocks noGrp="1"/>
          </p:cNvSpPr>
          <p:nvPr>
            <p:ph type="sldNum" sz="quarter" idx="12"/>
          </p:nvPr>
        </p:nvSpPr>
        <p:spPr/>
        <p:txBody>
          <a:bodyPr/>
          <a:lstStyle/>
          <a:p>
            <a:fld id="{18234C2B-982A-43E5-9112-60E1BA20CD67}" type="slidenum">
              <a:rPr lang="en-US" smtClean="0"/>
              <a:t>14</a:t>
            </a:fld>
            <a:endParaRPr lang="en-US"/>
          </a:p>
        </p:txBody>
      </p:sp>
      <p:pic>
        <p:nvPicPr>
          <p:cNvPr id="4" name="Picture 3">
            <a:extLst>
              <a:ext uri="{FF2B5EF4-FFF2-40B4-BE49-F238E27FC236}">
                <a16:creationId xmlns:a16="http://schemas.microsoft.com/office/drawing/2014/main" id="{CD2E9E85-C2F1-44E4-BF87-E751E11646A7}"/>
              </a:ext>
            </a:extLst>
          </p:cNvPr>
          <p:cNvPicPr>
            <a:picLocks noChangeAspect="1"/>
          </p:cNvPicPr>
          <p:nvPr/>
        </p:nvPicPr>
        <p:blipFill>
          <a:blip r:embed="rId2"/>
          <a:stretch>
            <a:fillRect/>
          </a:stretch>
        </p:blipFill>
        <p:spPr>
          <a:xfrm>
            <a:off x="3350695" y="1604963"/>
            <a:ext cx="4987172" cy="4999672"/>
          </a:xfrm>
          <a:prstGeom prst="rect">
            <a:avLst/>
          </a:prstGeom>
        </p:spPr>
      </p:pic>
    </p:spTree>
    <p:extLst>
      <p:ext uri="{BB962C8B-B14F-4D97-AF65-F5344CB8AC3E}">
        <p14:creationId xmlns:p14="http://schemas.microsoft.com/office/powerpoint/2010/main" val="1902981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51E6C0-CE39-441B-ADFC-FFC8B2C841D7}"/>
              </a:ext>
            </a:extLst>
          </p:cNvPr>
          <p:cNvSpPr/>
          <p:nvPr/>
        </p:nvSpPr>
        <p:spPr>
          <a:xfrm>
            <a:off x="1985913" y="4025247"/>
            <a:ext cx="8220173" cy="1815882"/>
          </a:xfrm>
          <a:prstGeom prst="rect">
            <a:avLst/>
          </a:prstGeom>
        </p:spPr>
        <p:txBody>
          <a:bodyPr wrap="square">
            <a:spAutoFit/>
          </a:bodyPr>
          <a:lstStyle/>
          <a:p>
            <a:r>
              <a:rPr lang="en-US" sz="2800" dirty="0">
                <a:solidFill>
                  <a:srgbClr val="000000"/>
                </a:solidFill>
                <a:latin typeface="Calibri" panose="020F0502020204030204" pitchFamily="34" charset="0"/>
                <a:cs typeface="Calibri" panose="020F0502020204030204" pitchFamily="34" charset="0"/>
              </a:rPr>
              <a:t>SARS-CoV-2 RNA was identified on a variety of surfaces in cabins of both symptomatic and asymptomatic infected passengers up to </a:t>
            </a:r>
            <a:r>
              <a:rPr lang="en-US" sz="2800" b="1" dirty="0">
                <a:solidFill>
                  <a:srgbClr val="000000"/>
                </a:solidFill>
                <a:latin typeface="Calibri" panose="020F0502020204030204" pitchFamily="34" charset="0"/>
                <a:cs typeface="Calibri" panose="020F0502020204030204" pitchFamily="34" charset="0"/>
              </a:rPr>
              <a:t>17 days </a:t>
            </a:r>
            <a:r>
              <a:rPr lang="en-US" sz="2800" dirty="0">
                <a:solidFill>
                  <a:srgbClr val="000000"/>
                </a:solidFill>
                <a:latin typeface="Calibri" panose="020F0502020204030204" pitchFamily="34" charset="0"/>
                <a:cs typeface="Calibri" panose="020F0502020204030204" pitchFamily="34" charset="0"/>
              </a:rPr>
              <a:t>after cabins were vacated on the Diamond Princess </a:t>
            </a:r>
            <a:endParaRPr lang="en-US" sz="28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B460001-DC23-4EB4-9E18-89367850A1FD}"/>
              </a:ext>
            </a:extLst>
          </p:cNvPr>
          <p:cNvPicPr>
            <a:picLocks noChangeAspect="1"/>
          </p:cNvPicPr>
          <p:nvPr/>
        </p:nvPicPr>
        <p:blipFill>
          <a:blip r:embed="rId2"/>
          <a:stretch>
            <a:fillRect/>
          </a:stretch>
        </p:blipFill>
        <p:spPr>
          <a:xfrm>
            <a:off x="3048000" y="1337628"/>
            <a:ext cx="5696745" cy="638264"/>
          </a:xfrm>
          <a:prstGeom prst="rect">
            <a:avLst/>
          </a:prstGeom>
        </p:spPr>
      </p:pic>
      <p:pic>
        <p:nvPicPr>
          <p:cNvPr id="4" name="Picture 3">
            <a:extLst>
              <a:ext uri="{FF2B5EF4-FFF2-40B4-BE49-F238E27FC236}">
                <a16:creationId xmlns:a16="http://schemas.microsoft.com/office/drawing/2014/main" id="{374B7CE5-3E2B-4FB9-8A36-1626D4A5AA8B}"/>
              </a:ext>
            </a:extLst>
          </p:cNvPr>
          <p:cNvPicPr>
            <a:picLocks noChangeAspect="1"/>
          </p:cNvPicPr>
          <p:nvPr/>
        </p:nvPicPr>
        <p:blipFill>
          <a:blip r:embed="rId3"/>
          <a:stretch>
            <a:fillRect/>
          </a:stretch>
        </p:blipFill>
        <p:spPr>
          <a:xfrm>
            <a:off x="75415" y="2215481"/>
            <a:ext cx="12192000" cy="1403870"/>
          </a:xfrm>
          <a:prstGeom prst="rect">
            <a:avLst/>
          </a:prstGeom>
        </p:spPr>
      </p:pic>
      <p:sp>
        <p:nvSpPr>
          <p:cNvPr id="5" name="Slide Number Placeholder 4">
            <a:extLst>
              <a:ext uri="{FF2B5EF4-FFF2-40B4-BE49-F238E27FC236}">
                <a16:creationId xmlns:a16="http://schemas.microsoft.com/office/drawing/2014/main" id="{2CA5528F-6C31-4719-9AC0-3E40E91DB51B}"/>
              </a:ext>
            </a:extLst>
          </p:cNvPr>
          <p:cNvSpPr>
            <a:spLocks noGrp="1"/>
          </p:cNvSpPr>
          <p:nvPr>
            <p:ph type="sldNum" sz="quarter" idx="12"/>
          </p:nvPr>
        </p:nvSpPr>
        <p:spPr/>
        <p:txBody>
          <a:bodyPr/>
          <a:lstStyle/>
          <a:p>
            <a:fld id="{18234C2B-982A-43E5-9112-60E1BA20CD67}" type="slidenum">
              <a:rPr lang="en-US" smtClean="0"/>
              <a:t>15</a:t>
            </a:fld>
            <a:endParaRPr lang="en-US"/>
          </a:p>
        </p:txBody>
      </p:sp>
    </p:spTree>
    <p:extLst>
      <p:ext uri="{BB962C8B-B14F-4D97-AF65-F5344CB8AC3E}">
        <p14:creationId xmlns:p14="http://schemas.microsoft.com/office/powerpoint/2010/main" val="721406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0F5F19-7E0B-4585-85E3-1A7AB348B4D9}"/>
              </a:ext>
            </a:extLst>
          </p:cNvPr>
          <p:cNvPicPr>
            <a:picLocks noChangeAspect="1"/>
          </p:cNvPicPr>
          <p:nvPr/>
        </p:nvPicPr>
        <p:blipFill>
          <a:blip r:embed="rId2"/>
          <a:stretch>
            <a:fillRect/>
          </a:stretch>
        </p:blipFill>
        <p:spPr>
          <a:xfrm>
            <a:off x="2794331" y="218627"/>
            <a:ext cx="6754168" cy="3210373"/>
          </a:xfrm>
          <a:prstGeom prst="rect">
            <a:avLst/>
          </a:prstGeom>
        </p:spPr>
      </p:pic>
      <p:sp>
        <p:nvSpPr>
          <p:cNvPr id="5" name="Rectangle 4">
            <a:extLst>
              <a:ext uri="{FF2B5EF4-FFF2-40B4-BE49-F238E27FC236}">
                <a16:creationId xmlns:a16="http://schemas.microsoft.com/office/drawing/2014/main" id="{B79584AA-1A6E-49B7-997D-99BF4FC90154}"/>
              </a:ext>
            </a:extLst>
          </p:cNvPr>
          <p:cNvSpPr/>
          <p:nvPr/>
        </p:nvSpPr>
        <p:spPr>
          <a:xfrm>
            <a:off x="3048000" y="3818650"/>
            <a:ext cx="6096000" cy="2554545"/>
          </a:xfrm>
          <a:prstGeom prst="rect">
            <a:avLst/>
          </a:prstGeom>
        </p:spPr>
        <p:txBody>
          <a:bodyPr>
            <a:spAutoFit/>
          </a:bodyPr>
          <a:lstStyle/>
          <a:p>
            <a:r>
              <a:rPr lang="en-US" sz="2000" dirty="0"/>
              <a:t>During the initial isolation of 13 individuals confirmed positive with COVID-19 infection, air and surface samples were collected in eleven isolation rooms to examine viral shedding from isolated individuals. …Many commonly used items, toilet facilities, and air samples had evidence of viral contamination, indicating that SARS-CoV-2 is shed to the environment as expired particles, during toileting, and through contact with fomites. </a:t>
            </a:r>
          </a:p>
        </p:txBody>
      </p:sp>
      <p:sp>
        <p:nvSpPr>
          <p:cNvPr id="2" name="Slide Number Placeholder 1">
            <a:extLst>
              <a:ext uri="{FF2B5EF4-FFF2-40B4-BE49-F238E27FC236}">
                <a16:creationId xmlns:a16="http://schemas.microsoft.com/office/drawing/2014/main" id="{16098C93-DB5C-4C65-9938-5B29F1B93974}"/>
              </a:ext>
            </a:extLst>
          </p:cNvPr>
          <p:cNvSpPr>
            <a:spLocks noGrp="1"/>
          </p:cNvSpPr>
          <p:nvPr>
            <p:ph type="sldNum" sz="quarter" idx="12"/>
          </p:nvPr>
        </p:nvSpPr>
        <p:spPr/>
        <p:txBody>
          <a:bodyPr/>
          <a:lstStyle/>
          <a:p>
            <a:fld id="{18234C2B-982A-43E5-9112-60E1BA20CD67}" type="slidenum">
              <a:rPr lang="en-US" smtClean="0"/>
              <a:t>16</a:t>
            </a:fld>
            <a:endParaRPr lang="en-US"/>
          </a:p>
        </p:txBody>
      </p:sp>
    </p:spTree>
    <p:extLst>
      <p:ext uri="{BB962C8B-B14F-4D97-AF65-F5344CB8AC3E}">
        <p14:creationId xmlns:p14="http://schemas.microsoft.com/office/powerpoint/2010/main" val="3162912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D397CE-0F73-4139-83FD-BFC9673A58AA}"/>
              </a:ext>
            </a:extLst>
          </p:cNvPr>
          <p:cNvPicPr>
            <a:picLocks noChangeAspect="1"/>
          </p:cNvPicPr>
          <p:nvPr/>
        </p:nvPicPr>
        <p:blipFill>
          <a:blip r:embed="rId2"/>
          <a:stretch>
            <a:fillRect/>
          </a:stretch>
        </p:blipFill>
        <p:spPr>
          <a:xfrm>
            <a:off x="932172" y="1401178"/>
            <a:ext cx="2934109" cy="724001"/>
          </a:xfrm>
          <a:prstGeom prst="rect">
            <a:avLst/>
          </a:prstGeom>
        </p:spPr>
      </p:pic>
      <p:pic>
        <p:nvPicPr>
          <p:cNvPr id="5" name="Picture 4">
            <a:extLst>
              <a:ext uri="{FF2B5EF4-FFF2-40B4-BE49-F238E27FC236}">
                <a16:creationId xmlns:a16="http://schemas.microsoft.com/office/drawing/2014/main" id="{4AEF5405-C777-4B17-8CF8-4AC4617901E6}"/>
              </a:ext>
            </a:extLst>
          </p:cNvPr>
          <p:cNvPicPr>
            <a:picLocks noChangeAspect="1"/>
          </p:cNvPicPr>
          <p:nvPr/>
        </p:nvPicPr>
        <p:blipFill>
          <a:blip r:embed="rId3"/>
          <a:stretch>
            <a:fillRect/>
          </a:stretch>
        </p:blipFill>
        <p:spPr>
          <a:xfrm>
            <a:off x="4151341" y="921083"/>
            <a:ext cx="7602011" cy="2600688"/>
          </a:xfrm>
          <a:prstGeom prst="rect">
            <a:avLst/>
          </a:prstGeom>
        </p:spPr>
      </p:pic>
      <p:sp>
        <p:nvSpPr>
          <p:cNvPr id="6" name="Rectangle 5">
            <a:extLst>
              <a:ext uri="{FF2B5EF4-FFF2-40B4-BE49-F238E27FC236}">
                <a16:creationId xmlns:a16="http://schemas.microsoft.com/office/drawing/2014/main" id="{A1FAEAC9-BF49-4E23-A43F-07C53DA865FC}"/>
              </a:ext>
            </a:extLst>
          </p:cNvPr>
          <p:cNvSpPr/>
          <p:nvPr/>
        </p:nvSpPr>
        <p:spPr>
          <a:xfrm>
            <a:off x="3119120" y="3954851"/>
            <a:ext cx="6096000" cy="954107"/>
          </a:xfrm>
          <a:prstGeom prst="rect">
            <a:avLst/>
          </a:prstGeom>
        </p:spPr>
        <p:txBody>
          <a:bodyPr>
            <a:spAutoFit/>
          </a:bodyPr>
          <a:lstStyle/>
          <a:p>
            <a:r>
              <a:rPr lang="en-US" sz="2800" dirty="0"/>
              <a:t>The longest observed duration of viral shedding in survivors was </a:t>
            </a:r>
            <a:r>
              <a:rPr lang="en-US" sz="2800" b="1" dirty="0"/>
              <a:t>37 days.</a:t>
            </a:r>
          </a:p>
        </p:txBody>
      </p:sp>
      <p:sp>
        <p:nvSpPr>
          <p:cNvPr id="2" name="Slide Number Placeholder 1">
            <a:extLst>
              <a:ext uri="{FF2B5EF4-FFF2-40B4-BE49-F238E27FC236}">
                <a16:creationId xmlns:a16="http://schemas.microsoft.com/office/drawing/2014/main" id="{E45F19D7-228D-41B2-B4EB-2EA0A2C11810}"/>
              </a:ext>
            </a:extLst>
          </p:cNvPr>
          <p:cNvSpPr>
            <a:spLocks noGrp="1"/>
          </p:cNvSpPr>
          <p:nvPr>
            <p:ph type="sldNum" sz="quarter" idx="12"/>
          </p:nvPr>
        </p:nvSpPr>
        <p:spPr/>
        <p:txBody>
          <a:bodyPr/>
          <a:lstStyle/>
          <a:p>
            <a:fld id="{18234C2B-982A-43E5-9112-60E1BA20CD67}" type="slidenum">
              <a:rPr lang="en-US" smtClean="0"/>
              <a:t>17</a:t>
            </a:fld>
            <a:endParaRPr lang="en-US"/>
          </a:p>
        </p:txBody>
      </p:sp>
    </p:spTree>
    <p:extLst>
      <p:ext uri="{BB962C8B-B14F-4D97-AF65-F5344CB8AC3E}">
        <p14:creationId xmlns:p14="http://schemas.microsoft.com/office/powerpoint/2010/main" val="981107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568FEF-7A35-4087-981E-C884176CD330}"/>
              </a:ext>
            </a:extLst>
          </p:cNvPr>
          <p:cNvSpPr txBox="1"/>
          <p:nvPr/>
        </p:nvSpPr>
        <p:spPr>
          <a:xfrm>
            <a:off x="1729793" y="336363"/>
            <a:ext cx="8283987"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Virion Structure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Why are envelopes important?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Enveloped viruses are more “fragile” than naked viruses</a:t>
            </a:r>
          </a:p>
        </p:txBody>
      </p:sp>
      <p:pic>
        <p:nvPicPr>
          <p:cNvPr id="5124" name="Picture 4" descr="how long covid 19 can live on common surfaces">
            <a:extLst>
              <a:ext uri="{FF2B5EF4-FFF2-40B4-BE49-F238E27FC236}">
                <a16:creationId xmlns:a16="http://schemas.microsoft.com/office/drawing/2014/main" id="{9373EB93-35A6-41F6-AB97-DB3B52A0D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529" y="2518535"/>
            <a:ext cx="5072514" cy="420294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D9E3926-3F83-4EA9-95FE-FDE85070F0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65F21-0F3F-429B-A821-E28368D686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01722F-45EC-4D2C-AA99-15A02C998469}"/>
              </a:ext>
            </a:extLst>
          </p:cNvPr>
          <p:cNvSpPr txBox="1"/>
          <p:nvPr/>
        </p:nvSpPr>
        <p:spPr>
          <a:xfrm>
            <a:off x="7299164" y="3429000"/>
            <a:ext cx="25132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Respiratory Transmission</a:t>
            </a:r>
          </a:p>
        </p:txBody>
      </p:sp>
      <p:sp>
        <p:nvSpPr>
          <p:cNvPr id="5" name="TextBox 4">
            <a:extLst>
              <a:ext uri="{FF2B5EF4-FFF2-40B4-BE49-F238E27FC236}">
                <a16:creationId xmlns:a16="http://schemas.microsoft.com/office/drawing/2014/main" id="{43D6AAB7-EF5C-41DE-9D67-F9C2B82AA7CE}"/>
              </a:ext>
            </a:extLst>
          </p:cNvPr>
          <p:cNvSpPr txBox="1"/>
          <p:nvPr/>
        </p:nvSpPr>
        <p:spPr>
          <a:xfrm>
            <a:off x="9276757" y="4885364"/>
            <a:ext cx="20770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Fomite transmission</a:t>
            </a:r>
          </a:p>
        </p:txBody>
      </p:sp>
      <p:sp>
        <p:nvSpPr>
          <p:cNvPr id="6" name="Right Brace 5">
            <a:extLst>
              <a:ext uri="{FF2B5EF4-FFF2-40B4-BE49-F238E27FC236}">
                <a16:creationId xmlns:a16="http://schemas.microsoft.com/office/drawing/2014/main" id="{E0E3CEB0-D1B4-46BC-B7C1-E8EC957236F5}"/>
              </a:ext>
            </a:extLst>
          </p:cNvPr>
          <p:cNvSpPr/>
          <p:nvPr/>
        </p:nvSpPr>
        <p:spPr>
          <a:xfrm>
            <a:off x="7956223" y="4017833"/>
            <a:ext cx="961534" cy="2109590"/>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318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DAEA8C-FB39-4200-9DBE-B10B3502F74E}"/>
              </a:ext>
            </a:extLst>
          </p:cNvPr>
          <p:cNvSpPr>
            <a:spLocks noGrp="1"/>
          </p:cNvSpPr>
          <p:nvPr>
            <p:ph type="sldNum" sz="quarter" idx="12"/>
          </p:nvPr>
        </p:nvSpPr>
        <p:spPr/>
        <p:txBody>
          <a:bodyPr/>
          <a:lstStyle/>
          <a:p>
            <a:fld id="{49E65F21-0F3F-429B-A821-E28368D686FC}" type="slidenum">
              <a:rPr lang="en-US" smtClean="0"/>
              <a:t>19</a:t>
            </a:fld>
            <a:endParaRPr lang="en-US"/>
          </a:p>
        </p:txBody>
      </p:sp>
      <p:pic>
        <p:nvPicPr>
          <p:cNvPr id="3" name="Picture 2">
            <a:extLst>
              <a:ext uri="{FF2B5EF4-FFF2-40B4-BE49-F238E27FC236}">
                <a16:creationId xmlns:a16="http://schemas.microsoft.com/office/drawing/2014/main" id="{FE80765E-6739-4B8A-8971-6EF31F752C70}"/>
              </a:ext>
            </a:extLst>
          </p:cNvPr>
          <p:cNvPicPr>
            <a:picLocks noChangeAspect="1"/>
          </p:cNvPicPr>
          <p:nvPr/>
        </p:nvPicPr>
        <p:blipFill>
          <a:blip r:embed="rId2"/>
          <a:stretch>
            <a:fillRect/>
          </a:stretch>
        </p:blipFill>
        <p:spPr>
          <a:xfrm>
            <a:off x="467359" y="-91440"/>
            <a:ext cx="5165795" cy="2905760"/>
          </a:xfrm>
          <a:prstGeom prst="rect">
            <a:avLst/>
          </a:prstGeom>
        </p:spPr>
      </p:pic>
      <p:pic>
        <p:nvPicPr>
          <p:cNvPr id="4" name="Picture 3">
            <a:extLst>
              <a:ext uri="{FF2B5EF4-FFF2-40B4-BE49-F238E27FC236}">
                <a16:creationId xmlns:a16="http://schemas.microsoft.com/office/drawing/2014/main" id="{8F9F1F2D-6A0D-49F2-B3EE-9918DD72C804}"/>
              </a:ext>
            </a:extLst>
          </p:cNvPr>
          <p:cNvPicPr>
            <a:picLocks noChangeAspect="1"/>
          </p:cNvPicPr>
          <p:nvPr/>
        </p:nvPicPr>
        <p:blipFill>
          <a:blip r:embed="rId3"/>
          <a:stretch>
            <a:fillRect/>
          </a:stretch>
        </p:blipFill>
        <p:spPr>
          <a:xfrm>
            <a:off x="-81280" y="3058011"/>
            <a:ext cx="6512824" cy="3663464"/>
          </a:xfrm>
          <a:prstGeom prst="rect">
            <a:avLst/>
          </a:prstGeom>
        </p:spPr>
      </p:pic>
      <p:pic>
        <p:nvPicPr>
          <p:cNvPr id="5" name="Picture 4">
            <a:extLst>
              <a:ext uri="{FF2B5EF4-FFF2-40B4-BE49-F238E27FC236}">
                <a16:creationId xmlns:a16="http://schemas.microsoft.com/office/drawing/2014/main" id="{48C6128D-98E6-453C-9523-39C8FC376A7F}"/>
              </a:ext>
            </a:extLst>
          </p:cNvPr>
          <p:cNvPicPr>
            <a:picLocks noChangeAspect="1"/>
          </p:cNvPicPr>
          <p:nvPr/>
        </p:nvPicPr>
        <p:blipFill>
          <a:blip r:embed="rId4"/>
          <a:stretch>
            <a:fillRect/>
          </a:stretch>
        </p:blipFill>
        <p:spPr>
          <a:xfrm>
            <a:off x="5567114" y="391508"/>
            <a:ext cx="6096528" cy="3429297"/>
          </a:xfrm>
          <a:prstGeom prst="rect">
            <a:avLst/>
          </a:prstGeom>
        </p:spPr>
      </p:pic>
      <p:sp>
        <p:nvSpPr>
          <p:cNvPr id="7" name="TextBox 6">
            <a:extLst>
              <a:ext uri="{FF2B5EF4-FFF2-40B4-BE49-F238E27FC236}">
                <a16:creationId xmlns:a16="http://schemas.microsoft.com/office/drawing/2014/main" id="{5ED7F160-738A-4E65-9F09-C05C695FE7F0}"/>
              </a:ext>
            </a:extLst>
          </p:cNvPr>
          <p:cNvSpPr txBox="1"/>
          <p:nvPr/>
        </p:nvSpPr>
        <p:spPr>
          <a:xfrm>
            <a:off x="5730240" y="3429000"/>
            <a:ext cx="6111994" cy="954107"/>
          </a:xfrm>
          <a:prstGeom prst="rect">
            <a:avLst/>
          </a:prstGeom>
          <a:noFill/>
        </p:spPr>
        <p:txBody>
          <a:bodyPr wrap="none" rtlCol="0">
            <a:spAutoFit/>
          </a:bodyPr>
          <a:lstStyle/>
          <a:p>
            <a:r>
              <a:rPr lang="en-US" sz="2800" dirty="0"/>
              <a:t>What do these studies have in common?</a:t>
            </a:r>
          </a:p>
          <a:p>
            <a:pPr algn="ctr"/>
            <a:r>
              <a:rPr lang="en-US" sz="2800" dirty="0"/>
              <a:t>They all used the same test!</a:t>
            </a:r>
          </a:p>
        </p:txBody>
      </p:sp>
    </p:spTree>
    <p:extLst>
      <p:ext uri="{BB962C8B-B14F-4D97-AF65-F5344CB8AC3E}">
        <p14:creationId xmlns:p14="http://schemas.microsoft.com/office/powerpoint/2010/main" val="239998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84FE43-2EA4-416B-98FF-6F44F3A87F6F}"/>
              </a:ext>
            </a:extLst>
          </p:cNvPr>
          <p:cNvPicPr>
            <a:picLocks noChangeAspect="1"/>
          </p:cNvPicPr>
          <p:nvPr/>
        </p:nvPicPr>
        <p:blipFill>
          <a:blip r:embed="rId2"/>
          <a:stretch>
            <a:fillRect/>
          </a:stretch>
        </p:blipFill>
        <p:spPr>
          <a:xfrm>
            <a:off x="2718916" y="128127"/>
            <a:ext cx="6754168" cy="6601746"/>
          </a:xfrm>
          <a:prstGeom prst="rect">
            <a:avLst/>
          </a:prstGeom>
        </p:spPr>
      </p:pic>
      <p:sp>
        <p:nvSpPr>
          <p:cNvPr id="2" name="Slide Number Placeholder 1">
            <a:extLst>
              <a:ext uri="{FF2B5EF4-FFF2-40B4-BE49-F238E27FC236}">
                <a16:creationId xmlns:a16="http://schemas.microsoft.com/office/drawing/2014/main" id="{EF0B0F0F-FDD2-42F0-8951-AAD1C1C439A3}"/>
              </a:ext>
            </a:extLst>
          </p:cNvPr>
          <p:cNvSpPr>
            <a:spLocks noGrp="1"/>
          </p:cNvSpPr>
          <p:nvPr>
            <p:ph type="sldNum" sz="quarter" idx="12"/>
          </p:nvPr>
        </p:nvSpPr>
        <p:spPr/>
        <p:txBody>
          <a:bodyPr/>
          <a:lstStyle/>
          <a:p>
            <a:fld id="{18234C2B-982A-43E5-9112-60E1BA20CD67}" type="slidenum">
              <a:rPr lang="en-US" smtClean="0"/>
              <a:t>2</a:t>
            </a:fld>
            <a:endParaRPr lang="en-US"/>
          </a:p>
        </p:txBody>
      </p:sp>
    </p:spTree>
    <p:extLst>
      <p:ext uri="{BB962C8B-B14F-4D97-AF65-F5344CB8AC3E}">
        <p14:creationId xmlns:p14="http://schemas.microsoft.com/office/powerpoint/2010/main" val="6593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43064-262A-4B1C-8967-00377D6BED9B}"/>
              </a:ext>
            </a:extLst>
          </p:cNvPr>
          <p:cNvSpPr>
            <a:spLocks noGrp="1"/>
          </p:cNvSpPr>
          <p:nvPr>
            <p:ph type="title"/>
          </p:nvPr>
        </p:nvSpPr>
        <p:spPr/>
        <p:txBody>
          <a:bodyPr>
            <a:normAutofit fontScale="90000"/>
          </a:bodyPr>
          <a:lstStyle/>
          <a:p>
            <a:pPr algn="ctr"/>
            <a:r>
              <a:rPr lang="en-US" dirty="0"/>
              <a:t>Quantitative Reverse-Transcription Polymerase Chain Reaction (</a:t>
            </a:r>
            <a:r>
              <a:rPr lang="en-US" b="1" dirty="0" err="1"/>
              <a:t>qRT</a:t>
            </a:r>
            <a:r>
              <a:rPr lang="en-US" b="1" dirty="0"/>
              <a:t>-PCR or Real time PCR</a:t>
            </a:r>
            <a:r>
              <a:rPr lang="en-US" dirty="0"/>
              <a:t>)</a:t>
            </a:r>
          </a:p>
        </p:txBody>
      </p:sp>
      <p:sp>
        <p:nvSpPr>
          <p:cNvPr id="3" name="Content Placeholder 2">
            <a:extLst>
              <a:ext uri="{FF2B5EF4-FFF2-40B4-BE49-F238E27FC236}">
                <a16:creationId xmlns:a16="http://schemas.microsoft.com/office/drawing/2014/main" id="{DF07D8F1-CF3E-40F0-A9F8-0F6F094FD2FF}"/>
              </a:ext>
            </a:extLst>
          </p:cNvPr>
          <p:cNvSpPr>
            <a:spLocks noGrp="1"/>
          </p:cNvSpPr>
          <p:nvPr>
            <p:ph idx="1"/>
          </p:nvPr>
        </p:nvSpPr>
        <p:spPr/>
        <p:txBody>
          <a:bodyPr>
            <a:normAutofit fontScale="92500"/>
          </a:bodyPr>
          <a:lstStyle/>
          <a:p>
            <a:r>
              <a:rPr lang="en-US" dirty="0"/>
              <a:t>Were you infected by the virion?</a:t>
            </a:r>
          </a:p>
          <a:p>
            <a:r>
              <a:rPr lang="en-US" dirty="0"/>
              <a:t>Does not tell you how infectious a person is!</a:t>
            </a:r>
          </a:p>
          <a:p>
            <a:r>
              <a:rPr lang="en-US" dirty="0"/>
              <a:t>Does not tell you that a virion is infectious at all!</a:t>
            </a:r>
          </a:p>
          <a:p>
            <a:endParaRPr lang="en-US" dirty="0"/>
          </a:p>
          <a:p>
            <a:r>
              <a:rPr lang="en-US" dirty="0"/>
              <a:t>RNA viruses have high mutation rates</a:t>
            </a:r>
          </a:p>
          <a:p>
            <a:r>
              <a:rPr lang="en-US" dirty="0"/>
              <a:t>Some mutations can enhance virulence, other mutations decrease virulence or make virion nonfunctional</a:t>
            </a:r>
          </a:p>
          <a:p>
            <a:r>
              <a:rPr lang="en-US" dirty="0"/>
              <a:t>Most mutations are not beneficial</a:t>
            </a:r>
          </a:p>
          <a:p>
            <a:r>
              <a:rPr lang="en-US" b="1" dirty="0" err="1"/>
              <a:t>qRT</a:t>
            </a:r>
            <a:r>
              <a:rPr lang="en-US" b="1" dirty="0"/>
              <a:t>-PCR detects </a:t>
            </a:r>
            <a:r>
              <a:rPr lang="en-US" b="1" dirty="0" err="1"/>
              <a:t>RNA</a:t>
            </a:r>
            <a:r>
              <a:rPr lang="en-US" b="1" baseline="-25000" dirty="0" err="1"/>
              <a:t>viral</a:t>
            </a:r>
            <a:r>
              <a:rPr lang="en-US" b="1" baseline="-25000" dirty="0"/>
              <a:t> </a:t>
            </a:r>
            <a:r>
              <a:rPr lang="en-US" b="1" dirty="0"/>
              <a:t>but does not determine infectiousness of virion</a:t>
            </a:r>
          </a:p>
        </p:txBody>
      </p:sp>
      <p:sp>
        <p:nvSpPr>
          <p:cNvPr id="4" name="Slide Number Placeholder 3">
            <a:extLst>
              <a:ext uri="{FF2B5EF4-FFF2-40B4-BE49-F238E27FC236}">
                <a16:creationId xmlns:a16="http://schemas.microsoft.com/office/drawing/2014/main" id="{90D714F8-C0D0-46FE-A0D4-AC8A2DFE4A09}"/>
              </a:ext>
            </a:extLst>
          </p:cNvPr>
          <p:cNvSpPr>
            <a:spLocks noGrp="1"/>
          </p:cNvSpPr>
          <p:nvPr>
            <p:ph type="sldNum" sz="quarter" idx="12"/>
          </p:nvPr>
        </p:nvSpPr>
        <p:spPr/>
        <p:txBody>
          <a:bodyPr/>
          <a:lstStyle/>
          <a:p>
            <a:fld id="{18234C2B-982A-43E5-9112-60E1BA20CD67}" type="slidenum">
              <a:rPr lang="en-US" smtClean="0"/>
              <a:t>20</a:t>
            </a:fld>
            <a:endParaRPr lang="en-US"/>
          </a:p>
        </p:txBody>
      </p:sp>
    </p:spTree>
    <p:extLst>
      <p:ext uri="{BB962C8B-B14F-4D97-AF65-F5344CB8AC3E}">
        <p14:creationId xmlns:p14="http://schemas.microsoft.com/office/powerpoint/2010/main" val="3811933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BE14-CE1B-4936-A8AD-2A86AE3439AB}"/>
              </a:ext>
            </a:extLst>
          </p:cNvPr>
          <p:cNvSpPr>
            <a:spLocks noGrp="1"/>
          </p:cNvSpPr>
          <p:nvPr>
            <p:ph type="title"/>
          </p:nvPr>
        </p:nvSpPr>
        <p:spPr>
          <a:xfrm>
            <a:off x="970280" y="-126523"/>
            <a:ext cx="10515600" cy="1325563"/>
          </a:xfrm>
        </p:spPr>
        <p:txBody>
          <a:bodyPr/>
          <a:lstStyle/>
          <a:p>
            <a:pPr algn="ctr"/>
            <a:r>
              <a:rPr lang="en-US" b="1" dirty="0" err="1"/>
              <a:t>qRT</a:t>
            </a:r>
            <a:r>
              <a:rPr lang="en-US" b="1" dirty="0"/>
              <a:t>-PCR is not detecting infectious virions!</a:t>
            </a:r>
          </a:p>
        </p:txBody>
      </p:sp>
      <p:sp>
        <p:nvSpPr>
          <p:cNvPr id="3" name="Content Placeholder 2">
            <a:extLst>
              <a:ext uri="{FF2B5EF4-FFF2-40B4-BE49-F238E27FC236}">
                <a16:creationId xmlns:a16="http://schemas.microsoft.com/office/drawing/2014/main" id="{330BB9D2-3688-4B93-AF31-C08A16EF8618}"/>
              </a:ext>
            </a:extLst>
          </p:cNvPr>
          <p:cNvSpPr>
            <a:spLocks noGrp="1"/>
          </p:cNvSpPr>
          <p:nvPr>
            <p:ph idx="1"/>
          </p:nvPr>
        </p:nvSpPr>
        <p:spPr>
          <a:xfrm>
            <a:off x="970280" y="1077435"/>
            <a:ext cx="10515600" cy="4351338"/>
          </a:xfrm>
        </p:spPr>
        <p:txBody>
          <a:bodyPr/>
          <a:lstStyle/>
          <a:p>
            <a:r>
              <a:rPr lang="en-US" dirty="0"/>
              <a:t>Cells from people recovered from COVID-19 can still make </a:t>
            </a:r>
            <a:r>
              <a:rPr lang="en-US" dirty="0" err="1"/>
              <a:t>RNA</a:t>
            </a:r>
            <a:r>
              <a:rPr lang="en-US" baseline="-25000" dirty="0" err="1"/>
              <a:t>viral</a:t>
            </a:r>
            <a:r>
              <a:rPr lang="en-US" dirty="0"/>
              <a:t> without making infectious virions!</a:t>
            </a:r>
          </a:p>
          <a:p>
            <a:r>
              <a:rPr lang="en-US" dirty="0"/>
              <a:t>Infectious virions can only be determined by examining if the virion can kill cells in culture (cells grown outside of the body)</a:t>
            </a:r>
          </a:p>
          <a:p>
            <a:r>
              <a:rPr lang="en-US" dirty="0"/>
              <a:t>Done by Plaque assays:  a single virion can kill cells in a dish where live cells are growing causing a clear area (plaque) where the cells died.</a:t>
            </a:r>
          </a:p>
        </p:txBody>
      </p:sp>
      <p:sp>
        <p:nvSpPr>
          <p:cNvPr id="4" name="Slide Number Placeholder 3">
            <a:extLst>
              <a:ext uri="{FF2B5EF4-FFF2-40B4-BE49-F238E27FC236}">
                <a16:creationId xmlns:a16="http://schemas.microsoft.com/office/drawing/2014/main" id="{91B38834-533E-4CB4-A1DA-292C72E6AF3D}"/>
              </a:ext>
            </a:extLst>
          </p:cNvPr>
          <p:cNvSpPr>
            <a:spLocks noGrp="1"/>
          </p:cNvSpPr>
          <p:nvPr>
            <p:ph type="sldNum" sz="quarter" idx="12"/>
          </p:nvPr>
        </p:nvSpPr>
        <p:spPr/>
        <p:txBody>
          <a:bodyPr/>
          <a:lstStyle/>
          <a:p>
            <a:fld id="{18234C2B-982A-43E5-9112-60E1BA20CD67}" type="slidenum">
              <a:rPr lang="en-US" smtClean="0"/>
              <a:t>21</a:t>
            </a:fld>
            <a:endParaRPr lang="en-US"/>
          </a:p>
        </p:txBody>
      </p:sp>
      <p:pic>
        <p:nvPicPr>
          <p:cNvPr id="6" name="Picture 5">
            <a:extLst>
              <a:ext uri="{FF2B5EF4-FFF2-40B4-BE49-F238E27FC236}">
                <a16:creationId xmlns:a16="http://schemas.microsoft.com/office/drawing/2014/main" id="{81486FF2-A54F-43E3-B37F-49AC34932945}"/>
              </a:ext>
            </a:extLst>
          </p:cNvPr>
          <p:cNvPicPr>
            <a:picLocks noChangeAspect="1"/>
          </p:cNvPicPr>
          <p:nvPr/>
        </p:nvPicPr>
        <p:blipFill>
          <a:blip r:embed="rId2"/>
          <a:stretch>
            <a:fillRect/>
          </a:stretch>
        </p:blipFill>
        <p:spPr>
          <a:xfrm>
            <a:off x="4500880" y="3999547"/>
            <a:ext cx="3811270" cy="2858453"/>
          </a:xfrm>
          <a:prstGeom prst="rect">
            <a:avLst/>
          </a:prstGeom>
        </p:spPr>
      </p:pic>
    </p:spTree>
    <p:extLst>
      <p:ext uri="{BB962C8B-B14F-4D97-AF65-F5344CB8AC3E}">
        <p14:creationId xmlns:p14="http://schemas.microsoft.com/office/powerpoint/2010/main" val="2355586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9613E-1BB8-4289-A618-D608FA3CF1B3}"/>
              </a:ext>
            </a:extLst>
          </p:cNvPr>
          <p:cNvSpPr>
            <a:spLocks noGrp="1"/>
          </p:cNvSpPr>
          <p:nvPr>
            <p:ph idx="1"/>
          </p:nvPr>
        </p:nvSpPr>
        <p:spPr>
          <a:xfrm>
            <a:off x="970280" y="965360"/>
            <a:ext cx="10515600" cy="4351338"/>
          </a:xfrm>
        </p:spPr>
        <p:txBody>
          <a:bodyPr/>
          <a:lstStyle/>
          <a:p>
            <a:r>
              <a:rPr lang="en-US" dirty="0"/>
              <a:t>Why not use plaque assays to determine infectious virions on a surface?</a:t>
            </a:r>
          </a:p>
          <a:p>
            <a:r>
              <a:rPr lang="en-US" dirty="0"/>
              <a:t>Time</a:t>
            </a:r>
          </a:p>
          <a:p>
            <a:r>
              <a:rPr lang="en-US" dirty="0"/>
              <a:t>Facilities:  Biosafety containment facility (BSL-3)</a:t>
            </a:r>
          </a:p>
        </p:txBody>
      </p:sp>
      <p:pic>
        <p:nvPicPr>
          <p:cNvPr id="5" name="Picture 4">
            <a:extLst>
              <a:ext uri="{FF2B5EF4-FFF2-40B4-BE49-F238E27FC236}">
                <a16:creationId xmlns:a16="http://schemas.microsoft.com/office/drawing/2014/main" id="{974B09F8-D79A-4555-9AF8-A60CF3C78981}"/>
              </a:ext>
            </a:extLst>
          </p:cNvPr>
          <p:cNvPicPr>
            <a:picLocks noChangeAspect="1"/>
          </p:cNvPicPr>
          <p:nvPr/>
        </p:nvPicPr>
        <p:blipFill>
          <a:blip r:embed="rId2"/>
          <a:stretch>
            <a:fillRect/>
          </a:stretch>
        </p:blipFill>
        <p:spPr>
          <a:xfrm>
            <a:off x="1686560" y="2915920"/>
            <a:ext cx="6116320" cy="3440430"/>
          </a:xfrm>
          <a:prstGeom prst="rect">
            <a:avLst/>
          </a:prstGeom>
        </p:spPr>
      </p:pic>
      <p:sp>
        <p:nvSpPr>
          <p:cNvPr id="6" name="Rectangle 5">
            <a:extLst>
              <a:ext uri="{FF2B5EF4-FFF2-40B4-BE49-F238E27FC236}">
                <a16:creationId xmlns:a16="http://schemas.microsoft.com/office/drawing/2014/main" id="{93918924-1778-457D-97C9-B50727A75504}"/>
              </a:ext>
            </a:extLst>
          </p:cNvPr>
          <p:cNvSpPr/>
          <p:nvPr/>
        </p:nvSpPr>
        <p:spPr>
          <a:xfrm>
            <a:off x="3332480" y="6427113"/>
            <a:ext cx="6096000" cy="430887"/>
          </a:xfrm>
          <a:prstGeom prst="rect">
            <a:avLst/>
          </a:prstGeom>
        </p:spPr>
        <p:txBody>
          <a:bodyPr>
            <a:spAutoFit/>
          </a:bodyPr>
          <a:lstStyle/>
          <a:p>
            <a:r>
              <a:rPr lang="en-US" sz="1100" dirty="0"/>
              <a:t>https://www.forbes.com/sites/coronavirusfrontlines/2020/04/07/a-virologist-explains-why-hyped-studies-tell-us-very-little-about-the-likelihood-of-covid-19-coronavirus-transmission/#52bd126f1abe</a:t>
            </a:r>
          </a:p>
        </p:txBody>
      </p:sp>
      <p:sp>
        <p:nvSpPr>
          <p:cNvPr id="2" name="Slide Number Placeholder 1">
            <a:extLst>
              <a:ext uri="{FF2B5EF4-FFF2-40B4-BE49-F238E27FC236}">
                <a16:creationId xmlns:a16="http://schemas.microsoft.com/office/drawing/2014/main" id="{825009D3-99E4-455E-A5D1-0E4DDC6D0157}"/>
              </a:ext>
            </a:extLst>
          </p:cNvPr>
          <p:cNvSpPr>
            <a:spLocks noGrp="1"/>
          </p:cNvSpPr>
          <p:nvPr>
            <p:ph type="sldNum" sz="quarter" idx="12"/>
          </p:nvPr>
        </p:nvSpPr>
        <p:spPr/>
        <p:txBody>
          <a:bodyPr/>
          <a:lstStyle/>
          <a:p>
            <a:fld id="{18234C2B-982A-43E5-9112-60E1BA20CD67}" type="slidenum">
              <a:rPr lang="en-US" smtClean="0"/>
              <a:t>22</a:t>
            </a:fld>
            <a:endParaRPr lang="en-US"/>
          </a:p>
        </p:txBody>
      </p:sp>
      <p:sp>
        <p:nvSpPr>
          <p:cNvPr id="9" name="Title 1">
            <a:extLst>
              <a:ext uri="{FF2B5EF4-FFF2-40B4-BE49-F238E27FC236}">
                <a16:creationId xmlns:a16="http://schemas.microsoft.com/office/drawing/2014/main" id="{5EFD8909-902A-4089-8D3E-574919D790DE}"/>
              </a:ext>
            </a:extLst>
          </p:cNvPr>
          <p:cNvSpPr>
            <a:spLocks noGrp="1"/>
          </p:cNvSpPr>
          <p:nvPr>
            <p:ph type="title"/>
          </p:nvPr>
        </p:nvSpPr>
        <p:spPr>
          <a:xfrm>
            <a:off x="970280" y="-126523"/>
            <a:ext cx="10515600" cy="1325563"/>
          </a:xfrm>
        </p:spPr>
        <p:txBody>
          <a:bodyPr/>
          <a:lstStyle/>
          <a:p>
            <a:pPr algn="ctr"/>
            <a:r>
              <a:rPr lang="en-US" b="1" dirty="0" err="1"/>
              <a:t>qRT</a:t>
            </a:r>
            <a:r>
              <a:rPr lang="en-US" b="1" dirty="0"/>
              <a:t>-PCR is not detecting infectious virions!</a:t>
            </a:r>
          </a:p>
        </p:txBody>
      </p:sp>
      <p:pic>
        <p:nvPicPr>
          <p:cNvPr id="10" name="Picture 9">
            <a:extLst>
              <a:ext uri="{FF2B5EF4-FFF2-40B4-BE49-F238E27FC236}">
                <a16:creationId xmlns:a16="http://schemas.microsoft.com/office/drawing/2014/main" id="{ED44C116-90F6-4720-9892-9CA4E6C1AB36}"/>
              </a:ext>
            </a:extLst>
          </p:cNvPr>
          <p:cNvPicPr>
            <a:picLocks noChangeAspect="1"/>
          </p:cNvPicPr>
          <p:nvPr/>
        </p:nvPicPr>
        <p:blipFill>
          <a:blip r:embed="rId3"/>
          <a:stretch>
            <a:fillRect/>
          </a:stretch>
        </p:blipFill>
        <p:spPr>
          <a:xfrm>
            <a:off x="8161479" y="3302165"/>
            <a:ext cx="3728261" cy="2059711"/>
          </a:xfrm>
          <a:prstGeom prst="rect">
            <a:avLst/>
          </a:prstGeom>
        </p:spPr>
      </p:pic>
    </p:spTree>
    <p:extLst>
      <p:ext uri="{BB962C8B-B14F-4D97-AF65-F5344CB8AC3E}">
        <p14:creationId xmlns:p14="http://schemas.microsoft.com/office/powerpoint/2010/main" val="1650995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B269C1-694E-4B81-A113-D3A2E90848BF}"/>
              </a:ext>
            </a:extLst>
          </p:cNvPr>
          <p:cNvPicPr>
            <a:picLocks noChangeAspect="1"/>
          </p:cNvPicPr>
          <p:nvPr/>
        </p:nvPicPr>
        <p:blipFill>
          <a:blip r:embed="rId2"/>
          <a:stretch>
            <a:fillRect/>
          </a:stretch>
        </p:blipFill>
        <p:spPr>
          <a:xfrm>
            <a:off x="2733205" y="197316"/>
            <a:ext cx="6725589" cy="2419688"/>
          </a:xfrm>
          <a:prstGeom prst="rect">
            <a:avLst/>
          </a:prstGeom>
        </p:spPr>
      </p:pic>
      <p:sp>
        <p:nvSpPr>
          <p:cNvPr id="6" name="Rectangle 5">
            <a:extLst>
              <a:ext uri="{FF2B5EF4-FFF2-40B4-BE49-F238E27FC236}">
                <a16:creationId xmlns:a16="http://schemas.microsoft.com/office/drawing/2014/main" id="{D112E549-2C2B-4C80-BEF3-DDC950CD1812}"/>
              </a:ext>
            </a:extLst>
          </p:cNvPr>
          <p:cNvSpPr/>
          <p:nvPr/>
        </p:nvSpPr>
        <p:spPr>
          <a:xfrm>
            <a:off x="3362794" y="6399074"/>
            <a:ext cx="6096000" cy="261610"/>
          </a:xfrm>
          <a:prstGeom prst="rect">
            <a:avLst/>
          </a:prstGeom>
        </p:spPr>
        <p:txBody>
          <a:bodyPr>
            <a:spAutoFit/>
          </a:bodyPr>
          <a:lstStyle/>
          <a:p>
            <a:r>
              <a:rPr lang="en-US" sz="1100" dirty="0"/>
              <a:t>https://www.sciencedirect.com/science/article/pii/S2666524720300033?via%3Dihub</a:t>
            </a:r>
          </a:p>
        </p:txBody>
      </p:sp>
      <p:sp>
        <p:nvSpPr>
          <p:cNvPr id="7" name="TextBox 6">
            <a:extLst>
              <a:ext uri="{FF2B5EF4-FFF2-40B4-BE49-F238E27FC236}">
                <a16:creationId xmlns:a16="http://schemas.microsoft.com/office/drawing/2014/main" id="{906C65F4-1F83-4A8B-BBD4-6369467A95D8}"/>
              </a:ext>
            </a:extLst>
          </p:cNvPr>
          <p:cNvSpPr txBox="1"/>
          <p:nvPr/>
        </p:nvSpPr>
        <p:spPr>
          <a:xfrm>
            <a:off x="1788161" y="2617004"/>
            <a:ext cx="8280400" cy="3693319"/>
          </a:xfrm>
          <a:prstGeom prst="rect">
            <a:avLst/>
          </a:prstGeom>
          <a:noFill/>
        </p:spPr>
        <p:txBody>
          <a:bodyPr wrap="square" rtlCol="0">
            <a:spAutoFit/>
          </a:bodyPr>
          <a:lstStyle/>
          <a:p>
            <a:r>
              <a:rPr lang="en-US" dirty="0"/>
              <a:t>Temperature: highly stable at 4°C, but sensitive to heat</a:t>
            </a:r>
          </a:p>
          <a:p>
            <a:r>
              <a:rPr lang="en-US" dirty="0"/>
              <a:t>		70°C, viral inactivation was 5 mins</a:t>
            </a:r>
          </a:p>
          <a:p>
            <a:endParaRPr lang="en-US" dirty="0"/>
          </a:p>
          <a:p>
            <a:r>
              <a:rPr lang="en-US" dirty="0"/>
              <a:t>Surfaces:  virus culture was pipetted on a surface and left at room temperature (22°C) with a relative humidity of around 65%</a:t>
            </a:r>
            <a:r>
              <a:rPr lang="en-US" dirty="0">
                <a:sym typeface="Wingdings" panose="05000000000000000000" pitchFamily="2" charset="2"/>
              </a:rPr>
              <a:t> does not necessarily reflect the potential to pick up the virus from casual contact</a:t>
            </a:r>
          </a:p>
          <a:p>
            <a:endParaRPr lang="en-US" dirty="0">
              <a:sym typeface="Wingdings" panose="05000000000000000000" pitchFamily="2" charset="2"/>
            </a:endParaRPr>
          </a:p>
          <a:p>
            <a:r>
              <a:rPr lang="en-US" dirty="0"/>
              <a:t>No infectious virus could be recovered from </a:t>
            </a:r>
            <a:r>
              <a:rPr lang="en-US" b="1" dirty="0"/>
              <a:t>printing and tissue papers after a 3-hour </a:t>
            </a:r>
            <a:r>
              <a:rPr lang="en-US" dirty="0"/>
              <a:t>incubation, whereas no infectious virus could be detected from </a:t>
            </a:r>
            <a:r>
              <a:rPr lang="en-US" b="1" dirty="0"/>
              <a:t>treated wood and cloth on day 2</a:t>
            </a:r>
            <a:r>
              <a:rPr lang="en-US" dirty="0"/>
              <a:t>. By contrast, SARS-CoV-2 was more stable on smooth surfaces. No infectious virus could be detected from treated </a:t>
            </a:r>
            <a:r>
              <a:rPr lang="en-US" b="1" dirty="0"/>
              <a:t>smooth surfaces on day 4 (glass and banknote) or day 7 (stainless steel and plastic</a:t>
            </a:r>
            <a:r>
              <a:rPr lang="en-US" dirty="0"/>
              <a:t>). Strikingly, a detectable level of </a:t>
            </a:r>
            <a:r>
              <a:rPr lang="en-US" b="1" dirty="0"/>
              <a:t>infectious virus could still be present on the outer layer of a surgical mask on day 7</a:t>
            </a:r>
          </a:p>
        </p:txBody>
      </p:sp>
      <p:sp>
        <p:nvSpPr>
          <p:cNvPr id="2" name="Slide Number Placeholder 1">
            <a:extLst>
              <a:ext uri="{FF2B5EF4-FFF2-40B4-BE49-F238E27FC236}">
                <a16:creationId xmlns:a16="http://schemas.microsoft.com/office/drawing/2014/main" id="{7B170CAE-3D99-48DD-B97E-B371B499EB7C}"/>
              </a:ext>
            </a:extLst>
          </p:cNvPr>
          <p:cNvSpPr>
            <a:spLocks noGrp="1"/>
          </p:cNvSpPr>
          <p:nvPr>
            <p:ph type="sldNum" sz="quarter" idx="12"/>
          </p:nvPr>
        </p:nvSpPr>
        <p:spPr/>
        <p:txBody>
          <a:bodyPr/>
          <a:lstStyle/>
          <a:p>
            <a:fld id="{18234C2B-982A-43E5-9112-60E1BA20CD67}" type="slidenum">
              <a:rPr lang="en-US" smtClean="0"/>
              <a:t>23</a:t>
            </a:fld>
            <a:endParaRPr lang="en-US"/>
          </a:p>
        </p:txBody>
      </p:sp>
    </p:spTree>
    <p:extLst>
      <p:ext uri="{BB962C8B-B14F-4D97-AF65-F5344CB8AC3E}">
        <p14:creationId xmlns:p14="http://schemas.microsoft.com/office/powerpoint/2010/main" val="1597161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DAEA8C-FB39-4200-9DBE-B10B3502F7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65F21-0F3F-429B-A821-E28368D686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E80765E-6739-4B8A-8971-6EF31F752C70}"/>
              </a:ext>
            </a:extLst>
          </p:cNvPr>
          <p:cNvPicPr>
            <a:picLocks noChangeAspect="1"/>
          </p:cNvPicPr>
          <p:nvPr/>
        </p:nvPicPr>
        <p:blipFill>
          <a:blip r:embed="rId2"/>
          <a:stretch>
            <a:fillRect/>
          </a:stretch>
        </p:blipFill>
        <p:spPr>
          <a:xfrm>
            <a:off x="467359" y="-91440"/>
            <a:ext cx="5165795" cy="2905760"/>
          </a:xfrm>
          <a:prstGeom prst="rect">
            <a:avLst/>
          </a:prstGeom>
        </p:spPr>
      </p:pic>
      <p:pic>
        <p:nvPicPr>
          <p:cNvPr id="4" name="Picture 3">
            <a:extLst>
              <a:ext uri="{FF2B5EF4-FFF2-40B4-BE49-F238E27FC236}">
                <a16:creationId xmlns:a16="http://schemas.microsoft.com/office/drawing/2014/main" id="{8F9F1F2D-6A0D-49F2-B3EE-9918DD72C804}"/>
              </a:ext>
            </a:extLst>
          </p:cNvPr>
          <p:cNvPicPr>
            <a:picLocks noChangeAspect="1"/>
          </p:cNvPicPr>
          <p:nvPr/>
        </p:nvPicPr>
        <p:blipFill>
          <a:blip r:embed="rId3"/>
          <a:stretch>
            <a:fillRect/>
          </a:stretch>
        </p:blipFill>
        <p:spPr>
          <a:xfrm>
            <a:off x="-81280" y="3058011"/>
            <a:ext cx="6512824" cy="3663464"/>
          </a:xfrm>
          <a:prstGeom prst="rect">
            <a:avLst/>
          </a:prstGeom>
        </p:spPr>
      </p:pic>
      <p:pic>
        <p:nvPicPr>
          <p:cNvPr id="5" name="Picture 4">
            <a:extLst>
              <a:ext uri="{FF2B5EF4-FFF2-40B4-BE49-F238E27FC236}">
                <a16:creationId xmlns:a16="http://schemas.microsoft.com/office/drawing/2014/main" id="{48C6128D-98E6-453C-9523-39C8FC376A7F}"/>
              </a:ext>
            </a:extLst>
          </p:cNvPr>
          <p:cNvPicPr>
            <a:picLocks noChangeAspect="1"/>
          </p:cNvPicPr>
          <p:nvPr/>
        </p:nvPicPr>
        <p:blipFill>
          <a:blip r:embed="rId4"/>
          <a:stretch>
            <a:fillRect/>
          </a:stretch>
        </p:blipFill>
        <p:spPr>
          <a:xfrm>
            <a:off x="5567114" y="391508"/>
            <a:ext cx="6096528" cy="3429297"/>
          </a:xfrm>
          <a:prstGeom prst="rect">
            <a:avLst/>
          </a:prstGeom>
        </p:spPr>
      </p:pic>
      <p:sp>
        <p:nvSpPr>
          <p:cNvPr id="7" name="TextBox 6">
            <a:extLst>
              <a:ext uri="{FF2B5EF4-FFF2-40B4-BE49-F238E27FC236}">
                <a16:creationId xmlns:a16="http://schemas.microsoft.com/office/drawing/2014/main" id="{5ED7F160-738A-4E65-9F09-C05C695FE7F0}"/>
              </a:ext>
            </a:extLst>
          </p:cNvPr>
          <p:cNvSpPr txBox="1"/>
          <p:nvPr/>
        </p:nvSpPr>
        <p:spPr>
          <a:xfrm>
            <a:off x="5730241" y="3429000"/>
            <a:ext cx="562356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These studies are NOT determining infectious potential of virus!</a:t>
            </a:r>
          </a:p>
        </p:txBody>
      </p:sp>
    </p:spTree>
    <p:extLst>
      <p:ext uri="{BB962C8B-B14F-4D97-AF65-F5344CB8AC3E}">
        <p14:creationId xmlns:p14="http://schemas.microsoft.com/office/powerpoint/2010/main" val="3926688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07A28-4AF5-4662-B979-84C2728ED6D7}"/>
              </a:ext>
            </a:extLst>
          </p:cNvPr>
          <p:cNvPicPr>
            <a:picLocks noChangeAspect="1"/>
          </p:cNvPicPr>
          <p:nvPr/>
        </p:nvPicPr>
        <p:blipFill>
          <a:blip r:embed="rId2"/>
          <a:stretch>
            <a:fillRect/>
          </a:stretch>
        </p:blipFill>
        <p:spPr>
          <a:xfrm>
            <a:off x="1043257" y="2767306"/>
            <a:ext cx="10105486" cy="3001357"/>
          </a:xfrm>
          <a:prstGeom prst="rect">
            <a:avLst/>
          </a:prstGeom>
        </p:spPr>
      </p:pic>
      <p:sp>
        <p:nvSpPr>
          <p:cNvPr id="5" name="Rectangle 4">
            <a:extLst>
              <a:ext uri="{FF2B5EF4-FFF2-40B4-BE49-F238E27FC236}">
                <a16:creationId xmlns:a16="http://schemas.microsoft.com/office/drawing/2014/main" id="{436F1440-9534-4BAB-BE11-A6F0E64E1CA9}"/>
              </a:ext>
            </a:extLst>
          </p:cNvPr>
          <p:cNvSpPr/>
          <p:nvPr/>
        </p:nvSpPr>
        <p:spPr>
          <a:xfrm>
            <a:off x="2243723" y="1605537"/>
            <a:ext cx="8182176" cy="523220"/>
          </a:xfrm>
          <a:prstGeom prst="rect">
            <a:avLst/>
          </a:prstGeom>
        </p:spPr>
        <p:txBody>
          <a:bodyPr wrap="none">
            <a:spAutoFit/>
          </a:bodyPr>
          <a:lstStyle/>
          <a:p>
            <a:r>
              <a:rPr lang="en-US" sz="2800" b="1" dirty="0"/>
              <a:t>Key events in the early stage of SARS-CoV-2 outbreak.</a:t>
            </a:r>
          </a:p>
        </p:txBody>
      </p:sp>
      <p:pic>
        <p:nvPicPr>
          <p:cNvPr id="6" name="Picture 5">
            <a:extLst>
              <a:ext uri="{FF2B5EF4-FFF2-40B4-BE49-F238E27FC236}">
                <a16:creationId xmlns:a16="http://schemas.microsoft.com/office/drawing/2014/main" id="{36D144AA-B8C8-4E03-B98F-948E5D021FFD}"/>
              </a:ext>
            </a:extLst>
          </p:cNvPr>
          <p:cNvPicPr>
            <a:picLocks noChangeAspect="1"/>
          </p:cNvPicPr>
          <p:nvPr/>
        </p:nvPicPr>
        <p:blipFill>
          <a:blip r:embed="rId3"/>
          <a:stretch>
            <a:fillRect/>
          </a:stretch>
        </p:blipFill>
        <p:spPr>
          <a:xfrm>
            <a:off x="886118" y="355763"/>
            <a:ext cx="3166851" cy="1222449"/>
          </a:xfrm>
          <a:prstGeom prst="rect">
            <a:avLst/>
          </a:prstGeom>
        </p:spPr>
      </p:pic>
      <p:sp>
        <p:nvSpPr>
          <p:cNvPr id="7" name="Rectangle 6">
            <a:extLst>
              <a:ext uri="{FF2B5EF4-FFF2-40B4-BE49-F238E27FC236}">
                <a16:creationId xmlns:a16="http://schemas.microsoft.com/office/drawing/2014/main" id="{A02BD882-1016-474F-A076-599F462B77D6}"/>
              </a:ext>
            </a:extLst>
          </p:cNvPr>
          <p:cNvSpPr/>
          <p:nvPr/>
        </p:nvSpPr>
        <p:spPr>
          <a:xfrm>
            <a:off x="5542961" y="4044099"/>
            <a:ext cx="1140643" cy="77299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C2C408E-AC3F-4645-A082-E1038C66CC19}"/>
              </a:ext>
            </a:extLst>
          </p:cNvPr>
          <p:cNvSpPr/>
          <p:nvPr/>
        </p:nvSpPr>
        <p:spPr>
          <a:xfrm>
            <a:off x="6558961" y="4995665"/>
            <a:ext cx="1436959" cy="77299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8D57982-2B8A-40E9-B3E6-D6322D439392}"/>
              </a:ext>
            </a:extLst>
          </p:cNvPr>
          <p:cNvSpPr>
            <a:spLocks noGrp="1"/>
          </p:cNvSpPr>
          <p:nvPr>
            <p:ph type="sldNum" sz="quarter" idx="12"/>
          </p:nvPr>
        </p:nvSpPr>
        <p:spPr/>
        <p:txBody>
          <a:bodyPr/>
          <a:lstStyle/>
          <a:p>
            <a:fld id="{18234C2B-982A-43E5-9112-60E1BA20CD67}" type="slidenum">
              <a:rPr lang="en-US" smtClean="0"/>
              <a:t>3</a:t>
            </a:fld>
            <a:endParaRPr lang="en-US"/>
          </a:p>
        </p:txBody>
      </p:sp>
    </p:spTree>
    <p:extLst>
      <p:ext uri="{BB962C8B-B14F-4D97-AF65-F5344CB8AC3E}">
        <p14:creationId xmlns:p14="http://schemas.microsoft.com/office/powerpoint/2010/main" val="703799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A1F0-D09E-4707-863C-4C31EA79B25F}"/>
              </a:ext>
            </a:extLst>
          </p:cNvPr>
          <p:cNvSpPr>
            <a:spLocks noGrp="1"/>
          </p:cNvSpPr>
          <p:nvPr>
            <p:ph type="title"/>
          </p:nvPr>
        </p:nvSpPr>
        <p:spPr/>
        <p:txBody>
          <a:bodyPr/>
          <a:lstStyle/>
          <a:p>
            <a:pPr algn="ctr"/>
            <a:r>
              <a:rPr lang="en-US" b="1" dirty="0"/>
              <a:t>SARS-CoV-2 Proteins</a:t>
            </a:r>
            <a:br>
              <a:rPr lang="en-US" b="1" dirty="0"/>
            </a:br>
            <a:r>
              <a:rPr lang="en-US" b="1" dirty="0"/>
              <a:t>Why study proteins associated with viruses?</a:t>
            </a:r>
          </a:p>
        </p:txBody>
      </p:sp>
      <p:sp>
        <p:nvSpPr>
          <p:cNvPr id="6" name="TextBox 5">
            <a:extLst>
              <a:ext uri="{FF2B5EF4-FFF2-40B4-BE49-F238E27FC236}">
                <a16:creationId xmlns:a16="http://schemas.microsoft.com/office/drawing/2014/main" id="{E72666B8-F5B5-48BD-B5DC-683EC3C028D6}"/>
              </a:ext>
            </a:extLst>
          </p:cNvPr>
          <p:cNvSpPr txBox="1"/>
          <p:nvPr/>
        </p:nvSpPr>
        <p:spPr>
          <a:xfrm>
            <a:off x="7244080" y="2079432"/>
            <a:ext cx="4310988" cy="3600986"/>
          </a:xfrm>
          <a:prstGeom prst="rect">
            <a:avLst/>
          </a:prstGeom>
          <a:noFill/>
        </p:spPr>
        <p:txBody>
          <a:bodyPr wrap="none" rtlCol="0">
            <a:spAutoFit/>
          </a:bodyPr>
          <a:lstStyle/>
          <a:p>
            <a:r>
              <a:rPr lang="en-US" sz="2400" b="1" dirty="0"/>
              <a:t>Proteins associated with virions:</a:t>
            </a:r>
          </a:p>
          <a:p>
            <a:endParaRPr lang="en-US" dirty="0"/>
          </a:p>
          <a:p>
            <a:r>
              <a:rPr lang="en-US" sz="2000" b="1" dirty="0"/>
              <a:t>Structural proteins: viral genome</a:t>
            </a:r>
          </a:p>
          <a:p>
            <a:r>
              <a:rPr lang="en-US" dirty="0"/>
              <a:t>Incorporated into virion</a:t>
            </a:r>
          </a:p>
          <a:p>
            <a:r>
              <a:rPr lang="en-US" dirty="0"/>
              <a:t>Capsid, Envelope, Spike, Membrane Fusion</a:t>
            </a:r>
          </a:p>
          <a:p>
            <a:endParaRPr lang="en-US" dirty="0"/>
          </a:p>
          <a:p>
            <a:r>
              <a:rPr lang="en-US" sz="2000" b="1" dirty="0"/>
              <a:t>Nonstructural proteins: viral genome</a:t>
            </a:r>
          </a:p>
          <a:p>
            <a:r>
              <a:rPr lang="en-US" dirty="0"/>
              <a:t>Not in the virion but made by host cells</a:t>
            </a:r>
          </a:p>
          <a:p>
            <a:endParaRPr lang="en-US" dirty="0"/>
          </a:p>
          <a:p>
            <a:r>
              <a:rPr lang="en-US" sz="2000" b="1" dirty="0"/>
              <a:t>Host proteins: host genome</a:t>
            </a:r>
          </a:p>
          <a:p>
            <a:r>
              <a:rPr lang="en-US" dirty="0"/>
              <a:t>Incorporated into virion</a:t>
            </a:r>
          </a:p>
          <a:p>
            <a:endParaRPr lang="en-US" dirty="0"/>
          </a:p>
        </p:txBody>
      </p:sp>
      <p:pic>
        <p:nvPicPr>
          <p:cNvPr id="8" name="Picture 7">
            <a:extLst>
              <a:ext uri="{FF2B5EF4-FFF2-40B4-BE49-F238E27FC236}">
                <a16:creationId xmlns:a16="http://schemas.microsoft.com/office/drawing/2014/main" id="{C83DAB43-BCA7-4479-AA50-52EC7A92A9A9}"/>
              </a:ext>
            </a:extLst>
          </p:cNvPr>
          <p:cNvPicPr>
            <a:picLocks noChangeAspect="1"/>
          </p:cNvPicPr>
          <p:nvPr/>
        </p:nvPicPr>
        <p:blipFill>
          <a:blip r:embed="rId2"/>
          <a:stretch>
            <a:fillRect/>
          </a:stretch>
        </p:blipFill>
        <p:spPr>
          <a:xfrm>
            <a:off x="1622144" y="1924823"/>
            <a:ext cx="4863498" cy="4568052"/>
          </a:xfrm>
          <a:prstGeom prst="rect">
            <a:avLst/>
          </a:prstGeom>
        </p:spPr>
      </p:pic>
      <p:sp>
        <p:nvSpPr>
          <p:cNvPr id="3" name="Slide Number Placeholder 2">
            <a:extLst>
              <a:ext uri="{FF2B5EF4-FFF2-40B4-BE49-F238E27FC236}">
                <a16:creationId xmlns:a16="http://schemas.microsoft.com/office/drawing/2014/main" id="{CD7E5C2F-9DD8-4AEE-817B-4E53A1DF257F}"/>
              </a:ext>
            </a:extLst>
          </p:cNvPr>
          <p:cNvSpPr>
            <a:spLocks noGrp="1"/>
          </p:cNvSpPr>
          <p:nvPr>
            <p:ph type="sldNum" sz="quarter" idx="12"/>
          </p:nvPr>
        </p:nvSpPr>
        <p:spPr/>
        <p:txBody>
          <a:bodyPr/>
          <a:lstStyle/>
          <a:p>
            <a:fld id="{18234C2B-982A-43E5-9112-60E1BA20CD67}" type="slidenum">
              <a:rPr lang="en-US" smtClean="0"/>
              <a:t>4</a:t>
            </a:fld>
            <a:endParaRPr lang="en-US"/>
          </a:p>
        </p:txBody>
      </p:sp>
    </p:spTree>
    <p:extLst>
      <p:ext uri="{BB962C8B-B14F-4D97-AF65-F5344CB8AC3E}">
        <p14:creationId xmlns:p14="http://schemas.microsoft.com/office/powerpoint/2010/main" val="210695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A1F0-D09E-4707-863C-4C31EA79B25F}"/>
              </a:ext>
            </a:extLst>
          </p:cNvPr>
          <p:cNvSpPr>
            <a:spLocks noGrp="1"/>
          </p:cNvSpPr>
          <p:nvPr>
            <p:ph type="title"/>
          </p:nvPr>
        </p:nvSpPr>
        <p:spPr/>
        <p:txBody>
          <a:bodyPr/>
          <a:lstStyle/>
          <a:p>
            <a:pPr algn="ctr"/>
            <a:r>
              <a:rPr lang="en-US" b="1" dirty="0"/>
              <a:t>SARS-CoV-2 Proteins</a:t>
            </a:r>
            <a:br>
              <a:rPr lang="en-US" b="1" dirty="0"/>
            </a:br>
            <a:r>
              <a:rPr lang="en-US" b="1" dirty="0"/>
              <a:t>Why study proteins associated with viruses?</a:t>
            </a:r>
          </a:p>
        </p:txBody>
      </p:sp>
      <p:sp>
        <p:nvSpPr>
          <p:cNvPr id="6" name="TextBox 5">
            <a:extLst>
              <a:ext uri="{FF2B5EF4-FFF2-40B4-BE49-F238E27FC236}">
                <a16:creationId xmlns:a16="http://schemas.microsoft.com/office/drawing/2014/main" id="{E72666B8-F5B5-48BD-B5DC-683EC3C028D6}"/>
              </a:ext>
            </a:extLst>
          </p:cNvPr>
          <p:cNvSpPr txBox="1"/>
          <p:nvPr/>
        </p:nvSpPr>
        <p:spPr>
          <a:xfrm>
            <a:off x="7244080" y="2079432"/>
            <a:ext cx="4310988" cy="3877985"/>
          </a:xfrm>
          <a:prstGeom prst="rect">
            <a:avLst/>
          </a:prstGeom>
          <a:noFill/>
        </p:spPr>
        <p:txBody>
          <a:bodyPr wrap="none" rtlCol="0">
            <a:spAutoFit/>
          </a:bodyPr>
          <a:lstStyle/>
          <a:p>
            <a:r>
              <a:rPr lang="en-US" sz="2400" b="1" dirty="0"/>
              <a:t>Proteins associated with virions:</a:t>
            </a:r>
          </a:p>
          <a:p>
            <a:endParaRPr lang="en-US" dirty="0"/>
          </a:p>
          <a:p>
            <a:r>
              <a:rPr lang="en-US" sz="2000" b="1" dirty="0"/>
              <a:t>Structural proteins: viral genome</a:t>
            </a:r>
          </a:p>
          <a:p>
            <a:r>
              <a:rPr lang="en-US" dirty="0"/>
              <a:t>Incorporated into virion</a:t>
            </a:r>
          </a:p>
          <a:p>
            <a:r>
              <a:rPr lang="en-US" dirty="0"/>
              <a:t>Capsid, Envelope, Spike, Membrane Fusion</a:t>
            </a:r>
          </a:p>
          <a:p>
            <a:endParaRPr lang="en-US" dirty="0"/>
          </a:p>
          <a:p>
            <a:endParaRPr lang="en-US" dirty="0"/>
          </a:p>
          <a:p>
            <a:r>
              <a:rPr lang="en-US" sz="2000" b="1" dirty="0"/>
              <a:t>Nonstructural proteins: viral genome</a:t>
            </a:r>
          </a:p>
          <a:p>
            <a:r>
              <a:rPr lang="en-US" dirty="0"/>
              <a:t>Not in the virion but made by host cells</a:t>
            </a:r>
          </a:p>
          <a:p>
            <a:endParaRPr lang="en-US" dirty="0"/>
          </a:p>
          <a:p>
            <a:r>
              <a:rPr lang="en-US" sz="2000" b="1" dirty="0"/>
              <a:t>Host proteins: host genome</a:t>
            </a:r>
          </a:p>
          <a:p>
            <a:r>
              <a:rPr lang="en-US" dirty="0"/>
              <a:t>Incorporated into virion</a:t>
            </a:r>
          </a:p>
          <a:p>
            <a:endParaRPr lang="en-US" dirty="0"/>
          </a:p>
        </p:txBody>
      </p:sp>
      <p:pic>
        <p:nvPicPr>
          <p:cNvPr id="5" name="Picture 4" descr="Schematic of positive-sense RNA virus replication cycle. General steps include: (i) attachment and entry; (ii) release of genome into cytoplasm; (iii) translation of genomic viral RNA into replicase or structural proteins; (iv) assembly of replication complex on host intracellular membrane; (v) amplification of viral genome via dsRNA intermediate; (vi) genome encapsidation; and (vii) maturation and release.">
            <a:extLst>
              <a:ext uri="{FF2B5EF4-FFF2-40B4-BE49-F238E27FC236}">
                <a16:creationId xmlns:a16="http://schemas.microsoft.com/office/drawing/2014/main" id="{42ED6750-AC6D-4E5C-AFE7-26CCD3F11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682" y="2348678"/>
            <a:ext cx="6520203" cy="414419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490E25FD-C8BB-43AC-8568-416348613345}"/>
              </a:ext>
            </a:extLst>
          </p:cNvPr>
          <p:cNvCxnSpPr/>
          <p:nvPr/>
        </p:nvCxnSpPr>
        <p:spPr>
          <a:xfrm flipH="1">
            <a:off x="5161280" y="2976880"/>
            <a:ext cx="2082800" cy="10363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E6284B2-AFCC-4E35-A295-EDAB4497CFD2}"/>
              </a:ext>
            </a:extLst>
          </p:cNvPr>
          <p:cNvCxnSpPr>
            <a:cxnSpLocks/>
          </p:cNvCxnSpPr>
          <p:nvPr/>
        </p:nvCxnSpPr>
        <p:spPr>
          <a:xfrm flipH="1" flipV="1">
            <a:off x="2854960" y="4236720"/>
            <a:ext cx="4373880" cy="13833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8CCA06C-FE22-4EE8-8FDA-970464095D54}"/>
              </a:ext>
            </a:extLst>
          </p:cNvPr>
          <p:cNvSpPr>
            <a:spLocks noGrp="1"/>
          </p:cNvSpPr>
          <p:nvPr>
            <p:ph type="sldNum" sz="quarter" idx="12"/>
          </p:nvPr>
        </p:nvSpPr>
        <p:spPr/>
        <p:txBody>
          <a:bodyPr/>
          <a:lstStyle/>
          <a:p>
            <a:fld id="{18234C2B-982A-43E5-9112-60E1BA20CD67}" type="slidenum">
              <a:rPr lang="en-US" smtClean="0"/>
              <a:t>5</a:t>
            </a:fld>
            <a:endParaRPr lang="en-US"/>
          </a:p>
        </p:txBody>
      </p:sp>
    </p:spTree>
    <p:extLst>
      <p:ext uri="{BB962C8B-B14F-4D97-AF65-F5344CB8AC3E}">
        <p14:creationId xmlns:p14="http://schemas.microsoft.com/office/powerpoint/2010/main" val="2244344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A1F0-D09E-4707-863C-4C31EA79B25F}"/>
              </a:ext>
            </a:extLst>
          </p:cNvPr>
          <p:cNvSpPr>
            <a:spLocks noGrp="1"/>
          </p:cNvSpPr>
          <p:nvPr>
            <p:ph type="title"/>
          </p:nvPr>
        </p:nvSpPr>
        <p:spPr/>
        <p:txBody>
          <a:bodyPr>
            <a:normAutofit fontScale="90000"/>
          </a:bodyPr>
          <a:lstStyle/>
          <a:p>
            <a:pPr algn="ctr"/>
            <a:r>
              <a:rPr lang="en-US" b="1" dirty="0">
                <a:latin typeface="+mn-lt"/>
              </a:rPr>
              <a:t>SARS-CoV-2 Proteins</a:t>
            </a:r>
            <a:br>
              <a:rPr lang="en-US" b="1" dirty="0">
                <a:latin typeface="+mn-lt"/>
              </a:rPr>
            </a:br>
            <a:r>
              <a:rPr lang="en-US" b="1" dirty="0" err="1">
                <a:latin typeface="+mn-lt"/>
              </a:rPr>
              <a:t>Proteins</a:t>
            </a:r>
            <a:r>
              <a:rPr lang="en-US" b="1" dirty="0">
                <a:latin typeface="+mn-lt"/>
              </a:rPr>
              <a:t> are the targets for antibodies and for drugs</a:t>
            </a:r>
          </a:p>
        </p:txBody>
      </p:sp>
      <p:pic>
        <p:nvPicPr>
          <p:cNvPr id="8" name="Picture 7">
            <a:extLst>
              <a:ext uri="{FF2B5EF4-FFF2-40B4-BE49-F238E27FC236}">
                <a16:creationId xmlns:a16="http://schemas.microsoft.com/office/drawing/2014/main" id="{07890A97-74D8-410D-BC6A-5C155E714D02}"/>
              </a:ext>
            </a:extLst>
          </p:cNvPr>
          <p:cNvPicPr>
            <a:picLocks noChangeAspect="1"/>
          </p:cNvPicPr>
          <p:nvPr/>
        </p:nvPicPr>
        <p:blipFill>
          <a:blip r:embed="rId2"/>
          <a:stretch>
            <a:fillRect/>
          </a:stretch>
        </p:blipFill>
        <p:spPr>
          <a:xfrm>
            <a:off x="3849913" y="2118917"/>
            <a:ext cx="4492173" cy="4739083"/>
          </a:xfrm>
          <a:prstGeom prst="rect">
            <a:avLst/>
          </a:prstGeom>
        </p:spPr>
      </p:pic>
      <p:sp>
        <p:nvSpPr>
          <p:cNvPr id="3" name="Slide Number Placeholder 2">
            <a:extLst>
              <a:ext uri="{FF2B5EF4-FFF2-40B4-BE49-F238E27FC236}">
                <a16:creationId xmlns:a16="http://schemas.microsoft.com/office/drawing/2014/main" id="{A151A6D5-77EA-46A4-8EDD-041A9646EAD7}"/>
              </a:ext>
            </a:extLst>
          </p:cNvPr>
          <p:cNvSpPr>
            <a:spLocks noGrp="1"/>
          </p:cNvSpPr>
          <p:nvPr>
            <p:ph type="sldNum" sz="quarter" idx="12"/>
          </p:nvPr>
        </p:nvSpPr>
        <p:spPr/>
        <p:txBody>
          <a:bodyPr/>
          <a:lstStyle/>
          <a:p>
            <a:fld id="{18234C2B-982A-43E5-9112-60E1BA20CD67}" type="slidenum">
              <a:rPr lang="en-US" smtClean="0"/>
              <a:t>6</a:t>
            </a:fld>
            <a:endParaRPr lang="en-US"/>
          </a:p>
        </p:txBody>
      </p:sp>
    </p:spTree>
    <p:extLst>
      <p:ext uri="{BB962C8B-B14F-4D97-AF65-F5344CB8AC3E}">
        <p14:creationId xmlns:p14="http://schemas.microsoft.com/office/powerpoint/2010/main" val="118483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A1F0-D09E-4707-863C-4C31EA79B25F}"/>
              </a:ext>
            </a:extLst>
          </p:cNvPr>
          <p:cNvSpPr>
            <a:spLocks noGrp="1"/>
          </p:cNvSpPr>
          <p:nvPr>
            <p:ph type="title"/>
          </p:nvPr>
        </p:nvSpPr>
        <p:spPr/>
        <p:txBody>
          <a:bodyPr/>
          <a:lstStyle/>
          <a:p>
            <a:pPr algn="ctr"/>
            <a:r>
              <a:rPr lang="en-US" b="1" dirty="0"/>
              <a:t>SARS-CoV-2 Proteins</a:t>
            </a:r>
          </a:p>
        </p:txBody>
      </p:sp>
      <p:pic>
        <p:nvPicPr>
          <p:cNvPr id="3" name="Picture 2">
            <a:extLst>
              <a:ext uri="{FF2B5EF4-FFF2-40B4-BE49-F238E27FC236}">
                <a16:creationId xmlns:a16="http://schemas.microsoft.com/office/drawing/2014/main" id="{CB6D2DBF-D660-456E-BC37-D62FDB7CD549}"/>
              </a:ext>
            </a:extLst>
          </p:cNvPr>
          <p:cNvPicPr>
            <a:picLocks noChangeAspect="1"/>
          </p:cNvPicPr>
          <p:nvPr/>
        </p:nvPicPr>
        <p:blipFill>
          <a:blip r:embed="rId2"/>
          <a:stretch>
            <a:fillRect/>
          </a:stretch>
        </p:blipFill>
        <p:spPr>
          <a:xfrm>
            <a:off x="516229" y="2079432"/>
            <a:ext cx="6144482" cy="3000794"/>
          </a:xfrm>
          <a:prstGeom prst="rect">
            <a:avLst/>
          </a:prstGeom>
        </p:spPr>
      </p:pic>
      <p:sp>
        <p:nvSpPr>
          <p:cNvPr id="5" name="Slide Number Placeholder 4">
            <a:extLst>
              <a:ext uri="{FF2B5EF4-FFF2-40B4-BE49-F238E27FC236}">
                <a16:creationId xmlns:a16="http://schemas.microsoft.com/office/drawing/2014/main" id="{FDE9065E-FC06-4DAB-8FA2-86F7852F57F7}"/>
              </a:ext>
            </a:extLst>
          </p:cNvPr>
          <p:cNvSpPr>
            <a:spLocks noGrp="1"/>
          </p:cNvSpPr>
          <p:nvPr>
            <p:ph type="sldNum" sz="quarter" idx="12"/>
          </p:nvPr>
        </p:nvSpPr>
        <p:spPr/>
        <p:txBody>
          <a:bodyPr/>
          <a:lstStyle/>
          <a:p>
            <a:fld id="{18234C2B-982A-43E5-9112-60E1BA20CD67}" type="slidenum">
              <a:rPr lang="en-US" smtClean="0"/>
              <a:t>7</a:t>
            </a:fld>
            <a:endParaRPr lang="en-US"/>
          </a:p>
        </p:txBody>
      </p:sp>
      <p:pic>
        <p:nvPicPr>
          <p:cNvPr id="6" name="Picture 5">
            <a:extLst>
              <a:ext uri="{FF2B5EF4-FFF2-40B4-BE49-F238E27FC236}">
                <a16:creationId xmlns:a16="http://schemas.microsoft.com/office/drawing/2014/main" id="{61100960-42FC-4BA7-8F04-EA2E6AD17C71}"/>
              </a:ext>
            </a:extLst>
          </p:cNvPr>
          <p:cNvPicPr>
            <a:picLocks noChangeAspect="1"/>
          </p:cNvPicPr>
          <p:nvPr/>
        </p:nvPicPr>
        <p:blipFill>
          <a:blip r:embed="rId3"/>
          <a:stretch>
            <a:fillRect/>
          </a:stretch>
        </p:blipFill>
        <p:spPr>
          <a:xfrm>
            <a:off x="7312578" y="1875934"/>
            <a:ext cx="3876184" cy="3788710"/>
          </a:xfrm>
          <a:prstGeom prst="rect">
            <a:avLst/>
          </a:prstGeom>
        </p:spPr>
      </p:pic>
    </p:spTree>
    <p:extLst>
      <p:ext uri="{BB962C8B-B14F-4D97-AF65-F5344CB8AC3E}">
        <p14:creationId xmlns:p14="http://schemas.microsoft.com/office/powerpoint/2010/main" val="106893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A1F0-D09E-4707-863C-4C31EA79B25F}"/>
              </a:ext>
            </a:extLst>
          </p:cNvPr>
          <p:cNvSpPr>
            <a:spLocks noGrp="1"/>
          </p:cNvSpPr>
          <p:nvPr>
            <p:ph type="title"/>
          </p:nvPr>
        </p:nvSpPr>
        <p:spPr/>
        <p:txBody>
          <a:bodyPr/>
          <a:lstStyle/>
          <a:p>
            <a:pPr algn="ctr"/>
            <a:r>
              <a:rPr lang="en-US" b="1" dirty="0"/>
              <a:t>SARS-CoV-2 Proteins</a:t>
            </a:r>
          </a:p>
        </p:txBody>
      </p:sp>
      <p:pic>
        <p:nvPicPr>
          <p:cNvPr id="3" name="Picture 2">
            <a:extLst>
              <a:ext uri="{FF2B5EF4-FFF2-40B4-BE49-F238E27FC236}">
                <a16:creationId xmlns:a16="http://schemas.microsoft.com/office/drawing/2014/main" id="{CB6D2DBF-D660-456E-BC37-D62FDB7CD549}"/>
              </a:ext>
            </a:extLst>
          </p:cNvPr>
          <p:cNvPicPr>
            <a:picLocks noChangeAspect="1"/>
          </p:cNvPicPr>
          <p:nvPr/>
        </p:nvPicPr>
        <p:blipFill>
          <a:blip r:embed="rId2"/>
          <a:stretch>
            <a:fillRect/>
          </a:stretch>
        </p:blipFill>
        <p:spPr>
          <a:xfrm>
            <a:off x="516229" y="2079432"/>
            <a:ext cx="6144482" cy="3000794"/>
          </a:xfrm>
          <a:prstGeom prst="rect">
            <a:avLst/>
          </a:prstGeom>
        </p:spPr>
      </p:pic>
      <p:sp>
        <p:nvSpPr>
          <p:cNvPr id="4" name="Rectangle 3">
            <a:extLst>
              <a:ext uri="{FF2B5EF4-FFF2-40B4-BE49-F238E27FC236}">
                <a16:creationId xmlns:a16="http://schemas.microsoft.com/office/drawing/2014/main" id="{7B549A2B-BF66-4D66-A049-FDC7C6CC1829}"/>
              </a:ext>
            </a:extLst>
          </p:cNvPr>
          <p:cNvSpPr/>
          <p:nvPr/>
        </p:nvSpPr>
        <p:spPr>
          <a:xfrm>
            <a:off x="7044965" y="1951672"/>
            <a:ext cx="4393676" cy="4247317"/>
          </a:xfrm>
          <a:prstGeom prst="rect">
            <a:avLst/>
          </a:prstGeom>
        </p:spPr>
        <p:txBody>
          <a:bodyPr wrap="square">
            <a:spAutoFit/>
          </a:bodyPr>
          <a:lstStyle/>
          <a:p>
            <a:pPr algn="ctr" fontAlgn="base"/>
            <a:r>
              <a:rPr lang="en-US" b="1" i="0" dirty="0">
                <a:solidFill>
                  <a:srgbClr val="121212"/>
                </a:solidFill>
                <a:effectLst/>
                <a:latin typeface="nyt-franklin"/>
              </a:rPr>
              <a:t>Cellular Saboteur </a:t>
            </a:r>
            <a:r>
              <a:rPr lang="en-US" b="0" i="0" dirty="0">
                <a:solidFill>
                  <a:srgbClr val="666666"/>
                </a:solidFill>
                <a:effectLst/>
                <a:latin typeface="inherit"/>
              </a:rPr>
              <a:t>· NSP1</a:t>
            </a:r>
          </a:p>
          <a:p>
            <a:pPr fontAlgn="base"/>
            <a:r>
              <a:rPr lang="en-US" b="1" i="0" dirty="0">
                <a:solidFill>
                  <a:srgbClr val="666666"/>
                </a:solidFill>
                <a:effectLst/>
                <a:latin typeface="inherit"/>
              </a:rPr>
              <a:t>Blocks cells own protein production</a:t>
            </a:r>
            <a:r>
              <a:rPr lang="en-US" b="1" dirty="0">
                <a:solidFill>
                  <a:srgbClr val="666666"/>
                </a:solidFill>
                <a:latin typeface="inherit"/>
              </a:rPr>
              <a:t> in favor of viral proteins</a:t>
            </a:r>
            <a:endParaRPr lang="en-US" b="1" i="0" dirty="0">
              <a:solidFill>
                <a:srgbClr val="121212"/>
              </a:solidFill>
              <a:effectLst/>
              <a:latin typeface="nyt-franklin"/>
            </a:endParaRPr>
          </a:p>
          <a:p>
            <a:pPr algn="ctr"/>
            <a:br>
              <a:rPr lang="en-US" dirty="0"/>
            </a:br>
            <a:r>
              <a:rPr lang="en-US" b="1" dirty="0">
                <a:solidFill>
                  <a:srgbClr val="121212"/>
                </a:solidFill>
                <a:latin typeface="nyt-franklin"/>
              </a:rPr>
              <a:t>Mystery Protein </a:t>
            </a:r>
            <a:r>
              <a:rPr lang="en-US" dirty="0">
                <a:solidFill>
                  <a:srgbClr val="666666"/>
                </a:solidFill>
                <a:latin typeface="nyt-franklin"/>
              </a:rPr>
              <a:t>· NSP2</a:t>
            </a:r>
          </a:p>
          <a:p>
            <a:r>
              <a:rPr lang="en-US" dirty="0">
                <a:solidFill>
                  <a:srgbClr val="666666"/>
                </a:solidFill>
                <a:latin typeface="nyt-franklin"/>
              </a:rPr>
              <a:t>It’s a mystery</a:t>
            </a:r>
          </a:p>
          <a:p>
            <a:endParaRPr lang="en-US" dirty="0">
              <a:solidFill>
                <a:srgbClr val="666666"/>
              </a:solidFill>
              <a:latin typeface="nyt-franklin"/>
            </a:endParaRPr>
          </a:p>
          <a:p>
            <a:pPr algn="ctr"/>
            <a:r>
              <a:rPr lang="en-US" b="1" dirty="0" err="1">
                <a:solidFill>
                  <a:srgbClr val="121212"/>
                </a:solidFill>
                <a:latin typeface="nyt-franklin"/>
              </a:rPr>
              <a:t>Untagging</a:t>
            </a:r>
            <a:r>
              <a:rPr lang="en-US" b="1" dirty="0">
                <a:solidFill>
                  <a:srgbClr val="121212"/>
                </a:solidFill>
                <a:latin typeface="nyt-franklin"/>
              </a:rPr>
              <a:t> and Cutting </a:t>
            </a:r>
            <a:r>
              <a:rPr lang="en-US" dirty="0">
                <a:solidFill>
                  <a:srgbClr val="666666"/>
                </a:solidFill>
                <a:latin typeface="nyt-franklin"/>
              </a:rPr>
              <a:t>· NSP3</a:t>
            </a:r>
          </a:p>
          <a:p>
            <a:r>
              <a:rPr lang="en-US" dirty="0"/>
              <a:t>Frees up viral proteins from larger proteins to do their job</a:t>
            </a:r>
          </a:p>
          <a:p>
            <a:r>
              <a:rPr lang="en-US" dirty="0"/>
              <a:t>Blocks tagging of proteins for destruction</a:t>
            </a:r>
          </a:p>
          <a:p>
            <a:endParaRPr lang="en-US" dirty="0"/>
          </a:p>
          <a:p>
            <a:pPr algn="ctr"/>
            <a:r>
              <a:rPr lang="en-US" b="1" dirty="0">
                <a:solidFill>
                  <a:srgbClr val="121212"/>
                </a:solidFill>
                <a:latin typeface="nyt-franklin"/>
              </a:rPr>
              <a:t>Bubble Maker </a:t>
            </a:r>
            <a:r>
              <a:rPr lang="en-US" dirty="0">
                <a:solidFill>
                  <a:srgbClr val="666666"/>
                </a:solidFill>
                <a:latin typeface="nyt-franklin"/>
              </a:rPr>
              <a:t>· NSP4</a:t>
            </a:r>
          </a:p>
          <a:p>
            <a:r>
              <a:rPr lang="en-US" dirty="0">
                <a:solidFill>
                  <a:srgbClr val="666666"/>
                </a:solidFill>
                <a:latin typeface="nyt-franklin"/>
              </a:rPr>
              <a:t>Creates sites (bubbles) for construction of new virions</a:t>
            </a:r>
            <a:endParaRPr lang="en-US" dirty="0"/>
          </a:p>
        </p:txBody>
      </p:sp>
      <p:sp>
        <p:nvSpPr>
          <p:cNvPr id="5" name="Slide Number Placeholder 4">
            <a:extLst>
              <a:ext uri="{FF2B5EF4-FFF2-40B4-BE49-F238E27FC236}">
                <a16:creationId xmlns:a16="http://schemas.microsoft.com/office/drawing/2014/main" id="{FDE9065E-FC06-4DAB-8FA2-86F7852F57F7}"/>
              </a:ext>
            </a:extLst>
          </p:cNvPr>
          <p:cNvSpPr>
            <a:spLocks noGrp="1"/>
          </p:cNvSpPr>
          <p:nvPr>
            <p:ph type="sldNum" sz="quarter" idx="12"/>
          </p:nvPr>
        </p:nvSpPr>
        <p:spPr/>
        <p:txBody>
          <a:bodyPr/>
          <a:lstStyle/>
          <a:p>
            <a:fld id="{18234C2B-982A-43E5-9112-60E1BA20CD67}" type="slidenum">
              <a:rPr lang="en-US" smtClean="0"/>
              <a:t>8</a:t>
            </a:fld>
            <a:endParaRPr lang="en-US"/>
          </a:p>
        </p:txBody>
      </p:sp>
    </p:spTree>
    <p:extLst>
      <p:ext uri="{BB962C8B-B14F-4D97-AF65-F5344CB8AC3E}">
        <p14:creationId xmlns:p14="http://schemas.microsoft.com/office/powerpoint/2010/main" val="469824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A1F0-D09E-4707-863C-4C31EA79B25F}"/>
              </a:ext>
            </a:extLst>
          </p:cNvPr>
          <p:cNvSpPr>
            <a:spLocks noGrp="1"/>
          </p:cNvSpPr>
          <p:nvPr>
            <p:ph type="title"/>
          </p:nvPr>
        </p:nvSpPr>
        <p:spPr/>
        <p:txBody>
          <a:bodyPr/>
          <a:lstStyle/>
          <a:p>
            <a:pPr algn="ctr"/>
            <a:r>
              <a:rPr lang="en-US" b="1" dirty="0"/>
              <a:t>SARS-CoV-2 Proteins</a:t>
            </a:r>
          </a:p>
        </p:txBody>
      </p:sp>
      <p:pic>
        <p:nvPicPr>
          <p:cNvPr id="3" name="Picture 2">
            <a:extLst>
              <a:ext uri="{FF2B5EF4-FFF2-40B4-BE49-F238E27FC236}">
                <a16:creationId xmlns:a16="http://schemas.microsoft.com/office/drawing/2014/main" id="{CB6D2DBF-D660-456E-BC37-D62FDB7CD549}"/>
              </a:ext>
            </a:extLst>
          </p:cNvPr>
          <p:cNvPicPr>
            <a:picLocks noChangeAspect="1"/>
          </p:cNvPicPr>
          <p:nvPr/>
        </p:nvPicPr>
        <p:blipFill>
          <a:blip r:embed="rId2"/>
          <a:stretch>
            <a:fillRect/>
          </a:stretch>
        </p:blipFill>
        <p:spPr>
          <a:xfrm>
            <a:off x="516229" y="2079432"/>
            <a:ext cx="6144482" cy="3000794"/>
          </a:xfrm>
          <a:prstGeom prst="rect">
            <a:avLst/>
          </a:prstGeom>
        </p:spPr>
      </p:pic>
      <p:sp>
        <p:nvSpPr>
          <p:cNvPr id="5" name="TextBox 4">
            <a:extLst>
              <a:ext uri="{FF2B5EF4-FFF2-40B4-BE49-F238E27FC236}">
                <a16:creationId xmlns:a16="http://schemas.microsoft.com/office/drawing/2014/main" id="{87BEA0D4-03C4-4D0A-BDA4-A97F35039716}"/>
              </a:ext>
            </a:extLst>
          </p:cNvPr>
          <p:cNvSpPr txBox="1"/>
          <p:nvPr/>
        </p:nvSpPr>
        <p:spPr>
          <a:xfrm>
            <a:off x="7468158" y="2291822"/>
            <a:ext cx="3789777" cy="2554545"/>
          </a:xfrm>
          <a:prstGeom prst="rect">
            <a:avLst/>
          </a:prstGeom>
          <a:noFill/>
        </p:spPr>
        <p:txBody>
          <a:bodyPr wrap="square" rtlCol="0">
            <a:spAutoFit/>
          </a:bodyPr>
          <a:lstStyle/>
          <a:p>
            <a:r>
              <a:rPr lang="en-US" sz="4000" b="1" dirty="0"/>
              <a:t>Bottom line!!</a:t>
            </a:r>
          </a:p>
          <a:p>
            <a:r>
              <a:rPr lang="en-US" sz="4000" b="1" dirty="0"/>
              <a:t>We know an awful lot about this virus!</a:t>
            </a:r>
          </a:p>
        </p:txBody>
      </p:sp>
      <p:sp>
        <p:nvSpPr>
          <p:cNvPr id="4" name="Slide Number Placeholder 3">
            <a:extLst>
              <a:ext uri="{FF2B5EF4-FFF2-40B4-BE49-F238E27FC236}">
                <a16:creationId xmlns:a16="http://schemas.microsoft.com/office/drawing/2014/main" id="{9DC67499-43AD-47A8-9ED4-5A69ACD49FED}"/>
              </a:ext>
            </a:extLst>
          </p:cNvPr>
          <p:cNvSpPr>
            <a:spLocks noGrp="1"/>
          </p:cNvSpPr>
          <p:nvPr>
            <p:ph type="sldNum" sz="quarter" idx="12"/>
          </p:nvPr>
        </p:nvSpPr>
        <p:spPr/>
        <p:txBody>
          <a:bodyPr/>
          <a:lstStyle/>
          <a:p>
            <a:fld id="{18234C2B-982A-43E5-9112-60E1BA20CD67}" type="slidenum">
              <a:rPr lang="en-US" smtClean="0"/>
              <a:t>9</a:t>
            </a:fld>
            <a:endParaRPr lang="en-US"/>
          </a:p>
        </p:txBody>
      </p:sp>
    </p:spTree>
    <p:extLst>
      <p:ext uri="{BB962C8B-B14F-4D97-AF65-F5344CB8AC3E}">
        <p14:creationId xmlns:p14="http://schemas.microsoft.com/office/powerpoint/2010/main" val="3418567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837</Words>
  <Application>Microsoft Office PowerPoint</Application>
  <PresentationFormat>Widescreen</PresentationFormat>
  <Paragraphs>117</Paragraphs>
  <Slides>24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B612 Mono</vt:lpstr>
      <vt:lpstr>Calibri</vt:lpstr>
      <vt:lpstr>Calibri Light</vt:lpstr>
      <vt:lpstr>inherit</vt:lpstr>
      <vt:lpstr>nyt-franklin</vt:lpstr>
      <vt:lpstr>Wingdings</vt:lpstr>
      <vt:lpstr>Office Theme</vt:lpstr>
      <vt:lpstr>1_Office Theme</vt:lpstr>
      <vt:lpstr>6_COVID-19 Virus continued</vt:lpstr>
      <vt:lpstr>PowerPoint Presentation</vt:lpstr>
      <vt:lpstr>PowerPoint Presentation</vt:lpstr>
      <vt:lpstr>SARS-CoV-2 Proteins Why study proteins associated with viruses?</vt:lpstr>
      <vt:lpstr>SARS-CoV-2 Proteins Why study proteins associated with viruses?</vt:lpstr>
      <vt:lpstr>SARS-CoV-2 Proteins Proteins are the targets for antibodies and for drugs</vt:lpstr>
      <vt:lpstr>SARS-CoV-2 Proteins</vt:lpstr>
      <vt:lpstr>SARS-CoV-2 Proteins</vt:lpstr>
      <vt:lpstr>SARS-CoV-2 Proteins</vt:lpstr>
      <vt:lpstr>SARS-CoV-2 Proteins</vt:lpstr>
      <vt:lpstr>SARS-CoV-2 Proteins</vt:lpstr>
      <vt:lpstr>Viral mutations result in proteins that could enhance or decrease infectivity of virus</vt:lpstr>
      <vt:lpstr>SARS-CoV-2 Proteins Following proteins is crucial to this pandemic</vt:lpstr>
      <vt:lpstr>How long does SARS-CoV-2 last on surfaces</vt:lpstr>
      <vt:lpstr>PowerPoint Presentation</vt:lpstr>
      <vt:lpstr>PowerPoint Presentation</vt:lpstr>
      <vt:lpstr>PowerPoint Presentation</vt:lpstr>
      <vt:lpstr>PowerPoint Presentation</vt:lpstr>
      <vt:lpstr>PowerPoint Presentation</vt:lpstr>
      <vt:lpstr>Quantitative Reverse-Transcription Polymerase Chain Reaction (qRT-PCR or Real time PCR)</vt:lpstr>
      <vt:lpstr>qRT-PCR is not detecting infectious virions!</vt:lpstr>
      <vt:lpstr>qRT-PCR is not detecting infectious virions!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6_COVID-19 Virus continued</dc:title>
  <dc:creator>Barbara Christie-Pope</dc:creator>
  <cp:lastModifiedBy>Barbara Christie-Pope</cp:lastModifiedBy>
  <cp:revision>30</cp:revision>
  <dcterms:created xsi:type="dcterms:W3CDTF">2020-04-18T19:49:03Z</dcterms:created>
  <dcterms:modified xsi:type="dcterms:W3CDTF">2020-04-26T21:00:35Z</dcterms:modified>
</cp:coreProperties>
</file>