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65" r:id="rId5"/>
    <p:sldId id="263" r:id="rId6"/>
    <p:sldId id="264" r:id="rId7"/>
    <p:sldId id="273" r:id="rId8"/>
    <p:sldId id="266" r:id="rId9"/>
    <p:sldId id="267" r:id="rId10"/>
    <p:sldId id="261" r:id="rId11"/>
    <p:sldId id="262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>
      <p:cViewPr varScale="1">
        <p:scale>
          <a:sx n="69" d="100"/>
          <a:sy n="69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102F5-1035-4DD7-92A7-9F4567CC9E6C}" type="datetimeFigureOut">
              <a:rPr lang="en-US" smtClean="0"/>
              <a:pPr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98647-6870-4F8C-B0A8-BF2117AAD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1, </a:t>
            </a:r>
            <a:r>
              <a:rPr lang="en-US" dirty="0" err="1" smtClean="0"/>
              <a:t>leçon</a:t>
            </a:r>
            <a:r>
              <a:rPr lang="en-US" dirty="0" smtClean="0"/>
              <a:t> 2</a:t>
            </a:r>
          </a:p>
          <a:p>
            <a:r>
              <a:rPr lang="en-US" dirty="0" smtClean="0"/>
              <a:t>Chez Nous,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éd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 </a:t>
            </a:r>
            <a:r>
              <a:rPr lang="en-US" b="1" dirty="0" err="1" smtClean="0">
                <a:solidFill>
                  <a:srgbClr val="FF0000"/>
                </a:solidFill>
              </a:rPr>
              <a:t>adjectifs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possessifs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err="1" smtClean="0"/>
              <a:t>Singulier</a:t>
            </a:r>
            <a:endParaRPr lang="en-US" dirty="0" smtClean="0"/>
          </a:p>
          <a:p>
            <a:pPr>
              <a:buNone/>
            </a:pPr>
            <a:r>
              <a:rPr lang="en-US" sz="2400" u="sng" dirty="0" err="1" smtClean="0"/>
              <a:t>Masc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consonne</a:t>
            </a:r>
            <a:r>
              <a:rPr lang="en-US" sz="2400" dirty="0" smtClean="0"/>
              <a:t>         </a:t>
            </a:r>
            <a:r>
              <a:rPr lang="en-US" sz="2400" u="sng" dirty="0" err="1" smtClean="0"/>
              <a:t>masc</a:t>
            </a:r>
            <a:r>
              <a:rPr lang="en-US" sz="2400" u="sng" dirty="0" smtClean="0"/>
              <a:t>/</a:t>
            </a:r>
            <a:r>
              <a:rPr lang="en-US" sz="2400" u="sng" dirty="0" err="1" smtClean="0"/>
              <a:t>fém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voyelle</a:t>
            </a:r>
            <a:r>
              <a:rPr lang="en-US" sz="2400" dirty="0" smtClean="0"/>
              <a:t>       </a:t>
            </a:r>
            <a:r>
              <a:rPr lang="en-US" sz="2400" u="sng" dirty="0" err="1" smtClean="0"/>
              <a:t>fém</a:t>
            </a:r>
            <a:r>
              <a:rPr lang="en-US" sz="2400" u="sng" dirty="0" smtClean="0"/>
              <a:t> + </a:t>
            </a:r>
            <a:r>
              <a:rPr lang="en-US" sz="2400" u="sng" dirty="0" err="1" smtClean="0"/>
              <a:t>consonne</a:t>
            </a:r>
            <a:endParaRPr lang="en-US" sz="2400" u="sng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Mon frère		</a:t>
            </a:r>
            <a:r>
              <a:rPr lang="en-US" sz="2400" dirty="0" err="1" smtClean="0"/>
              <a:t>mon</a:t>
            </a:r>
            <a:r>
              <a:rPr lang="en-US" sz="2400" dirty="0" smtClean="0"/>
              <a:t> </a:t>
            </a:r>
            <a:r>
              <a:rPr lang="en-US" sz="2400" dirty="0" err="1" smtClean="0"/>
              <a:t>oncle</a:t>
            </a:r>
            <a:r>
              <a:rPr lang="en-US" sz="2400" dirty="0" smtClean="0"/>
              <a:t>		ma </a:t>
            </a:r>
            <a:r>
              <a:rPr lang="en-US" sz="2400" dirty="0" err="1" smtClean="0"/>
              <a:t>tante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Ton </a:t>
            </a:r>
            <a:r>
              <a:rPr lang="en-US" sz="2400" dirty="0" err="1" smtClean="0"/>
              <a:t>père</a:t>
            </a:r>
            <a:r>
              <a:rPr lang="en-US" sz="2400" dirty="0" smtClean="0"/>
              <a:t>		ton </a:t>
            </a:r>
            <a:r>
              <a:rPr lang="en-US" sz="2400" dirty="0" err="1" smtClean="0"/>
              <a:t>ami</a:t>
            </a:r>
            <a:r>
              <a:rPr lang="en-US" sz="2400" dirty="0" smtClean="0"/>
              <a:t>/e		</a:t>
            </a:r>
            <a:r>
              <a:rPr lang="en-US" sz="2400" dirty="0" err="1" smtClean="0"/>
              <a:t>ta</a:t>
            </a:r>
            <a:r>
              <a:rPr lang="en-US" sz="2400" dirty="0" smtClean="0"/>
              <a:t> </a:t>
            </a:r>
            <a:r>
              <a:rPr lang="en-US" sz="2400" dirty="0" err="1" smtClean="0"/>
              <a:t>mère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Son cousin		son </a:t>
            </a:r>
            <a:r>
              <a:rPr lang="en-US" sz="2400" dirty="0" err="1" smtClean="0"/>
              <a:t>ami</a:t>
            </a:r>
            <a:r>
              <a:rPr lang="en-US" sz="2400" dirty="0" smtClean="0"/>
              <a:t>/e		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sœur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notre</a:t>
            </a:r>
            <a:r>
              <a:rPr lang="en-US" sz="2400" dirty="0" smtClean="0"/>
              <a:t> </a:t>
            </a:r>
            <a:r>
              <a:rPr lang="en-US" sz="2400" dirty="0" err="1" smtClean="0"/>
              <a:t>mère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votre</a:t>
            </a:r>
            <a:r>
              <a:rPr lang="en-US" sz="2400" dirty="0" smtClean="0"/>
              <a:t> </a:t>
            </a:r>
            <a:r>
              <a:rPr lang="en-US" sz="2400" dirty="0" err="1" smtClean="0"/>
              <a:t>oncle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		</a:t>
            </a:r>
            <a:r>
              <a:rPr lang="en-US" sz="2400" dirty="0" err="1" smtClean="0"/>
              <a:t>leur</a:t>
            </a:r>
            <a:r>
              <a:rPr lang="en-US" sz="2400" dirty="0" smtClean="0"/>
              <a:t> </a:t>
            </a:r>
            <a:r>
              <a:rPr lang="en-US" sz="2400" dirty="0" err="1" smtClean="0"/>
              <a:t>père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 </a:t>
            </a:r>
            <a:r>
              <a:rPr lang="en-US" b="1" dirty="0" err="1" smtClean="0">
                <a:solidFill>
                  <a:srgbClr val="FF0000"/>
                </a:solidFill>
              </a:rPr>
              <a:t>adjectifs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possessifs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Pluriel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notre</a:t>
            </a:r>
            <a:r>
              <a:rPr lang="en-US" dirty="0" smtClean="0"/>
              <a:t> </a:t>
            </a:r>
            <a:r>
              <a:rPr lang="en-US" dirty="0" err="1" smtClean="0"/>
              <a:t>mère</a:t>
            </a:r>
            <a:r>
              <a:rPr lang="en-US" dirty="0" smtClean="0"/>
              <a:t>		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cousines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oncle</a:t>
            </a:r>
            <a:r>
              <a:rPr lang="en-US" dirty="0" smtClean="0"/>
              <a:t>		</a:t>
            </a:r>
            <a:r>
              <a:rPr lang="en-US" dirty="0" err="1" smtClean="0"/>
              <a:t>vos</a:t>
            </a:r>
            <a:r>
              <a:rPr lang="en-US" dirty="0" smtClean="0"/>
              <a:t> </a:t>
            </a:r>
            <a:r>
              <a:rPr lang="en-US" dirty="0" err="1" smtClean="0"/>
              <a:t>amis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leur</a:t>
            </a:r>
            <a:r>
              <a:rPr lang="en-US" dirty="0" smtClean="0"/>
              <a:t> </a:t>
            </a:r>
            <a:r>
              <a:rPr lang="en-US" dirty="0" err="1" smtClean="0"/>
              <a:t>père</a:t>
            </a:r>
            <a:r>
              <a:rPr lang="en-US" dirty="0" smtClean="0"/>
              <a:t>			</a:t>
            </a:r>
            <a:r>
              <a:rPr lang="en-US" dirty="0" err="1" smtClean="0"/>
              <a:t>leurs</a:t>
            </a:r>
            <a:r>
              <a:rPr lang="en-US" dirty="0" smtClean="0"/>
              <a:t> </a:t>
            </a:r>
            <a:r>
              <a:rPr lang="en-US" dirty="0" err="1" smtClean="0"/>
              <a:t>oncles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Traduisez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Our grand-daughters</a:t>
            </a:r>
          </a:p>
          <a:p>
            <a:r>
              <a:rPr lang="en-US" dirty="0" smtClean="0"/>
              <a:t>Our uncles</a:t>
            </a:r>
          </a:p>
          <a:p>
            <a:r>
              <a:rPr lang="en-US" dirty="0" smtClean="0"/>
              <a:t>Your friend (formal “</a:t>
            </a:r>
            <a:r>
              <a:rPr lang="en-US" dirty="0" err="1" smtClean="0"/>
              <a:t>Vous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His friends</a:t>
            </a:r>
          </a:p>
          <a:p>
            <a:r>
              <a:rPr lang="en-US" dirty="0" smtClean="0"/>
              <a:t>Her friends</a:t>
            </a:r>
          </a:p>
          <a:p>
            <a:r>
              <a:rPr lang="en-US" dirty="0" smtClean="0"/>
              <a:t>Your books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Your book (formal “</a:t>
            </a:r>
            <a:r>
              <a:rPr lang="en-US" dirty="0" err="1" smtClean="0"/>
              <a:t>Vous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Their homework</a:t>
            </a:r>
          </a:p>
          <a:p>
            <a:r>
              <a:rPr lang="en-US" dirty="0" smtClean="0"/>
              <a:t>Your (informal “</a:t>
            </a:r>
            <a:r>
              <a:rPr lang="en-US" dirty="0" err="1" smtClean="0"/>
              <a:t>tu</a:t>
            </a:r>
            <a:r>
              <a:rPr lang="en-US" dirty="0" smtClean="0"/>
              <a:t>”) homework</a:t>
            </a:r>
          </a:p>
          <a:p>
            <a:r>
              <a:rPr lang="en-US" dirty="0" smtClean="0"/>
              <a:t>My pen</a:t>
            </a:r>
          </a:p>
          <a:p>
            <a:r>
              <a:rPr lang="en-US" dirty="0" smtClean="0"/>
              <a:t>Her pencil</a:t>
            </a:r>
          </a:p>
          <a:p>
            <a:r>
              <a:rPr lang="en-US" dirty="0" smtClean="0"/>
              <a:t>Our classroom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en-US" dirty="0" err="1" smtClean="0"/>
              <a:t>Traduisez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My mom’s aunt</a:t>
            </a:r>
          </a:p>
          <a:p>
            <a:r>
              <a:rPr lang="en-US" dirty="0" smtClean="0"/>
              <a:t>My father’s cousins</a:t>
            </a:r>
          </a:p>
          <a:p>
            <a:r>
              <a:rPr lang="en-US" dirty="0" smtClean="0"/>
              <a:t>His brother-in-law</a:t>
            </a:r>
          </a:p>
          <a:p>
            <a:r>
              <a:rPr lang="en-US" dirty="0" smtClean="0"/>
              <a:t>Her nephew</a:t>
            </a:r>
          </a:p>
          <a:p>
            <a:r>
              <a:rPr lang="en-US" dirty="0" smtClean="0"/>
              <a:t>Her nephews</a:t>
            </a:r>
          </a:p>
          <a:p>
            <a:r>
              <a:rPr lang="en-US" dirty="0" smtClean="0"/>
              <a:t>Pierre’s ruler</a:t>
            </a:r>
          </a:p>
          <a:p>
            <a:r>
              <a:rPr lang="en-US" dirty="0" smtClean="0"/>
              <a:t>Jean-Claude’s homework</a:t>
            </a:r>
          </a:p>
          <a:p>
            <a:r>
              <a:rPr lang="en-US" dirty="0" smtClean="0"/>
              <a:t>Devan’s book</a:t>
            </a:r>
          </a:p>
          <a:p>
            <a:r>
              <a:rPr lang="en-US" dirty="0" smtClean="0"/>
              <a:t>Eric’s grandparents</a:t>
            </a:r>
          </a:p>
          <a:p>
            <a:r>
              <a:rPr lang="en-US" dirty="0" smtClean="0"/>
              <a:t>Bruno’s cat (=</a:t>
            </a:r>
            <a:r>
              <a:rPr lang="en-US" i="1" dirty="0" smtClean="0"/>
              <a:t>chat</a:t>
            </a:r>
            <a:r>
              <a:rPr lang="en-US" dirty="0" smtClean="0"/>
              <a:t>)</a:t>
            </a:r>
          </a:p>
          <a:p>
            <a:r>
              <a:rPr lang="en-US" smtClean="0"/>
              <a:t>His classroom</a:t>
            </a:r>
            <a:endParaRPr lang="en-US" dirty="0" smtClean="0"/>
          </a:p>
          <a:p>
            <a:r>
              <a:rPr lang="en-US" dirty="0" smtClean="0"/>
              <a:t>Her pens</a:t>
            </a:r>
          </a:p>
          <a:p>
            <a:r>
              <a:rPr lang="en-US" dirty="0" smtClean="0"/>
              <a:t>His pencil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Les fêtes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581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Mettez le nom de la fête avec la bonne image.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C’est</a:t>
            </a:r>
            <a:r>
              <a:rPr lang="en-US" dirty="0" smtClean="0"/>
              <a:t> le </a:t>
            </a:r>
            <a:r>
              <a:rPr lang="en-US" dirty="0" err="1" smtClean="0"/>
              <a:t>onze</a:t>
            </a:r>
            <a:r>
              <a:rPr lang="en-US" dirty="0" smtClean="0"/>
              <a:t> </a:t>
            </a:r>
            <a:r>
              <a:rPr lang="en-US" dirty="0" err="1" smtClean="0"/>
              <a:t>novembre</a:t>
            </a:r>
            <a:r>
              <a:rPr lang="en-US" dirty="0" smtClean="0"/>
              <a:t> (11/11/2015)</a:t>
            </a:r>
          </a:p>
          <a:p>
            <a:pPr marL="514350" indent="-514350">
              <a:buAutoNum type="alphaUcPeriod" startAt="2"/>
            </a:pPr>
            <a:r>
              <a:rPr lang="en-US" dirty="0" err="1" smtClean="0"/>
              <a:t>C’est</a:t>
            </a:r>
            <a:r>
              <a:rPr lang="en-US" dirty="0" smtClean="0"/>
              <a:t> le premier </a:t>
            </a:r>
            <a:r>
              <a:rPr lang="en-US" dirty="0" err="1" smtClean="0"/>
              <a:t>mai</a:t>
            </a:r>
            <a:r>
              <a:rPr lang="en-US" dirty="0" smtClean="0"/>
              <a:t> (1/5/2015)</a:t>
            </a:r>
          </a:p>
          <a:p>
            <a:pPr marL="514350" indent="-514350">
              <a:buAutoNum type="alphaUcPeriod" startAt="2"/>
            </a:pPr>
            <a:r>
              <a:rPr lang="en-US" dirty="0" err="1" smtClean="0"/>
              <a:t>C’est</a:t>
            </a:r>
            <a:r>
              <a:rPr lang="en-US" dirty="0" smtClean="0"/>
              <a:t> le </a:t>
            </a:r>
            <a:r>
              <a:rPr lang="en-US" dirty="0" err="1" smtClean="0"/>
              <a:t>quatorze</a:t>
            </a:r>
            <a:r>
              <a:rPr lang="en-US" dirty="0" smtClean="0"/>
              <a:t> </a:t>
            </a:r>
            <a:r>
              <a:rPr lang="en-US" dirty="0" err="1" smtClean="0"/>
              <a:t>juillet</a:t>
            </a:r>
            <a:r>
              <a:rPr lang="en-US" dirty="0" smtClean="0"/>
              <a:t> (14/7/2015)</a:t>
            </a:r>
          </a:p>
          <a:p>
            <a:pPr marL="514350" indent="-514350">
              <a:buAutoNum type="alphaUcPeriod" startAt="2"/>
            </a:pPr>
            <a:r>
              <a:rPr lang="en-US" dirty="0" err="1" smtClean="0"/>
              <a:t>C’est</a:t>
            </a:r>
            <a:r>
              <a:rPr lang="en-US" dirty="0" smtClean="0"/>
              <a:t> le </a:t>
            </a:r>
            <a:r>
              <a:rPr lang="en-US" dirty="0" err="1" smtClean="0"/>
              <a:t>quatre</a:t>
            </a:r>
            <a:r>
              <a:rPr lang="en-US" dirty="0" smtClean="0"/>
              <a:t> </a:t>
            </a:r>
            <a:r>
              <a:rPr lang="en-US" dirty="0" err="1" smtClean="0"/>
              <a:t>juillet</a:t>
            </a:r>
            <a:r>
              <a:rPr lang="en-US" dirty="0" smtClean="0"/>
              <a:t> (4/7/2015)</a:t>
            </a:r>
          </a:p>
          <a:p>
            <a:pPr marL="514350" indent="-514350">
              <a:buAutoNum type="alphaUcPeriod" startAt="2"/>
            </a:pPr>
            <a:r>
              <a:rPr lang="en-US" dirty="0" err="1" smtClean="0"/>
              <a:t>C’est</a:t>
            </a:r>
            <a:r>
              <a:rPr lang="en-US" dirty="0" smtClean="0"/>
              <a:t> le </a:t>
            </a:r>
            <a:r>
              <a:rPr lang="en-US" dirty="0" err="1" smtClean="0"/>
              <a:t>vingt-cinq</a:t>
            </a:r>
            <a:r>
              <a:rPr lang="en-US" dirty="0" smtClean="0"/>
              <a:t> </a:t>
            </a:r>
            <a:r>
              <a:rPr lang="en-US" dirty="0" err="1" smtClean="0"/>
              <a:t>décembre</a:t>
            </a:r>
            <a:r>
              <a:rPr lang="en-US" dirty="0" smtClean="0"/>
              <a:t> </a:t>
            </a:r>
            <a:r>
              <a:rPr lang="en-US" smtClean="0"/>
              <a:t>(25/12/2015)</a:t>
            </a:r>
            <a:endParaRPr lang="en-US" dirty="0"/>
          </a:p>
        </p:txBody>
      </p:sp>
      <p:pic>
        <p:nvPicPr>
          <p:cNvPr id="5" name="Picture 4" descr="C:\Users\rwines\AppData\Local\Microsoft\Windows\Temporary Internet Files\Content.IE5\2PPAETK4\MP900440281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343400"/>
            <a:ext cx="1524000" cy="2214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5" descr="C:\Users\rwines\AppData\Local\Microsoft\Windows\Temporary Internet Files\Content.IE5\0PX7JESQ\MC900390884[1].wm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495800"/>
            <a:ext cx="2037620" cy="201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6" descr="C:\Users\rwines\AppData\Local\Microsoft\Windows\Temporary Internet Files\Content.IE5\2PPAETK4\MC900245635[1].wm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648200"/>
            <a:ext cx="1524000" cy="16403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7" descr="C:\Users\rwines\AppData\Local\Microsoft\Windows\Temporary Internet Files\Content.IE5\0PX7JESQ\MC900156721[1].wm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4648200"/>
            <a:ext cx="1743075" cy="18119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8" descr="C:\Users\rwines\AppData\Local\Microsoft\Windows\Temporary Internet Files\Content.IE5\RN5TP141\MC900324628[1].wm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4495800"/>
            <a:ext cx="1371600" cy="2047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mois</a:t>
            </a:r>
            <a:r>
              <a:rPr lang="en-US" dirty="0" smtClean="0"/>
              <a:t> de </a:t>
            </a:r>
            <a:r>
              <a:rPr lang="en-US" dirty="0" err="1" smtClean="0"/>
              <a:t>l’année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err="1" smtClean="0"/>
              <a:t>janvier</a:t>
            </a:r>
            <a:endParaRPr lang="en-US" sz="3600" dirty="0" smtClean="0"/>
          </a:p>
          <a:p>
            <a:r>
              <a:rPr lang="en-US" sz="3600" dirty="0" err="1" smtClean="0"/>
              <a:t>février</a:t>
            </a:r>
            <a:endParaRPr lang="en-US" sz="3600" dirty="0" smtClean="0"/>
          </a:p>
          <a:p>
            <a:r>
              <a:rPr lang="en-US" sz="3600" dirty="0" smtClean="0"/>
              <a:t>mars</a:t>
            </a:r>
          </a:p>
          <a:p>
            <a:r>
              <a:rPr lang="en-US" sz="3600" dirty="0" err="1"/>
              <a:t>a</a:t>
            </a:r>
            <a:r>
              <a:rPr lang="en-US" sz="3600" dirty="0" err="1" smtClean="0"/>
              <a:t>vril</a:t>
            </a:r>
            <a:endParaRPr lang="en-US" sz="3600" dirty="0" smtClean="0"/>
          </a:p>
          <a:p>
            <a:r>
              <a:rPr lang="en-US" sz="3600" dirty="0" err="1" smtClean="0"/>
              <a:t>mai</a:t>
            </a:r>
            <a:endParaRPr lang="en-US" sz="3600" dirty="0" smtClean="0"/>
          </a:p>
          <a:p>
            <a:r>
              <a:rPr lang="en-US" sz="3600" dirty="0" err="1"/>
              <a:t>j</a:t>
            </a:r>
            <a:r>
              <a:rPr lang="en-US" sz="3600" dirty="0" err="1" smtClean="0"/>
              <a:t>uin</a:t>
            </a:r>
            <a:endParaRPr lang="en-US" sz="3600" dirty="0" smtClean="0"/>
          </a:p>
          <a:p>
            <a:r>
              <a:rPr lang="en-US" sz="3600" dirty="0" err="1" smtClean="0"/>
              <a:t>juillet</a:t>
            </a:r>
            <a:endParaRPr lang="en-US" sz="36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err="1"/>
              <a:t>a</a:t>
            </a:r>
            <a:r>
              <a:rPr lang="en-US" sz="3600" dirty="0" err="1" smtClean="0"/>
              <a:t>oût</a:t>
            </a:r>
            <a:endParaRPr lang="en-US" sz="3600" dirty="0" smtClean="0"/>
          </a:p>
          <a:p>
            <a:r>
              <a:rPr lang="en-US" sz="3600" dirty="0" err="1"/>
              <a:t>s</a:t>
            </a:r>
            <a:r>
              <a:rPr lang="en-US" sz="3600" dirty="0" err="1" smtClean="0"/>
              <a:t>eptembre</a:t>
            </a:r>
            <a:endParaRPr lang="en-US" sz="3600" dirty="0" smtClean="0"/>
          </a:p>
          <a:p>
            <a:r>
              <a:rPr lang="en-US" sz="3600" dirty="0" err="1"/>
              <a:t>o</a:t>
            </a:r>
            <a:r>
              <a:rPr lang="en-US" sz="3600" dirty="0" err="1" smtClean="0"/>
              <a:t>ctobre</a:t>
            </a:r>
            <a:endParaRPr lang="en-US" sz="3600" dirty="0" smtClean="0"/>
          </a:p>
          <a:p>
            <a:r>
              <a:rPr lang="en-US" sz="3600" dirty="0" err="1"/>
              <a:t>n</a:t>
            </a:r>
            <a:r>
              <a:rPr lang="en-US" sz="3600" dirty="0" err="1" smtClean="0"/>
              <a:t>ovembre</a:t>
            </a:r>
            <a:endParaRPr lang="en-US" sz="3600" dirty="0" smtClean="0"/>
          </a:p>
          <a:p>
            <a:r>
              <a:rPr lang="en-US" sz="3600" dirty="0" err="1" smtClean="0"/>
              <a:t>décembre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chiffres</a:t>
            </a:r>
            <a:r>
              <a:rPr lang="en-US" dirty="0" smtClean="0"/>
              <a:t> 1 à 20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  un</a:t>
            </a:r>
          </a:p>
          <a:p>
            <a:r>
              <a:rPr lang="en-US" dirty="0" smtClean="0"/>
              <a:t>2  </a:t>
            </a:r>
            <a:r>
              <a:rPr lang="en-US" dirty="0" err="1" smtClean="0"/>
              <a:t>deux</a:t>
            </a:r>
            <a:endParaRPr lang="en-US" dirty="0" smtClean="0"/>
          </a:p>
          <a:p>
            <a:r>
              <a:rPr lang="en-US" dirty="0" smtClean="0"/>
              <a:t>3  </a:t>
            </a:r>
            <a:r>
              <a:rPr lang="en-US" dirty="0" err="1" smtClean="0"/>
              <a:t>trois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 err="1" smtClean="0"/>
              <a:t>quatre</a:t>
            </a:r>
            <a:endParaRPr lang="en-US" dirty="0" smtClean="0"/>
          </a:p>
          <a:p>
            <a:r>
              <a:rPr lang="en-US" dirty="0" smtClean="0"/>
              <a:t>5 </a:t>
            </a:r>
            <a:r>
              <a:rPr lang="en-US" dirty="0" err="1" smtClean="0"/>
              <a:t>cinq</a:t>
            </a:r>
            <a:endParaRPr lang="en-US" dirty="0" smtClean="0"/>
          </a:p>
          <a:p>
            <a:r>
              <a:rPr lang="en-US" dirty="0" smtClean="0"/>
              <a:t>6  six</a:t>
            </a:r>
          </a:p>
          <a:p>
            <a:r>
              <a:rPr lang="en-US" dirty="0" smtClean="0"/>
              <a:t>7 </a:t>
            </a:r>
            <a:r>
              <a:rPr lang="en-US" dirty="0" err="1" smtClean="0"/>
              <a:t>sept</a:t>
            </a:r>
            <a:endParaRPr lang="en-US" dirty="0" smtClean="0"/>
          </a:p>
          <a:p>
            <a:r>
              <a:rPr lang="en-US" dirty="0" smtClean="0"/>
              <a:t>8  </a:t>
            </a:r>
            <a:r>
              <a:rPr lang="en-US" dirty="0" err="1" smtClean="0"/>
              <a:t>huit</a:t>
            </a:r>
            <a:r>
              <a:rPr lang="en-US" dirty="0" smtClean="0"/>
              <a:t> </a:t>
            </a:r>
          </a:p>
          <a:p>
            <a:r>
              <a:rPr lang="en-US" dirty="0" smtClean="0"/>
              <a:t>9  </a:t>
            </a:r>
            <a:r>
              <a:rPr lang="en-US" dirty="0" err="1" smtClean="0"/>
              <a:t>neuf</a:t>
            </a:r>
            <a:endParaRPr lang="en-US" dirty="0" smtClean="0"/>
          </a:p>
          <a:p>
            <a:r>
              <a:rPr lang="en-US" dirty="0" smtClean="0"/>
              <a:t>10  </a:t>
            </a:r>
            <a:r>
              <a:rPr lang="en-US" dirty="0" err="1" smtClean="0"/>
              <a:t>dix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11  </a:t>
            </a:r>
            <a:r>
              <a:rPr lang="en-US" dirty="0" err="1" smtClean="0"/>
              <a:t>onze</a:t>
            </a:r>
            <a:endParaRPr lang="en-US" dirty="0" smtClean="0"/>
          </a:p>
          <a:p>
            <a:r>
              <a:rPr lang="en-US" dirty="0" smtClean="0"/>
              <a:t>12  </a:t>
            </a:r>
            <a:r>
              <a:rPr lang="en-US" dirty="0" err="1" smtClean="0"/>
              <a:t>douze</a:t>
            </a:r>
            <a:endParaRPr lang="en-US" dirty="0" smtClean="0"/>
          </a:p>
          <a:p>
            <a:r>
              <a:rPr lang="en-US" dirty="0" smtClean="0"/>
              <a:t>13  </a:t>
            </a:r>
            <a:r>
              <a:rPr lang="en-US" dirty="0" err="1" smtClean="0"/>
              <a:t>treize</a:t>
            </a:r>
            <a:endParaRPr lang="en-US" dirty="0" smtClean="0"/>
          </a:p>
          <a:p>
            <a:r>
              <a:rPr lang="en-US" dirty="0" smtClean="0"/>
              <a:t>14  </a:t>
            </a:r>
            <a:r>
              <a:rPr lang="en-US" dirty="0" err="1" smtClean="0"/>
              <a:t>quatorze</a:t>
            </a:r>
            <a:endParaRPr lang="en-US" dirty="0" smtClean="0"/>
          </a:p>
          <a:p>
            <a:r>
              <a:rPr lang="en-US" dirty="0" smtClean="0"/>
              <a:t>15  </a:t>
            </a:r>
            <a:r>
              <a:rPr lang="en-US" dirty="0" err="1" smtClean="0"/>
              <a:t>quinze</a:t>
            </a:r>
            <a:endParaRPr lang="en-US" dirty="0" smtClean="0"/>
          </a:p>
          <a:p>
            <a:r>
              <a:rPr lang="en-US" dirty="0" smtClean="0"/>
              <a:t>16  seize</a:t>
            </a:r>
          </a:p>
          <a:p>
            <a:r>
              <a:rPr lang="en-US" dirty="0" smtClean="0"/>
              <a:t>17  </a:t>
            </a:r>
            <a:r>
              <a:rPr lang="en-US" dirty="0" err="1" smtClean="0"/>
              <a:t>dix-sept</a:t>
            </a:r>
            <a:endParaRPr lang="en-US" dirty="0" smtClean="0"/>
          </a:p>
          <a:p>
            <a:r>
              <a:rPr lang="en-US" dirty="0" smtClean="0"/>
              <a:t>18  </a:t>
            </a:r>
            <a:r>
              <a:rPr lang="en-US" dirty="0" err="1" smtClean="0"/>
              <a:t>dix-huit</a:t>
            </a:r>
            <a:endParaRPr lang="en-US" dirty="0" smtClean="0"/>
          </a:p>
          <a:p>
            <a:r>
              <a:rPr lang="en-US" dirty="0" smtClean="0"/>
              <a:t>19  </a:t>
            </a:r>
            <a:r>
              <a:rPr lang="en-US" dirty="0" err="1" smtClean="0"/>
              <a:t>dix-neuf</a:t>
            </a:r>
            <a:endParaRPr lang="en-US" dirty="0" smtClean="0"/>
          </a:p>
          <a:p>
            <a:r>
              <a:rPr lang="en-US" dirty="0" smtClean="0"/>
              <a:t>20  </a:t>
            </a:r>
            <a:r>
              <a:rPr lang="en-US" dirty="0" err="1" smtClean="0"/>
              <a:t>vingt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chiffres</a:t>
            </a:r>
            <a:r>
              <a:rPr lang="en-US" dirty="0" smtClean="0"/>
              <a:t>, 21 à 100.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21  </a:t>
            </a:r>
            <a:r>
              <a:rPr lang="en-US" dirty="0" err="1" smtClean="0"/>
              <a:t>vingt</a:t>
            </a:r>
            <a:r>
              <a:rPr lang="en-US" dirty="0" smtClean="0"/>
              <a:t>-et-un</a:t>
            </a:r>
          </a:p>
          <a:p>
            <a:r>
              <a:rPr lang="en-US" dirty="0" smtClean="0"/>
              <a:t>22  </a:t>
            </a:r>
            <a:r>
              <a:rPr lang="en-US" dirty="0" err="1" smtClean="0"/>
              <a:t>vingt-deux</a:t>
            </a:r>
            <a:endParaRPr lang="en-US" dirty="0" smtClean="0"/>
          </a:p>
          <a:p>
            <a:r>
              <a:rPr lang="en-US" dirty="0" smtClean="0"/>
              <a:t>23  </a:t>
            </a:r>
            <a:r>
              <a:rPr lang="en-US" dirty="0" err="1" smtClean="0"/>
              <a:t>vingt-trois</a:t>
            </a:r>
            <a:endParaRPr lang="en-US" dirty="0" smtClean="0"/>
          </a:p>
          <a:p>
            <a:r>
              <a:rPr lang="en-US" dirty="0" smtClean="0"/>
              <a:t>24  </a:t>
            </a:r>
            <a:r>
              <a:rPr lang="en-US" dirty="0" err="1" smtClean="0"/>
              <a:t>vingt-quatre</a:t>
            </a:r>
            <a:endParaRPr lang="en-US" dirty="0" smtClean="0"/>
          </a:p>
          <a:p>
            <a:r>
              <a:rPr lang="en-US" dirty="0" smtClean="0"/>
              <a:t>25  </a:t>
            </a:r>
            <a:r>
              <a:rPr lang="en-US" dirty="0" err="1" smtClean="0"/>
              <a:t>vingt-cinq</a:t>
            </a:r>
            <a:endParaRPr lang="en-US" dirty="0" smtClean="0"/>
          </a:p>
          <a:p>
            <a:r>
              <a:rPr lang="en-US" dirty="0" smtClean="0"/>
              <a:t>26  </a:t>
            </a:r>
            <a:r>
              <a:rPr lang="en-US" dirty="0" err="1" smtClean="0"/>
              <a:t>vingt</a:t>
            </a:r>
            <a:r>
              <a:rPr lang="en-US" dirty="0" smtClean="0"/>
              <a:t>-six</a:t>
            </a:r>
          </a:p>
          <a:p>
            <a:r>
              <a:rPr lang="en-US" dirty="0" smtClean="0"/>
              <a:t>27  </a:t>
            </a:r>
            <a:r>
              <a:rPr lang="en-US" dirty="0" err="1" smtClean="0"/>
              <a:t>vingt-sept</a:t>
            </a:r>
            <a:endParaRPr lang="en-US" dirty="0" smtClean="0"/>
          </a:p>
          <a:p>
            <a:r>
              <a:rPr lang="en-US" dirty="0" smtClean="0"/>
              <a:t>28  </a:t>
            </a:r>
            <a:r>
              <a:rPr lang="en-US" dirty="0" err="1" smtClean="0"/>
              <a:t>vingt-huit</a:t>
            </a:r>
            <a:endParaRPr lang="en-US" dirty="0" smtClean="0"/>
          </a:p>
          <a:p>
            <a:r>
              <a:rPr lang="en-US" dirty="0" smtClean="0"/>
              <a:t>29  </a:t>
            </a:r>
            <a:r>
              <a:rPr lang="en-US" dirty="0" err="1" smtClean="0"/>
              <a:t>vingt-neuf</a:t>
            </a:r>
            <a:endParaRPr lang="en-US" dirty="0" smtClean="0"/>
          </a:p>
          <a:p>
            <a:r>
              <a:rPr lang="en-US" dirty="0" smtClean="0"/>
              <a:t>30  </a:t>
            </a:r>
            <a:r>
              <a:rPr lang="en-US" dirty="0" err="1" smtClean="0"/>
              <a:t>trente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40  </a:t>
            </a:r>
            <a:r>
              <a:rPr lang="en-US" dirty="0" err="1" smtClean="0"/>
              <a:t>quarante</a:t>
            </a:r>
            <a:endParaRPr lang="en-US" dirty="0" smtClean="0"/>
          </a:p>
          <a:p>
            <a:r>
              <a:rPr lang="en-US" dirty="0" smtClean="0"/>
              <a:t>50  </a:t>
            </a:r>
            <a:r>
              <a:rPr lang="en-US" dirty="0" err="1" smtClean="0"/>
              <a:t>cinquante</a:t>
            </a:r>
            <a:endParaRPr lang="en-US" dirty="0" smtClean="0"/>
          </a:p>
          <a:p>
            <a:r>
              <a:rPr lang="en-US" dirty="0" smtClean="0"/>
              <a:t>60  </a:t>
            </a:r>
            <a:r>
              <a:rPr lang="en-US" dirty="0" err="1" smtClean="0"/>
              <a:t>soixante</a:t>
            </a:r>
            <a:endParaRPr lang="en-US" dirty="0" smtClean="0"/>
          </a:p>
          <a:p>
            <a:r>
              <a:rPr lang="en-US" dirty="0" smtClean="0"/>
              <a:t>70 </a:t>
            </a:r>
            <a:r>
              <a:rPr lang="en-US" dirty="0" err="1" smtClean="0"/>
              <a:t>soixante-dix</a:t>
            </a:r>
            <a:endParaRPr lang="en-US" dirty="0" smtClean="0"/>
          </a:p>
          <a:p>
            <a:r>
              <a:rPr lang="en-US" dirty="0" smtClean="0"/>
              <a:t>71 </a:t>
            </a:r>
            <a:r>
              <a:rPr lang="en-US" dirty="0" err="1" smtClean="0"/>
              <a:t>soixante</a:t>
            </a:r>
            <a:r>
              <a:rPr lang="en-US" dirty="0" smtClean="0"/>
              <a:t>-et-</a:t>
            </a:r>
            <a:r>
              <a:rPr lang="en-US" dirty="0" err="1" smtClean="0"/>
              <a:t>onze</a:t>
            </a:r>
            <a:endParaRPr lang="en-US" dirty="0" smtClean="0"/>
          </a:p>
          <a:p>
            <a:r>
              <a:rPr lang="en-US" dirty="0" smtClean="0"/>
              <a:t>80 </a:t>
            </a:r>
            <a:r>
              <a:rPr lang="en-US" dirty="0" err="1" smtClean="0"/>
              <a:t>quatre-vingts</a:t>
            </a:r>
            <a:endParaRPr lang="en-US" dirty="0" smtClean="0"/>
          </a:p>
          <a:p>
            <a:r>
              <a:rPr lang="en-US" dirty="0" smtClean="0"/>
              <a:t>81 </a:t>
            </a:r>
            <a:r>
              <a:rPr lang="en-US" dirty="0" err="1" smtClean="0"/>
              <a:t>quatre</a:t>
            </a:r>
            <a:r>
              <a:rPr lang="en-US" dirty="0" smtClean="0"/>
              <a:t>-</a:t>
            </a:r>
            <a:r>
              <a:rPr lang="en-US" dirty="0" err="1" smtClean="0"/>
              <a:t>vingt</a:t>
            </a:r>
            <a:r>
              <a:rPr lang="en-US" dirty="0" smtClean="0"/>
              <a:t>-un</a:t>
            </a:r>
          </a:p>
          <a:p>
            <a:r>
              <a:rPr lang="en-US" dirty="0" smtClean="0"/>
              <a:t>90 </a:t>
            </a:r>
            <a:r>
              <a:rPr lang="en-US" dirty="0" err="1" smtClean="0"/>
              <a:t>quatre-vingt-dix</a:t>
            </a:r>
            <a:endParaRPr lang="en-US" dirty="0" smtClean="0"/>
          </a:p>
          <a:p>
            <a:r>
              <a:rPr lang="en-US" smtClean="0"/>
              <a:t>100 cent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rwines\AppData\Local\Microsoft\Windows\Temporary Internet Files\Content.IE5\2PPAETK4\MP90044848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810001"/>
            <a:ext cx="1905000" cy="266699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" name="Picture 2" descr="C:\Users\rwines\AppData\Local\Microsoft\Windows\Temporary Internet Files\Content.IE5\0PX7JESQ\MP900227521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8600"/>
            <a:ext cx="3200400" cy="21445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" name="Picture 3" descr="C:\Users\rwines\AppData\Local\Microsoft\Windows\Temporary Internet Files\Content.IE5\Y0X79680\MP900409475[1]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429000"/>
            <a:ext cx="2286000" cy="3076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4" descr="C:\Users\rwines\AppData\Local\Microsoft\Windows\Temporary Internet Files\Content.IE5\2PPAETK4\MP900409297[1]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28600"/>
            <a:ext cx="2171700" cy="2714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5" descr="C:\Users\rwines\AppData\Local\Microsoft\Windows\Temporary Internet Files\Content.IE5\Y0X79680\MP900442402[1]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400" y="2438400"/>
            <a:ext cx="2286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rwines\AppData\Local\Microsoft\Windows\Temporary Internet Files\Content.IE5\Y0X79680\MP900446480[1]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67000" y="228600"/>
            <a:ext cx="2743200" cy="213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7" descr="C:\Users\rwines\AppData\Local\Microsoft\Windows\Temporary Internet Files\Content.IE5\2PPAETK4\MP900406709[1]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67000" y="3733800"/>
            <a:ext cx="1981200" cy="2771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" name="Picture 8" descr="C:\Users\rwines\AppData\Local\Microsoft\Windows\Temporary Internet Files\Content.IE5\0PX7JESQ\MC900141317[1].wmf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1800" y="4038600"/>
            <a:ext cx="2174240" cy="2468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743200" y="26670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ont</a:t>
            </a:r>
            <a:r>
              <a:rPr lang="en-US" sz="4000" dirty="0" smtClean="0"/>
              <a:t> </a:t>
            </a:r>
            <a:r>
              <a:rPr lang="en-US" sz="4000" dirty="0" err="1" smtClean="0"/>
              <a:t>quel</a:t>
            </a:r>
            <a:r>
              <a:rPr lang="en-US" sz="4000" dirty="0" smtClean="0"/>
              <a:t> </a:t>
            </a:r>
            <a:r>
              <a:rPr lang="en-US" sz="4000" dirty="0" err="1" smtClean="0"/>
              <a:t>âge</a:t>
            </a:r>
            <a:r>
              <a:rPr lang="en-US" sz="4000" dirty="0" smtClean="0"/>
              <a:t>?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rgbClr val="C00000"/>
                </a:solidFill>
              </a:rPr>
              <a:t>Être</a:t>
            </a:r>
            <a:r>
              <a:rPr lang="en-US" sz="6000" dirty="0" smtClean="0">
                <a:solidFill>
                  <a:srgbClr val="C00000"/>
                </a:solidFill>
              </a:rPr>
              <a:t> = to be  (infinitive form)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dirty="0" smtClean="0"/>
              <a:t>Je </a:t>
            </a:r>
            <a:r>
              <a:rPr lang="en-US" sz="4800" dirty="0" err="1" smtClean="0"/>
              <a:t>suis</a:t>
            </a:r>
            <a:r>
              <a:rPr lang="en-US" sz="4800" dirty="0" smtClean="0"/>
              <a:t> (I am)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(You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smtClean="0"/>
              <a:t>Il/Elle/On </a:t>
            </a:r>
            <a:r>
              <a:rPr lang="en-US" sz="4800" dirty="0" err="1" smtClean="0"/>
              <a:t>est</a:t>
            </a:r>
            <a:r>
              <a:rPr lang="en-US" sz="4800" dirty="0" smtClean="0"/>
              <a:t> (He/she/one is)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sommes</a:t>
            </a:r>
            <a:r>
              <a:rPr lang="en-US" sz="4800" dirty="0"/>
              <a:t> </a:t>
            </a:r>
            <a:r>
              <a:rPr lang="en-US" sz="4800" dirty="0" smtClean="0"/>
              <a:t>(We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êtes</a:t>
            </a:r>
            <a:r>
              <a:rPr lang="en-US" sz="4800" dirty="0" smtClean="0"/>
              <a:t> (You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/</a:t>
            </a:r>
            <a:r>
              <a:rPr lang="en-US" sz="4800" dirty="0" err="1" smtClean="0"/>
              <a:t>Elles</a:t>
            </a:r>
            <a:r>
              <a:rPr lang="en-US" sz="4800" dirty="0" smtClean="0"/>
              <a:t> </a:t>
            </a:r>
            <a:r>
              <a:rPr lang="en-US" sz="4800" dirty="0" err="1" smtClean="0"/>
              <a:t>sont</a:t>
            </a:r>
            <a:r>
              <a:rPr lang="en-US" sz="4800" dirty="0" smtClean="0"/>
              <a:t> (They are)</a:t>
            </a:r>
            <a:endParaRPr lang="en-US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</a:rPr>
              <a:t>Avoir</a:t>
            </a:r>
            <a:r>
              <a:rPr lang="en-US" sz="4800" dirty="0" smtClean="0">
                <a:solidFill>
                  <a:srgbClr val="C00000"/>
                </a:solidFill>
              </a:rPr>
              <a:t> = to have  (infinitive form)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J’ai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as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smtClean="0"/>
              <a:t>Il/Elle/On a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avons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avez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/</a:t>
            </a:r>
            <a:r>
              <a:rPr lang="en-US" sz="4800" dirty="0" err="1" smtClean="0"/>
              <a:t>Elles</a:t>
            </a:r>
            <a:r>
              <a:rPr lang="en-US" sz="4800" dirty="0" smtClean="0"/>
              <a:t> </a:t>
            </a:r>
            <a:r>
              <a:rPr lang="en-US" sz="4800" dirty="0" err="1" smtClean="0"/>
              <a:t>ont</a:t>
            </a: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299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FRE 101</vt:lpstr>
      <vt:lpstr>Traduisez:</vt:lpstr>
      <vt:lpstr>Les fêtes</vt:lpstr>
      <vt:lpstr>Les mois de l’année</vt:lpstr>
      <vt:lpstr>Les chiffres 1 à 20</vt:lpstr>
      <vt:lpstr>Les chiffres, 21 à 100.</vt:lpstr>
      <vt:lpstr>PowerPoint Presentation</vt:lpstr>
      <vt:lpstr>Être = to be  (infinitive form)</vt:lpstr>
      <vt:lpstr>Avoir = to have  (infinitive form)</vt:lpstr>
      <vt:lpstr>Les adjectifs possessifs</vt:lpstr>
      <vt:lpstr>Les adjectifs possessifs</vt:lpstr>
      <vt:lpstr>Traduisez…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101</dc:title>
  <dc:creator>Devan Baty</dc:creator>
  <cp:lastModifiedBy>Devan Baty</cp:lastModifiedBy>
  <cp:revision>27</cp:revision>
  <dcterms:created xsi:type="dcterms:W3CDTF">2011-10-05T03:38:19Z</dcterms:created>
  <dcterms:modified xsi:type="dcterms:W3CDTF">2017-11-30T02:45:23Z</dcterms:modified>
</cp:coreProperties>
</file>