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F059-125E-4A13-8743-44A89350E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7F714-EF57-4CFC-876A-345883FC1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24594-7E41-4B62-A971-5E1D084DD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5C2CA-6A07-4FE1-8664-17477367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48C27-0BD5-4630-8C44-66153415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0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6350-227D-4767-BEDD-3CBF16D1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8E2BB-01D0-440C-A93D-95C2F4250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CFE70-5C52-4C70-9BD4-84047F3C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A0001-6A53-4470-8F48-4DB77240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0E762-2A0A-481D-98CC-031B2E1C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2619F-9437-41CE-98EC-DBC4375C2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63E2F-D010-40F8-8B75-250D960D9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52FB0-5730-4FF6-BCBA-DB0DE4AC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8D238-9618-4FDC-8862-D704F2DC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C09E8-165A-45E9-AA4B-CBDEFA57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5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AEFE-3B5C-44F0-8BC4-DA794501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9C6AA-3C09-404A-8504-2ACE61788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00CF5-AC67-4BF1-B102-8A1FA21B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E1A4C-C4B9-4E5B-8FEC-121E3A89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3AE67-F6A3-461B-8C96-7D51CC0B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B7A5-38B0-4E3B-9D27-856ECFA0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6F925-21D0-4F6B-AC84-08DF9352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03201-8CCC-41CE-ACDC-FABCA06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3C72-C99E-4A53-B164-F098C6B3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55E5B-6345-490D-8D3D-6E28F2C5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A46D-2421-469F-9BFD-C8340805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9450A-FEF4-47DB-BA41-9A67B37B2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7F329-A23D-4BC3-B65F-4C080F8F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25D3-6FAA-4B4A-82EF-7200134B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3DD7A-695A-4773-8F32-8DD991E1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40673-3C73-4241-A2A3-24E2D14A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AE4FE-9069-44A5-AE98-7E30C74C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FDE05-5EB7-4C79-998A-94C1754C6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A0E55-E131-4F77-8401-5B23C854B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131DA-8A74-48D4-B56C-42FFA32CB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F0A35-78A5-42C7-9C9C-4263ECC80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93CA7-EAB3-4A24-9778-047D6DE5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9335C-67E9-4D3D-8621-353FF06B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6EA6D-0332-4F5C-95E4-59D2DCE1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0716-3ACE-4C0A-82B6-265DF03A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48CF8-32B9-4B76-A120-4650251C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27465-812F-4197-8484-E97EBC00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D4AFF-13CB-4962-9DF7-7E2EFA46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027A2-3848-4A37-9128-71E01302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83665-87EF-470F-B615-B94392F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8A4A0-6986-45FB-A8D4-BEA898A7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0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53FC-F8F1-40C4-B510-44B06F7C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7794-91E5-445E-8984-47D9DAFF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D00BF-A503-4FA6-AC5F-B628385D5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C5E7A-A421-4037-91F8-4B47421E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A32AF-7D07-4B34-BDF8-8905459B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EB268-220C-4D3E-B621-2CC6BDBF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ECA0-F112-438C-B793-19722858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3A34C-4F29-42EA-984A-8901871CA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541C-316E-42D1-AC53-1D0E264F9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2B824-8A8A-422B-AE2F-5DA9523E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89165-D50B-4AEF-A80D-D80626E5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65D34-526C-4C59-8F0C-D5483167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F9613-5504-4C0E-8EC8-BBE3687F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CD4C-9146-40A3-960D-EF041EF9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77AB1-D7D1-4434-8D1A-140AEBF53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C16F3-D026-440B-9D1A-ED019226BF3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9A93-1EDD-456D-9CF5-856D4EF4F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07B5D-6496-41B2-B90A-0D734ABF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8BAA-109D-47D2-8D2C-E9F3B25C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6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98C-5ADA-4E40-8085-7461B260E1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D26BE-98EB-473F-9836-ED26FDB8C5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Force Vectors in Statics</a:t>
            </a:r>
          </a:p>
        </p:txBody>
      </p:sp>
    </p:spTree>
    <p:extLst>
      <p:ext uri="{BB962C8B-B14F-4D97-AF65-F5344CB8AC3E}">
        <p14:creationId xmlns:p14="http://schemas.microsoft.com/office/powerpoint/2010/main" val="44260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4CD6-D46A-4191-B034-161A5B82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08D653-BDEC-4A72-BB04-8364D46D0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513" y="1557368"/>
            <a:ext cx="6293441" cy="48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_20250611_11_53_08_Pro">
            <a:hlinkClick r:id="" action="ppaction://media"/>
            <a:extLst>
              <a:ext uri="{FF2B5EF4-FFF2-40B4-BE49-F238E27FC236}">
                <a16:creationId xmlns:a16="http://schemas.microsoft.com/office/drawing/2014/main" id="{651D6D8C-2741-4522-ADC5-281AF2423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971" y="901671"/>
            <a:ext cx="8986058" cy="50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06C3-B621-4976-9D32-B6FB5F6C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10320B-26A0-4D5D-83BC-8CC69B5D3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489" y="2884517"/>
            <a:ext cx="105530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_20250611_11_57_33_Pro">
            <a:hlinkClick r:id="" action="ppaction://media"/>
            <a:extLst>
              <a:ext uri="{FF2B5EF4-FFF2-40B4-BE49-F238E27FC236}">
                <a16:creationId xmlns:a16="http://schemas.microsoft.com/office/drawing/2014/main" id="{F8EE6A7A-5B95-49B3-8E03-45F910A46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45" y="791787"/>
            <a:ext cx="9376756" cy="52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84C6-D544-40F8-8875-2252E7B0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1B3179-1DA1-4DF9-956A-44D9E857F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637" y="2493091"/>
            <a:ext cx="5378726" cy="30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2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48BA-4A40-4AE2-AC05-C08A9C79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3549ED-FA44-4195-8397-273C8DBC2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601" y="2262783"/>
            <a:ext cx="9558798" cy="36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A471-694B-4D21-A18A-7BDC66BE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2DE46-3915-4DB9-B2E9-3B2BB6839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5AD87-7E9B-4FA1-A01D-CBD7DBE4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93" y="800987"/>
            <a:ext cx="7679574" cy="49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</Words>
  <Application>Microsoft Office PowerPoint</Application>
  <PresentationFormat>Widescreen</PresentationFormat>
  <Paragraphs>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Lab 5</vt:lpstr>
      <vt:lpstr>Static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5</dc:title>
  <dc:creator>Danielle Grimes</dc:creator>
  <cp:lastModifiedBy>Danielle Grimes</cp:lastModifiedBy>
  <cp:revision>4</cp:revision>
  <dcterms:created xsi:type="dcterms:W3CDTF">2025-06-11T16:15:49Z</dcterms:created>
  <dcterms:modified xsi:type="dcterms:W3CDTF">2025-06-11T17:02:00Z</dcterms:modified>
</cp:coreProperties>
</file>