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17582-EF2C-4DE7-91D6-8D9CC968DC5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E407D-C837-421A-AC1C-BBC99F4CD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7, lesson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L’imparfait</a:t>
            </a:r>
            <a:r>
              <a:rPr lang="en-US" dirty="0" smtClean="0"/>
              <a:t> et les actions </a:t>
            </a:r>
            <a:r>
              <a:rPr lang="en-US" dirty="0" err="1" smtClean="0"/>
              <a:t>interrompues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Je </a:t>
            </a:r>
            <a:r>
              <a:rPr lang="en-US" dirty="0" err="1" smtClean="0"/>
              <a:t>parlais</a:t>
            </a:r>
            <a:r>
              <a:rPr lang="en-US" dirty="0" smtClean="0"/>
              <a:t> au </a:t>
            </a:r>
            <a:r>
              <a:rPr lang="en-US" dirty="0" err="1" smtClean="0"/>
              <a:t>téléphone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on a </a:t>
            </a:r>
            <a:r>
              <a:rPr lang="en-US" dirty="0" err="1" smtClean="0"/>
              <a:t>sonné</a:t>
            </a:r>
            <a:r>
              <a:rPr lang="en-US" dirty="0" smtClean="0"/>
              <a:t> à la </a:t>
            </a:r>
            <a:r>
              <a:rPr lang="en-US" dirty="0" err="1" smtClean="0"/>
              <a:t>porte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regardions</a:t>
            </a:r>
            <a:r>
              <a:rPr lang="en-US" dirty="0" smtClean="0"/>
              <a:t> la </a:t>
            </a:r>
            <a:r>
              <a:rPr lang="en-US" dirty="0" err="1" smtClean="0"/>
              <a:t>télé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nous </a:t>
            </a:r>
            <a:r>
              <a:rPr lang="en-US" dirty="0" err="1" smtClean="0"/>
              <a:t>avons</a:t>
            </a:r>
            <a:r>
              <a:rPr lang="en-US" dirty="0" smtClean="0"/>
              <a:t> </a:t>
            </a:r>
            <a:r>
              <a:rPr lang="en-US" dirty="0" err="1" smtClean="0"/>
              <a:t>entendu</a:t>
            </a:r>
            <a:r>
              <a:rPr lang="en-US" dirty="0" smtClean="0"/>
              <a:t> le cri.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faisais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randonnée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m’a</a:t>
            </a:r>
            <a:r>
              <a:rPr lang="en-US" dirty="0" smtClean="0"/>
              <a:t> vu.</a:t>
            </a:r>
          </a:p>
          <a:p>
            <a:r>
              <a:rPr lang="en-US" dirty="0" smtClean="0"/>
              <a:t>Il me </a:t>
            </a:r>
            <a:r>
              <a:rPr lang="en-US" dirty="0" err="1" smtClean="0"/>
              <a:t>parlait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m’as</a:t>
            </a:r>
            <a:r>
              <a:rPr lang="en-US" dirty="0" smtClean="0"/>
              <a:t> </a:t>
            </a:r>
            <a:r>
              <a:rPr lang="en-US" dirty="0" err="1" smtClean="0"/>
              <a:t>téléphoné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étiez-vous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les Tours du Monde à NYC </a:t>
            </a:r>
            <a:r>
              <a:rPr lang="en-US" dirty="0" err="1" smtClean="0"/>
              <a:t>ont</a:t>
            </a:r>
            <a:r>
              <a:rPr lang="en-US" dirty="0" smtClean="0"/>
              <a:t> </a:t>
            </a:r>
            <a:r>
              <a:rPr lang="en-US" dirty="0" err="1" smtClean="0"/>
              <a:t>été</a:t>
            </a:r>
            <a:r>
              <a:rPr lang="en-US" dirty="0" smtClean="0"/>
              <a:t> </a:t>
            </a:r>
            <a:r>
              <a:rPr lang="en-US" dirty="0" err="1" smtClean="0"/>
              <a:t>attaquées</a:t>
            </a:r>
            <a:r>
              <a:rPr lang="en-US" dirty="0" smtClean="0"/>
              <a:t>? 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faisiez-vous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étiez-vous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</a:t>
            </a:r>
            <a:r>
              <a:rPr lang="en-US" dirty="0" err="1" smtClean="0"/>
              <a:t>pris</a:t>
            </a:r>
            <a:r>
              <a:rPr lang="en-US" dirty="0" smtClean="0"/>
              <a:t> la </a:t>
            </a:r>
            <a:r>
              <a:rPr lang="en-US" dirty="0" err="1" smtClean="0"/>
              <a:t>décision</a:t>
            </a:r>
            <a:r>
              <a:rPr lang="en-US" dirty="0" smtClean="0"/>
              <a:t> de </a:t>
            </a:r>
            <a:r>
              <a:rPr lang="en-US" dirty="0" err="1" smtClean="0"/>
              <a:t>venir</a:t>
            </a:r>
            <a:r>
              <a:rPr lang="en-US" dirty="0" smtClean="0"/>
              <a:t> à Cornell College? 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faisiez-vous</a:t>
            </a:r>
            <a:r>
              <a:rPr lang="en-US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qui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à </a:t>
            </a:r>
            <a:r>
              <a:rPr lang="en-US" dirty="0" err="1" smtClean="0"/>
              <a:t>l’imparfait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imparfait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 smtClean="0"/>
              <a:t>Être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étaient</a:t>
            </a:r>
            <a:r>
              <a:rPr lang="en-US" dirty="0" smtClean="0"/>
              <a:t> contents de </a:t>
            </a:r>
            <a:r>
              <a:rPr lang="en-US" dirty="0" err="1" smtClean="0"/>
              <a:t>terminer</a:t>
            </a:r>
            <a:r>
              <a:rPr lang="en-US" dirty="0" smtClean="0"/>
              <a:t> </a:t>
            </a:r>
            <a:r>
              <a:rPr lang="en-US" dirty="0" err="1" smtClean="0"/>
              <a:t>leurs</a:t>
            </a:r>
            <a:r>
              <a:rPr lang="en-US" dirty="0" smtClean="0"/>
              <a:t> </a:t>
            </a:r>
            <a:r>
              <a:rPr lang="en-US" dirty="0" err="1" smtClean="0"/>
              <a:t>études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Devoir: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devait</a:t>
            </a:r>
            <a:r>
              <a:rPr lang="en-US" dirty="0" smtClean="0"/>
              <a:t> faire </a:t>
            </a:r>
            <a:r>
              <a:rPr lang="en-US" dirty="0" err="1" smtClean="0"/>
              <a:t>ses</a:t>
            </a:r>
            <a:r>
              <a:rPr lang="en-US" dirty="0" smtClean="0"/>
              <a:t> devoirs.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devait</a:t>
            </a:r>
            <a:r>
              <a:rPr lang="en-US" dirty="0" smtClean="0"/>
              <a:t> </a:t>
            </a:r>
            <a:r>
              <a:rPr lang="en-US" dirty="0" err="1" smtClean="0"/>
              <a:t>rentrer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b="1" dirty="0" err="1" smtClean="0"/>
              <a:t>Avoir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avait</a:t>
            </a:r>
            <a:r>
              <a:rPr lang="en-US" dirty="0" smtClean="0"/>
              <a:t> 20 ans.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avait</a:t>
            </a:r>
            <a:r>
              <a:rPr lang="en-US" dirty="0" smtClean="0"/>
              <a:t> </a:t>
            </a:r>
            <a:r>
              <a:rPr lang="en-US" dirty="0" err="1" smtClean="0"/>
              <a:t>faim</a:t>
            </a:r>
            <a:r>
              <a:rPr lang="en-US" dirty="0" smtClean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Note these exceptional uses of the p.c. with these verbs: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Être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Après </a:t>
            </a:r>
            <a:r>
              <a:rPr lang="en-US" dirty="0" err="1" smtClean="0"/>
              <a:t>ce</a:t>
            </a:r>
            <a:r>
              <a:rPr lang="en-US" dirty="0" smtClean="0"/>
              <a:t> long voyage, </a:t>
            </a:r>
            <a:r>
              <a:rPr lang="en-US" dirty="0" err="1" smtClean="0"/>
              <a:t>j’étais</a:t>
            </a:r>
            <a:r>
              <a:rPr lang="en-US" dirty="0" smtClean="0"/>
              <a:t> </a:t>
            </a:r>
            <a:r>
              <a:rPr lang="en-US" dirty="0" err="1" smtClean="0"/>
              <a:t>fatigué</a:t>
            </a:r>
            <a:r>
              <a:rPr lang="en-US" dirty="0" smtClean="0"/>
              <a:t> et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été</a:t>
            </a:r>
            <a:r>
              <a:rPr lang="en-US" dirty="0" smtClean="0"/>
              <a:t> content </a:t>
            </a:r>
            <a:r>
              <a:rPr lang="en-US" dirty="0" err="1" smtClean="0"/>
              <a:t>quand</a:t>
            </a:r>
            <a:r>
              <a:rPr lang="en-US" dirty="0" smtClean="0"/>
              <a:t> le train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arrivé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Devoir: </a:t>
            </a:r>
          </a:p>
          <a:p>
            <a:pPr lvl="1"/>
            <a:r>
              <a:rPr lang="en-US" dirty="0" smtClean="0"/>
              <a:t>Paul </a:t>
            </a:r>
            <a:r>
              <a:rPr lang="en-US" dirty="0" err="1" smtClean="0"/>
              <a:t>devait</a:t>
            </a:r>
            <a:r>
              <a:rPr lang="en-US" dirty="0" smtClean="0"/>
              <a:t> arriver à 5h et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n’est</a:t>
            </a:r>
            <a:r>
              <a:rPr lang="en-US" dirty="0" smtClean="0"/>
              <a:t> </a:t>
            </a:r>
            <a:r>
              <a:rPr lang="en-US" dirty="0" err="1" smtClean="0"/>
              <a:t>toujours</a:t>
            </a:r>
            <a:r>
              <a:rPr lang="en-US" dirty="0" smtClean="0"/>
              <a:t> pas </a:t>
            </a:r>
            <a:r>
              <a:rPr lang="en-US" dirty="0" err="1" smtClean="0"/>
              <a:t>là</a:t>
            </a:r>
            <a:r>
              <a:rPr lang="en-US" dirty="0" smtClean="0"/>
              <a:t>.  Il a </a:t>
            </a:r>
            <a:r>
              <a:rPr lang="en-US" dirty="0" err="1" smtClean="0"/>
              <a:t>dû</a:t>
            </a:r>
            <a:r>
              <a:rPr lang="en-US" dirty="0" smtClean="0"/>
              <a:t> </a:t>
            </a:r>
            <a:r>
              <a:rPr lang="en-US" dirty="0" err="1" smtClean="0"/>
              <a:t>manquer</a:t>
            </a:r>
            <a:r>
              <a:rPr lang="en-US" dirty="0" smtClean="0"/>
              <a:t> le train.</a:t>
            </a:r>
          </a:p>
          <a:p>
            <a:r>
              <a:rPr lang="en-US" b="1" dirty="0" err="1" smtClean="0"/>
              <a:t>Avoir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Michel </a:t>
            </a:r>
            <a:r>
              <a:rPr lang="en-US" dirty="0" err="1" smtClean="0"/>
              <a:t>n’avait</a:t>
            </a:r>
            <a:r>
              <a:rPr lang="en-US" dirty="0" smtClean="0"/>
              <a:t> pas </a:t>
            </a:r>
            <a:r>
              <a:rPr lang="en-US" dirty="0" err="1" smtClean="0"/>
              <a:t>peur</a:t>
            </a:r>
            <a:r>
              <a:rPr lang="en-US" dirty="0" smtClean="0"/>
              <a:t> des </a:t>
            </a:r>
            <a:r>
              <a:rPr lang="en-US" dirty="0" err="1" smtClean="0"/>
              <a:t>chiens</a:t>
            </a:r>
            <a:r>
              <a:rPr lang="en-US" dirty="0" smtClean="0"/>
              <a:t>,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a vu Oscar, </a:t>
            </a:r>
            <a:r>
              <a:rPr lang="en-US" dirty="0" err="1" smtClean="0"/>
              <a:t>il</a:t>
            </a:r>
            <a:r>
              <a:rPr lang="en-US" dirty="0" smtClean="0"/>
              <a:t> a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qui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à </a:t>
            </a:r>
            <a:r>
              <a:rPr lang="en-US" dirty="0" err="1" smtClean="0"/>
              <a:t>l’imparfait</a:t>
            </a:r>
            <a:r>
              <a:rPr lang="en-US" dirty="0" smtClean="0"/>
              <a:t>, cont…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imparfait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 smtClean="0"/>
              <a:t>Vouloir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Il ne </a:t>
            </a:r>
            <a:r>
              <a:rPr lang="en-US" dirty="0" err="1" smtClean="0"/>
              <a:t>voulait</a:t>
            </a:r>
            <a:r>
              <a:rPr lang="en-US" dirty="0" smtClean="0"/>
              <a:t> pas faire </a:t>
            </a:r>
            <a:r>
              <a:rPr lang="en-US" dirty="0" err="1" smtClean="0"/>
              <a:t>ses</a:t>
            </a:r>
            <a:r>
              <a:rPr lang="en-US" dirty="0" smtClean="0"/>
              <a:t> devoirs.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Pouvoir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ne </a:t>
            </a:r>
            <a:r>
              <a:rPr lang="en-US" dirty="0" err="1" smtClean="0"/>
              <a:t>pouvaient</a:t>
            </a:r>
            <a:r>
              <a:rPr lang="en-US" dirty="0" smtClean="0"/>
              <a:t> pas </a:t>
            </a:r>
            <a:r>
              <a:rPr lang="en-US" dirty="0" err="1" smtClean="0"/>
              <a:t>décider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p.c.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 smtClean="0"/>
              <a:t>Vouloir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M. Smith </a:t>
            </a:r>
            <a:r>
              <a:rPr lang="en-US" dirty="0" err="1" smtClean="0"/>
              <a:t>voulait</a:t>
            </a:r>
            <a:r>
              <a:rPr lang="en-US" dirty="0" smtClean="0"/>
              <a:t> </a:t>
            </a:r>
            <a:r>
              <a:rPr lang="en-US" dirty="0" err="1" smtClean="0"/>
              <a:t>aller</a:t>
            </a:r>
            <a:r>
              <a:rPr lang="en-US" dirty="0" smtClean="0"/>
              <a:t> au match de foot, </a:t>
            </a:r>
            <a:r>
              <a:rPr lang="en-US" dirty="0" err="1" smtClean="0"/>
              <a:t>mais</a:t>
            </a:r>
            <a:r>
              <a:rPr lang="en-US" dirty="0" smtClean="0"/>
              <a:t> Mme Smith </a:t>
            </a:r>
            <a:r>
              <a:rPr lang="en-US" dirty="0" err="1" smtClean="0"/>
              <a:t>n’a</a:t>
            </a:r>
            <a:r>
              <a:rPr lang="en-US" dirty="0" smtClean="0"/>
              <a:t> pas </a:t>
            </a:r>
            <a:r>
              <a:rPr lang="en-US" dirty="0" err="1" smtClean="0"/>
              <a:t>voulu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(She said no/decided 	not to go---the 	implication is that a 		decision was made and 	acted upon.)</a:t>
            </a:r>
          </a:p>
          <a:p>
            <a:pPr>
              <a:buNone/>
            </a:pPr>
            <a:r>
              <a:rPr lang="en-US" b="1" dirty="0" err="1" smtClean="0"/>
              <a:t>Pouvoir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Vincent a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trop</a:t>
            </a:r>
            <a:r>
              <a:rPr lang="en-US" dirty="0" smtClean="0"/>
              <a:t> de café et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n’a</a:t>
            </a:r>
            <a:r>
              <a:rPr lang="en-US" dirty="0" smtClean="0"/>
              <a:t> pas </a:t>
            </a:r>
            <a:r>
              <a:rPr lang="en-US" dirty="0" err="1" smtClean="0"/>
              <a:t>pu</a:t>
            </a:r>
            <a:r>
              <a:rPr lang="en-US" dirty="0" smtClean="0"/>
              <a:t> </a:t>
            </a:r>
            <a:r>
              <a:rPr lang="en-US" dirty="0" err="1" smtClean="0"/>
              <a:t>dormir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sz="3100" dirty="0" smtClean="0"/>
              <a:t>Histoire-</a:t>
            </a:r>
            <a:r>
              <a:rPr lang="en-US" sz="3100" dirty="0" err="1" smtClean="0"/>
              <a:t>squelette</a:t>
            </a:r>
            <a:r>
              <a:rPr lang="en-US" dirty="0" smtClean="0"/>
              <a:t>: </a:t>
            </a:r>
            <a:r>
              <a:rPr lang="en-US" sz="3100" dirty="0" err="1" smtClean="0"/>
              <a:t>Donnez</a:t>
            </a:r>
            <a:r>
              <a:rPr lang="en-US" sz="3100" dirty="0" smtClean="0"/>
              <a:t> des </a:t>
            </a:r>
            <a:r>
              <a:rPr lang="en-US" sz="3100" dirty="0" err="1" smtClean="0"/>
              <a:t>détails</a:t>
            </a:r>
            <a:r>
              <a:rPr lang="en-US" sz="3100" dirty="0" smtClean="0"/>
              <a:t> pour </a:t>
            </a:r>
            <a:r>
              <a:rPr lang="en-US" sz="3100" dirty="0" err="1" smtClean="0"/>
              <a:t>l’étoffer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200" dirty="0" smtClean="0"/>
              <a:t>Add more events and give more description and context to make the story compelling.</a:t>
            </a:r>
            <a:endParaRPr lang="en-US" sz="2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qui </a:t>
            </a:r>
            <a:r>
              <a:rPr lang="en-US" dirty="0" err="1" smtClean="0"/>
              <a:t>s’est</a:t>
            </a:r>
            <a:r>
              <a:rPr lang="en-US" dirty="0" smtClean="0"/>
              <a:t> passé?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entendu</a:t>
            </a:r>
            <a:r>
              <a:rPr lang="en-US" dirty="0" smtClean="0"/>
              <a:t> du bruit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imperméable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pris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lampe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sorti</a:t>
            </a:r>
            <a:r>
              <a:rPr lang="en-US" dirty="0" smtClean="0"/>
              <a:t> de la </a:t>
            </a:r>
            <a:r>
              <a:rPr lang="en-US" dirty="0" err="1" smtClean="0"/>
              <a:t>maison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allé</a:t>
            </a:r>
            <a:r>
              <a:rPr lang="en-US" dirty="0" smtClean="0"/>
              <a:t> </a:t>
            </a:r>
            <a:r>
              <a:rPr lang="en-US" dirty="0" err="1" smtClean="0"/>
              <a:t>voir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vu </a:t>
            </a:r>
            <a:r>
              <a:rPr lang="en-US" dirty="0" err="1" smtClean="0"/>
              <a:t>quelque</a:t>
            </a:r>
            <a:r>
              <a:rPr lang="en-US" dirty="0" smtClean="0"/>
              <a:t> chose.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rentré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couché</a:t>
            </a:r>
            <a:r>
              <a:rPr lang="en-US" dirty="0" smtClean="0"/>
              <a:t>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Comment c’ </a:t>
            </a:r>
            <a:r>
              <a:rPr lang="en-US" dirty="0" err="1" smtClean="0"/>
              <a:t>était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complément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me, </a:t>
            </a:r>
            <a:r>
              <a:rPr lang="en-US" dirty="0" err="1" smtClean="0"/>
              <a:t>te</a:t>
            </a:r>
            <a:r>
              <a:rPr lang="en-US" dirty="0" smtClean="0"/>
              <a:t>, nous &amp; </a:t>
            </a:r>
            <a:r>
              <a:rPr lang="en-US" dirty="0" err="1" smtClean="0"/>
              <a:t>vous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pronouns me/m’, </a:t>
            </a:r>
            <a:r>
              <a:rPr lang="en-US" dirty="0" err="1" smtClean="0"/>
              <a:t>te</a:t>
            </a:r>
            <a:r>
              <a:rPr lang="en-US" dirty="0" smtClean="0"/>
              <a:t>/t’, nous &amp; </a:t>
            </a:r>
            <a:r>
              <a:rPr lang="en-US" dirty="0" err="1" smtClean="0"/>
              <a:t>vous</a:t>
            </a:r>
            <a:r>
              <a:rPr lang="en-US" dirty="0" smtClean="0"/>
              <a:t> can function as either direct OR indirect object pronouns.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They follow the same placement rules as the other object pronouns you have learned:</a:t>
            </a:r>
          </a:p>
          <a:p>
            <a:pPr lvl="2"/>
            <a:r>
              <a:rPr lang="en-US" dirty="0" smtClean="0"/>
              <a:t>Le/la/les/l’  (</a:t>
            </a:r>
            <a:r>
              <a:rPr lang="en-US" dirty="0" err="1" smtClean="0"/>
              <a:t>pronoms</a:t>
            </a:r>
            <a:r>
              <a:rPr lang="en-US" dirty="0" smtClean="0"/>
              <a:t> objet direct)</a:t>
            </a:r>
          </a:p>
          <a:p>
            <a:pPr lvl="2"/>
            <a:r>
              <a:rPr lang="en-US" dirty="0" err="1" smtClean="0"/>
              <a:t>Lui</a:t>
            </a:r>
            <a:r>
              <a:rPr lang="en-US" dirty="0" smtClean="0"/>
              <a:t>/</a:t>
            </a:r>
            <a:r>
              <a:rPr lang="en-US" dirty="0" err="1" smtClean="0"/>
              <a:t>leur</a:t>
            </a:r>
            <a:r>
              <a:rPr lang="en-US" dirty="0" smtClean="0"/>
              <a:t>  (</a:t>
            </a:r>
            <a:r>
              <a:rPr lang="en-US" dirty="0" err="1" smtClean="0"/>
              <a:t>pronoms</a:t>
            </a:r>
            <a:r>
              <a:rPr lang="en-US" dirty="0" smtClean="0"/>
              <a:t> objet indirect)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complément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me, </a:t>
            </a:r>
            <a:r>
              <a:rPr lang="en-US" dirty="0" err="1" smtClean="0"/>
              <a:t>te</a:t>
            </a:r>
            <a:r>
              <a:rPr lang="en-US" dirty="0" smtClean="0"/>
              <a:t>, nous &amp; </a:t>
            </a:r>
            <a:r>
              <a:rPr lang="en-US" dirty="0" err="1" smtClean="0"/>
              <a:t>vous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indirect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parle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montre</a:t>
            </a:r>
            <a:r>
              <a:rPr lang="en-US" dirty="0" smtClean="0"/>
              <a:t> les </a:t>
            </a:r>
            <a:r>
              <a:rPr lang="en-US" dirty="0" err="1" smtClean="0"/>
              <a:t>exercices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nous </a:t>
            </a:r>
            <a:r>
              <a:rPr lang="en-US" dirty="0" err="1" smtClean="0"/>
              <a:t>explique</a:t>
            </a:r>
            <a:r>
              <a:rPr lang="en-US" dirty="0" smtClean="0"/>
              <a:t> la </a:t>
            </a:r>
            <a:r>
              <a:rPr lang="en-US" dirty="0" err="1" smtClean="0"/>
              <a:t>leçon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téléphone</a:t>
            </a:r>
            <a:r>
              <a:rPr lang="en-US" dirty="0" smtClean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direct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1"/>
            <a:ext cx="4041775" cy="3459162"/>
          </a:xfrm>
        </p:spPr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regarde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t’attend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t’aime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Il nous </a:t>
            </a:r>
            <a:r>
              <a:rPr lang="en-US" dirty="0" err="1" smtClean="0"/>
              <a:t>cherche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décrit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388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Ch. 7, lesson 2</vt:lpstr>
      <vt:lpstr>L’imparfait et les actions interrompues</vt:lpstr>
      <vt:lpstr>Les verbes qui sont souvent à l’imparfait</vt:lpstr>
      <vt:lpstr>Les verbes qui sont souvent à l’imparfait, cont…</vt:lpstr>
      <vt:lpstr>Histoire-squelette: Donnez des détails pour l’étoffer Add more events and give more description and context to make the story compelling.</vt:lpstr>
      <vt:lpstr>Les pronoms complément d’objet me, te, nous &amp; vous</vt:lpstr>
      <vt:lpstr>Les pronoms complément d’objet me, te, nous &amp; vous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7, lesson 2</dc:title>
  <dc:creator>Devan Baty</dc:creator>
  <cp:lastModifiedBy>Devan Baty</cp:lastModifiedBy>
  <cp:revision>8</cp:revision>
  <dcterms:created xsi:type="dcterms:W3CDTF">2011-02-14T18:20:23Z</dcterms:created>
  <dcterms:modified xsi:type="dcterms:W3CDTF">2013-03-10T22:57:26Z</dcterms:modified>
</cp:coreProperties>
</file>