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
  </p:notesMasterIdLst>
  <p:sldIdLst>
    <p:sldId id="260" r:id="rId2"/>
  </p:sldIdLst>
  <p:sldSz cx="9144000" cy="5143500" type="screen16x9"/>
  <p:notesSz cx="6858000" cy="9144000"/>
  <p:embeddedFontLst>
    <p:embeddedFont>
      <p:font typeface="Lexend Exa" panose="020B0604020202020204" charset="0"/>
      <p:regular r:id="rId4"/>
      <p:bold r:id="rId5"/>
    </p:embeddedFont>
    <p:embeddedFont>
      <p:font typeface="Nunito" panose="020B0604020202020204" charset="0"/>
      <p:regular r:id="rId6"/>
      <p:bold r:id="rId7"/>
      <p:italic r:id="rId8"/>
      <p:boldItalic r:id="rId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rrine Neville"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27AC33F-DEFE-4436-BC47-9E06D1904CD5}">
  <a:tblStyle styleId="{227AC33F-DEFE-4436-BC47-9E06D1904CD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400" y="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presProps" Target="presProps.xml"/><Relationship Id="rId5" Type="http://schemas.openxmlformats.org/officeDocument/2006/relationships/font" Target="fonts/font2.fntdata"/><Relationship Id="rId10" Type="http://schemas.openxmlformats.org/officeDocument/2006/relationships/commentAuthors" Target="commentAuthors.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4afcad1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4afcad1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Char char="●"/>
              <a:defRPr/>
            </a:lvl1pPr>
            <a:lvl2pPr marL="914400" lvl="1" indent="-311150">
              <a:spcBef>
                <a:spcPts val="0"/>
              </a:spcBef>
              <a:spcAft>
                <a:spcPts val="0"/>
              </a:spcAft>
              <a:buSzPts val="1300"/>
              <a:buChar char="○"/>
              <a:defRPr/>
            </a:lvl2pPr>
            <a:lvl3pPr marL="1371600" lvl="2" indent="-311150">
              <a:spcBef>
                <a:spcPts val="0"/>
              </a:spcBef>
              <a:spcAft>
                <a:spcPts val="0"/>
              </a:spcAft>
              <a:buSzPts val="1300"/>
              <a:buChar char="■"/>
              <a:defRPr/>
            </a:lvl3pPr>
            <a:lvl4pPr marL="1828800" lvl="3" indent="-311150">
              <a:spcBef>
                <a:spcPts val="0"/>
              </a:spcBef>
              <a:spcAft>
                <a:spcPts val="0"/>
              </a:spcAft>
              <a:buSzPts val="1300"/>
              <a:buChar char="●"/>
              <a:defRPr/>
            </a:lvl4pPr>
            <a:lvl5pPr marL="2286000" lvl="4" indent="-311150">
              <a:spcBef>
                <a:spcPts val="0"/>
              </a:spcBef>
              <a:spcAft>
                <a:spcPts val="0"/>
              </a:spcAft>
              <a:buSzPts val="1300"/>
              <a:buChar char="○"/>
              <a:defRPr/>
            </a:lvl5pPr>
            <a:lvl6pPr marL="2743200" lvl="5" indent="-311150">
              <a:spcBef>
                <a:spcPts val="0"/>
              </a:spcBef>
              <a:spcAft>
                <a:spcPts val="0"/>
              </a:spcAft>
              <a:buSzPts val="1300"/>
              <a:buChar char="■"/>
              <a:defRPr/>
            </a:lvl6pPr>
            <a:lvl7pPr marL="3200400" lvl="6" indent="-311150">
              <a:spcBef>
                <a:spcPts val="0"/>
              </a:spcBef>
              <a:spcAft>
                <a:spcPts val="0"/>
              </a:spcAft>
              <a:buSzPts val="1300"/>
              <a:buChar char="●"/>
              <a:defRPr/>
            </a:lvl7pPr>
            <a:lvl8pPr marL="3657600" lvl="7" indent="-311150">
              <a:spcBef>
                <a:spcPts val="0"/>
              </a:spcBef>
              <a:spcAft>
                <a:spcPts val="0"/>
              </a:spcAft>
              <a:buSzPts val="1300"/>
              <a:buChar char="○"/>
              <a:defRPr/>
            </a:lvl8pPr>
            <a:lvl9pPr marL="4114800" lvl="8" indent="-311150">
              <a:spcBef>
                <a:spcPts val="0"/>
              </a:spcBef>
              <a:spcAft>
                <a:spcPts val="0"/>
              </a:spcAft>
              <a:buSzPts val="13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Char char="●"/>
              <a:defRPr/>
            </a:lvl1pPr>
            <a:lvl2pPr marL="914400" lvl="1" indent="-311150">
              <a:spcBef>
                <a:spcPts val="0"/>
              </a:spcBef>
              <a:spcAft>
                <a:spcPts val="0"/>
              </a:spcAft>
              <a:buSzPts val="1300"/>
              <a:buChar char="○"/>
              <a:defRPr/>
            </a:lvl2pPr>
            <a:lvl3pPr marL="1371600" lvl="2" indent="-311150">
              <a:spcBef>
                <a:spcPts val="0"/>
              </a:spcBef>
              <a:spcAft>
                <a:spcPts val="0"/>
              </a:spcAft>
              <a:buSzPts val="1300"/>
              <a:buChar char="■"/>
              <a:defRPr/>
            </a:lvl3pPr>
            <a:lvl4pPr marL="1828800" lvl="3" indent="-311150">
              <a:spcBef>
                <a:spcPts val="0"/>
              </a:spcBef>
              <a:spcAft>
                <a:spcPts val="0"/>
              </a:spcAft>
              <a:buSzPts val="1300"/>
              <a:buChar char="●"/>
              <a:defRPr/>
            </a:lvl4pPr>
            <a:lvl5pPr marL="2286000" lvl="4" indent="-311150">
              <a:spcBef>
                <a:spcPts val="0"/>
              </a:spcBef>
              <a:spcAft>
                <a:spcPts val="0"/>
              </a:spcAft>
              <a:buSzPts val="1300"/>
              <a:buChar char="○"/>
              <a:defRPr/>
            </a:lvl5pPr>
            <a:lvl6pPr marL="2743200" lvl="5" indent="-311150">
              <a:spcBef>
                <a:spcPts val="0"/>
              </a:spcBef>
              <a:spcAft>
                <a:spcPts val="0"/>
              </a:spcAft>
              <a:buSzPts val="1300"/>
              <a:buChar char="■"/>
              <a:defRPr/>
            </a:lvl6pPr>
            <a:lvl7pPr marL="3200400" lvl="6" indent="-311150">
              <a:spcBef>
                <a:spcPts val="0"/>
              </a:spcBef>
              <a:spcAft>
                <a:spcPts val="0"/>
              </a:spcAft>
              <a:buSzPts val="1300"/>
              <a:buChar char="●"/>
              <a:defRPr/>
            </a:lvl7pPr>
            <a:lvl8pPr marL="3657600" lvl="7" indent="-311150">
              <a:spcBef>
                <a:spcPts val="0"/>
              </a:spcBef>
              <a:spcAft>
                <a:spcPts val="0"/>
              </a:spcAft>
              <a:buSzPts val="1300"/>
              <a:buChar char="○"/>
              <a:defRPr/>
            </a:lvl8pPr>
            <a:lvl9pPr marL="4114800" lvl="8" indent="-311150">
              <a:spcBef>
                <a:spcPts val="0"/>
              </a:spcBef>
              <a:spcAft>
                <a:spcPts val="0"/>
              </a:spcAft>
              <a:buSzPts val="13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5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23850" algn="ctr">
              <a:spcBef>
                <a:spcPts val="0"/>
              </a:spcBef>
              <a:spcAft>
                <a:spcPts val="0"/>
              </a:spcAft>
              <a:buSzPts val="1500"/>
              <a:buChar char="●"/>
              <a:defRPr/>
            </a:lvl1pPr>
            <a:lvl2pPr marL="914400" lvl="1" indent="-311150" algn="ctr">
              <a:spcBef>
                <a:spcPts val="0"/>
              </a:spcBef>
              <a:spcAft>
                <a:spcPts val="0"/>
              </a:spcAft>
              <a:buSzPts val="1300"/>
              <a:buChar char="○"/>
              <a:defRPr/>
            </a:lvl2pPr>
            <a:lvl3pPr marL="1371600" lvl="2" indent="-311150" algn="ctr">
              <a:spcBef>
                <a:spcPts val="0"/>
              </a:spcBef>
              <a:spcAft>
                <a:spcPts val="0"/>
              </a:spcAft>
              <a:buSzPts val="1300"/>
              <a:buChar char="■"/>
              <a:defRPr/>
            </a:lvl3pPr>
            <a:lvl4pPr marL="1828800" lvl="3" indent="-311150" algn="ctr">
              <a:spcBef>
                <a:spcPts val="0"/>
              </a:spcBef>
              <a:spcAft>
                <a:spcPts val="0"/>
              </a:spcAft>
              <a:buSzPts val="1300"/>
              <a:buChar char="●"/>
              <a:defRPr/>
            </a:lvl4pPr>
            <a:lvl5pPr marL="2286000" lvl="4" indent="-311150" algn="ctr">
              <a:spcBef>
                <a:spcPts val="0"/>
              </a:spcBef>
              <a:spcAft>
                <a:spcPts val="0"/>
              </a:spcAft>
              <a:buSzPts val="1300"/>
              <a:buChar char="○"/>
              <a:defRPr/>
            </a:lvl5pPr>
            <a:lvl6pPr marL="2743200" lvl="5" indent="-311150" algn="ctr">
              <a:spcBef>
                <a:spcPts val="0"/>
              </a:spcBef>
              <a:spcAft>
                <a:spcPts val="0"/>
              </a:spcAft>
              <a:buSzPts val="1300"/>
              <a:buChar char="■"/>
              <a:defRPr/>
            </a:lvl6pPr>
            <a:lvl7pPr marL="3200400" lvl="6" indent="-311150" algn="ctr">
              <a:spcBef>
                <a:spcPts val="0"/>
              </a:spcBef>
              <a:spcAft>
                <a:spcPts val="0"/>
              </a:spcAft>
              <a:buSzPts val="1300"/>
              <a:buChar char="●"/>
              <a:defRPr/>
            </a:lvl7pPr>
            <a:lvl8pPr marL="3657600" lvl="7" indent="-311150" algn="ctr">
              <a:spcBef>
                <a:spcPts val="0"/>
              </a:spcBef>
              <a:spcAft>
                <a:spcPts val="0"/>
              </a:spcAft>
              <a:buSzPts val="1300"/>
              <a:buChar char="○"/>
              <a:defRPr/>
            </a:lvl8pPr>
            <a:lvl9pPr marL="4114800" lvl="8" indent="-311150" algn="ctr">
              <a:spcBef>
                <a:spcPts val="0"/>
              </a:spcBef>
              <a:spcAft>
                <a:spcPts val="0"/>
              </a:spcAft>
              <a:buSzPts val="13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SzPts val="3000"/>
              <a:buFont typeface="Lexend Exa"/>
              <a:buNone/>
              <a:defRPr sz="3000">
                <a:latin typeface="Lexend Exa"/>
                <a:ea typeface="Lexend Exa"/>
                <a:cs typeface="Lexend Exa"/>
                <a:sym typeface="Lexend Exa"/>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23850">
              <a:lnSpc>
                <a:spcPct val="115000"/>
              </a:lnSpc>
              <a:spcBef>
                <a:spcPts val="0"/>
              </a:spcBef>
              <a:spcAft>
                <a:spcPts val="0"/>
              </a:spcAft>
              <a:buClr>
                <a:schemeClr val="dk2"/>
              </a:buClr>
              <a:buSzPts val="1500"/>
              <a:buFont typeface="Lexend Exa"/>
              <a:buChar char="●"/>
              <a:defRPr sz="1500">
                <a:solidFill>
                  <a:schemeClr val="dk2"/>
                </a:solidFill>
                <a:latin typeface="Lexend Exa"/>
                <a:ea typeface="Lexend Exa"/>
                <a:cs typeface="Lexend Exa"/>
                <a:sym typeface="Lexend Exa"/>
              </a:defRPr>
            </a:lvl1pPr>
            <a:lvl2pPr marL="914400" lvl="1"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2pPr>
            <a:lvl3pPr marL="1371600" lvl="2"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3pPr>
            <a:lvl4pPr marL="1828800" lvl="3"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4pPr>
            <a:lvl5pPr marL="2286000" lvl="4"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5pPr>
            <a:lvl6pPr marL="2743200" lvl="5"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6pPr>
            <a:lvl7pPr marL="3200400" lvl="6"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7pPr>
            <a:lvl8pPr marL="3657600" lvl="7"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8pPr>
            <a:lvl9pPr marL="4114800" lvl="8" indent="-311150">
              <a:lnSpc>
                <a:spcPct val="115000"/>
              </a:lnSpc>
              <a:spcBef>
                <a:spcPts val="0"/>
              </a:spcBef>
              <a:spcAft>
                <a:spcPts val="0"/>
              </a:spcAft>
              <a:buClr>
                <a:schemeClr val="dk2"/>
              </a:buClr>
              <a:buSzPts val="1300"/>
              <a:buFont typeface="Lexend Exa"/>
              <a:buChar char="■"/>
              <a:defRPr sz="1300">
                <a:solidFill>
                  <a:schemeClr val="dk2"/>
                </a:solidFill>
                <a:latin typeface="Lexend Exa"/>
                <a:ea typeface="Lexend Exa"/>
                <a:cs typeface="Lexend Exa"/>
                <a:sym typeface="Lexend Exa"/>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6"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7"/>
          <p:cNvSpPr txBox="1">
            <a:spLocks noGrp="1"/>
          </p:cNvSpPr>
          <p:nvPr>
            <p:ph type="body" idx="1"/>
          </p:nvPr>
        </p:nvSpPr>
        <p:spPr>
          <a:xfrm>
            <a:off x="189750" y="4572000"/>
            <a:ext cx="8954100" cy="39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700" b="1"/>
              <a:t>SPEAKING: Tell your neighbor about your parents and siblings.</a:t>
            </a:r>
            <a:endParaRPr sz="1700" b="1"/>
          </a:p>
        </p:txBody>
      </p:sp>
      <p:sp>
        <p:nvSpPr>
          <p:cNvPr id="162" name="Google Shape;162;p17"/>
          <p:cNvSpPr txBox="1"/>
          <p:nvPr/>
        </p:nvSpPr>
        <p:spPr>
          <a:xfrm>
            <a:off x="557527" y="221450"/>
            <a:ext cx="4665600" cy="435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50" dirty="0">
                <a:solidFill>
                  <a:schemeClr val="dk2"/>
                </a:solidFill>
                <a:latin typeface="Lexend Exa"/>
                <a:ea typeface="Lexend Exa"/>
                <a:cs typeface="Lexend Exa"/>
                <a:sym typeface="Lexend Exa"/>
              </a:rPr>
              <a:t>Hi. My name is Corrine Neville, but you can call me Corrine or Professor. This is my family </a:t>
            </a:r>
            <a:r>
              <a:rPr lang="en-US" sz="1650" dirty="0">
                <a:solidFill>
                  <a:schemeClr val="dk2"/>
                </a:solidFill>
                <a:latin typeface="Lexend Exa"/>
                <a:ea typeface="Lexend Exa"/>
                <a:cs typeface="Lexend Exa"/>
                <a:sym typeface="Lexend Exa"/>
              </a:rPr>
              <a:t>in the picture</a:t>
            </a:r>
            <a:r>
              <a:rPr lang="en" sz="1650" dirty="0">
                <a:solidFill>
                  <a:schemeClr val="dk2"/>
                </a:solidFill>
                <a:latin typeface="Lexend Exa"/>
                <a:ea typeface="Lexend Exa"/>
                <a:cs typeface="Lexend Exa"/>
                <a:sym typeface="Lexend Exa"/>
              </a:rPr>
              <a:t>. My husband’s name is Mike. I have 3 children. The oldest is Ryan and he is 12, my middle child is Jake, and he is 10 and my youngest is Addison and she is 8. We are at the beach in Florida on spring break vacation. We go every year to visit my husband’s mother.</a:t>
            </a:r>
            <a:endParaRPr sz="1650" dirty="0">
              <a:solidFill>
                <a:schemeClr val="dk2"/>
              </a:solidFill>
              <a:latin typeface="Lexend Exa"/>
              <a:ea typeface="Lexend Exa"/>
              <a:cs typeface="Lexend Exa"/>
              <a:sym typeface="Lexend Exa"/>
            </a:endParaRPr>
          </a:p>
        </p:txBody>
      </p:sp>
      <p:pic>
        <p:nvPicPr>
          <p:cNvPr id="163" name="Google Shape;163;p17"/>
          <p:cNvPicPr preferRelativeResize="0"/>
          <p:nvPr/>
        </p:nvPicPr>
        <p:blipFill>
          <a:blip r:embed="rId5">
            <a:alphaModFix/>
          </a:blip>
          <a:stretch>
            <a:fillRect/>
          </a:stretch>
        </p:blipFill>
        <p:spPr>
          <a:xfrm>
            <a:off x="5956138" y="806350"/>
            <a:ext cx="2809087" cy="2895034"/>
          </a:xfrm>
          <a:prstGeom prst="rect">
            <a:avLst/>
          </a:prstGeom>
          <a:noFill/>
          <a:ln>
            <a:noFill/>
          </a:ln>
        </p:spPr>
      </p:pic>
      <p:pic>
        <p:nvPicPr>
          <p:cNvPr id="2" name="hi my name is introduction of family">
            <a:hlinkClick r:id="" action="ppaction://media"/>
            <a:extLst>
              <a:ext uri="{FF2B5EF4-FFF2-40B4-BE49-F238E27FC236}">
                <a16:creationId xmlns:a16="http://schemas.microsoft.com/office/drawing/2014/main" id="{7A9B1B52-7E0B-469E-A67C-989788C2645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01162" y="3236581"/>
            <a:ext cx="1874849" cy="10546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TotalTime>
  <Words>98</Words>
  <Application>Microsoft Office PowerPoint</Application>
  <PresentationFormat>On-screen Show (16:9)</PresentationFormat>
  <Paragraphs>2</Paragraphs>
  <Slides>1</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Nunito</vt:lpstr>
      <vt:lpstr>Arial</vt:lpstr>
      <vt:lpstr>Lexend Exa</vt:lpstr>
      <vt:lpstr>Shift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 Need</dc:title>
  <dc:creator>Corrine Neville</dc:creator>
  <cp:lastModifiedBy>Corrine Neville</cp:lastModifiedBy>
  <cp:revision>10</cp:revision>
  <dcterms:modified xsi:type="dcterms:W3CDTF">2025-05-08T16:50:06Z</dcterms:modified>
</cp:coreProperties>
</file>