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2" r:id="rId6"/>
    <p:sldId id="260" r:id="rId7"/>
    <p:sldId id="263" r:id="rId8"/>
    <p:sldId id="259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7" d="100"/>
          <a:sy n="77" d="100"/>
        </p:scale>
        <p:origin x="23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04737-B8CA-44E0-A95A-B91B4E7DE8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DC618-8E47-412F-9967-7A17462C3F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E35D50-5346-4D39-AE1E-700FDCCF8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F849C-11E3-4C64-9288-8900B3B5E72B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4EAFEB-66C2-4716-ADC9-1C6722A83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54EA65-F18A-4A61-AAE6-C3BF0D14F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3A367-8205-4A57-B1EE-6F0EDB71F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034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5A30E-EA1C-430C-A2E6-309B4A04A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513E95-9D2A-4F3B-9716-8A0EDDF9A7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4BA9-3D5C-462C-B200-1B01A5D87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F849C-11E3-4C64-9288-8900B3B5E72B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82B8EB-B267-466C-8B05-ECF3B407C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51233-DC43-4B66-991F-BB8EFD7CA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3A367-8205-4A57-B1EE-6F0EDB71F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607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FB62EE-8E8B-47D1-AE83-159C50E2C0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308707-BC27-4A88-A6C4-8BC03C3F64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CB6ABA-B8CB-406E-8EC5-393F07153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F849C-11E3-4C64-9288-8900B3B5E72B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C477F-599B-4847-BC5A-646AD40CA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64508-DD70-4AD6-8674-23AAF0BE0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3A367-8205-4A57-B1EE-6F0EDB71F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530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1BE8F-95BA-4A67-9CE6-3EBB65971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00078-91F3-4DF4-9D2B-E2E0E8F65E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EB99C6-B931-46A3-8E18-9185134C4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F849C-11E3-4C64-9288-8900B3B5E72B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4C4DF2-41D6-45F6-9F20-12CD1C190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B41F8C-E9AC-41ED-9CEF-525D9E346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3A367-8205-4A57-B1EE-6F0EDB71F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943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429B5-26BD-4841-972F-9B6C25420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5F563D-EB38-4EBC-84FD-899EE497A9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CC6CFA-B82A-4079-BB3B-3096D586D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F849C-11E3-4C64-9288-8900B3B5E72B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3C2F0-DE8C-494B-9F2C-09AA714E6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5C74B2-0E06-4518-B240-0E7D3574E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3A367-8205-4A57-B1EE-6F0EDB71F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578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4C1D6-CFF2-4EFA-BDE2-C0088F3CD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6484DE-0025-4E49-BE72-9574DFB94D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78CD56-F97A-4817-9672-D71DC72165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970BE8-EC6B-4033-BD2B-6AFFA71C5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F849C-11E3-4C64-9288-8900B3B5E72B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C1AC99-EDC4-49AB-86BA-C2636FA38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77AE2D-C765-4A24-9D18-398E5A302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3A367-8205-4A57-B1EE-6F0EDB71F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452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7D44B-59AB-4401-989E-1F91385BD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0780A-1205-4D88-ADB1-BAF64BAE60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86C16D-F4D2-470D-BAE7-E23FB51466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FA466F-3C77-4356-8294-FF35182225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8BAA11-D782-404D-A420-D3A13AF4B1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0D0A8C-64F6-46EB-9A1F-4D1A7E634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F849C-11E3-4C64-9288-8900B3B5E72B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8ECCA7-B7AF-44BF-B470-C588C1926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26C854-242B-4C99-9371-6598099D8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3A367-8205-4A57-B1EE-6F0EDB71F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500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8D218-0968-4697-BEF3-86B686044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D4A2D1-E033-4340-A94D-428059337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F849C-11E3-4C64-9288-8900B3B5E72B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EE7C5A-5F04-4E56-9D4A-DD12DA76B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CC5ED6-6512-4BFE-A0D7-1BD6844F3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3A367-8205-4A57-B1EE-6F0EDB71F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916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796D1-5F3D-46C7-B6D7-7AAD8622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F849C-11E3-4C64-9288-8900B3B5E72B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D43F88-97CF-4FF3-BB44-313D28C2E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572D58-99D9-40FF-AC08-0D5682F69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3A367-8205-4A57-B1EE-6F0EDB71F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653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0548F-2F05-4315-8F43-B4A39D810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C36F6-B54E-4D64-AE9C-E01DAC997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D6F8A4-97C2-4BC2-90CC-A21E3BBC51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0E202E-71A2-42CD-8782-D7912813A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F849C-11E3-4C64-9288-8900B3B5E72B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1B9EBB-80F5-49C3-B54C-55914566B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A0C623-8C3C-476E-B39A-D510B826F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3A367-8205-4A57-B1EE-6F0EDB71F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939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927BF-CB00-471F-A40C-33F25D95D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90F9AC-DC7D-4C43-8C8F-08D59668F0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B94B0B-8E89-4369-9B03-B35398AF94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0A0EDC-A4B7-4346-A040-377E6327D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F849C-11E3-4C64-9288-8900B3B5E72B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F0FE87-65CA-4AE5-B394-9082B13F5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87AFD7-BA28-46F3-921B-082486E53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3A367-8205-4A57-B1EE-6F0EDB71F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489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CFF286-BAE2-4D0B-A28C-B430C23B3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1BB2BA-4F6F-487C-B4D3-65B15D0562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9DCDB-288D-481B-A85A-CD3EC80C4C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1F849C-11E3-4C64-9288-8900B3B5E72B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F0EC0-2312-4A11-AAB8-CDC771F467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7944A-1898-4C63-BF7D-42F553A0D0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3A367-8205-4A57-B1EE-6F0EDB71F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13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EEEE5-2DD8-4855-8F3F-10C89D1750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Lab 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9DE7DD-0D6D-42F3-B75E-5E2FD2EF21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Adding Position Vectors</a:t>
            </a:r>
          </a:p>
        </p:txBody>
      </p:sp>
    </p:spTree>
    <p:extLst>
      <p:ext uri="{BB962C8B-B14F-4D97-AF65-F5344CB8AC3E}">
        <p14:creationId xmlns:p14="http://schemas.microsoft.com/office/powerpoint/2010/main" val="1036104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D82C2-CDA1-4FA7-9595-5B2CA4623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Displacement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D06586-C571-4B78-8859-B169E18480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Displacement is just the change in a position vector</a:t>
            </a:r>
          </a:p>
          <a:p>
            <a:endParaRPr lang="en-US" dirty="0"/>
          </a:p>
          <a:p>
            <a:r>
              <a:rPr lang="en-US" dirty="0"/>
              <a:t>BUT! We can only add and subject vectors along the axis they lay on</a:t>
            </a:r>
          </a:p>
        </p:txBody>
      </p:sp>
    </p:spTree>
    <p:extLst>
      <p:ext uri="{BB962C8B-B14F-4D97-AF65-F5344CB8AC3E}">
        <p14:creationId xmlns:p14="http://schemas.microsoft.com/office/powerpoint/2010/main" val="19641547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E9197-F922-4064-8F5F-DF45B0E46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69822D-B08A-437C-A843-BE1BF00039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particle moves from (0,5) to (3,-1)</a:t>
            </a:r>
          </a:p>
          <a:p>
            <a:endParaRPr lang="en-US" b="1" dirty="0"/>
          </a:p>
          <a:p>
            <a:r>
              <a:rPr lang="en-US" dirty="0"/>
              <a:t>A) Find the displacement vector</a:t>
            </a:r>
          </a:p>
          <a:p>
            <a:endParaRPr lang="en-US" dirty="0"/>
          </a:p>
          <a:p>
            <a:r>
              <a:rPr lang="en-US" dirty="0"/>
              <a:t>B) Find the magnitude of the displacement</a:t>
            </a:r>
          </a:p>
        </p:txBody>
      </p:sp>
    </p:spTree>
    <p:extLst>
      <p:ext uri="{BB962C8B-B14F-4D97-AF65-F5344CB8AC3E}">
        <p14:creationId xmlns:p14="http://schemas.microsoft.com/office/powerpoint/2010/main" val="2559499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2CEA4-D2A7-4295-9B81-2BA812C39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 to A</a:t>
            </a:r>
          </a:p>
        </p:txBody>
      </p:sp>
      <p:pic>
        <p:nvPicPr>
          <p:cNvPr id="4" name="WIN_20250611_12_07_15_Pro">
            <a:hlinkClick r:id="" action="ppaction://media"/>
            <a:extLst>
              <a:ext uri="{FF2B5EF4-FFF2-40B4-BE49-F238E27FC236}">
                <a16:creationId xmlns:a16="http://schemas.microsoft.com/office/drawing/2014/main" id="{49B58B6A-67E3-4140-A69A-590BCD25819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52448" y="1690688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243741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E1A6D-1689-418F-A644-535FF36E6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 to B</a:t>
            </a:r>
          </a:p>
        </p:txBody>
      </p:sp>
      <p:pic>
        <p:nvPicPr>
          <p:cNvPr id="4" name="WIN_20250611_12_09_38_Pro">
            <a:hlinkClick r:id="" action="ppaction://media"/>
            <a:extLst>
              <a:ext uri="{FF2B5EF4-FFF2-40B4-BE49-F238E27FC236}">
                <a16:creationId xmlns:a16="http://schemas.microsoft.com/office/drawing/2014/main" id="{B9473F93-B162-4049-BD01-FCF62174D66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26799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3175B-A1C9-4B29-83F8-CE28BAAF5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DC0F7-A9EA-4E36-B26B-35A87159E9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raven travels 50 meters at 45 degrees North of East then goes 20 meters at 30 degrees South of West</a:t>
            </a:r>
          </a:p>
          <a:p>
            <a:endParaRPr lang="en-US" dirty="0"/>
          </a:p>
          <a:p>
            <a:r>
              <a:rPr lang="en-US" dirty="0"/>
              <a:t>Find his total distance traveled</a:t>
            </a:r>
          </a:p>
          <a:p>
            <a:r>
              <a:rPr lang="en-US" dirty="0"/>
              <a:t>Find the displacement vector</a:t>
            </a:r>
          </a:p>
          <a:p>
            <a:r>
              <a:rPr lang="en-US" dirty="0"/>
              <a:t>Find the magnitude of his displacement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407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19022-685D-4514-93A5-E3CD5EFF7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2 Answers</a:t>
            </a:r>
          </a:p>
        </p:txBody>
      </p:sp>
      <p:pic>
        <p:nvPicPr>
          <p:cNvPr id="4" name="WIN_20250611_17_42_03_Pro">
            <a:hlinkClick r:id="" action="ppaction://media"/>
            <a:extLst>
              <a:ext uri="{FF2B5EF4-FFF2-40B4-BE49-F238E27FC236}">
                <a16:creationId xmlns:a16="http://schemas.microsoft.com/office/drawing/2014/main" id="{2F8FFBCB-70C5-476E-8610-24D9768A8A5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312444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A7A1A-889C-42A1-A34D-C8C009357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91086"/>
          </a:xfrm>
        </p:spPr>
        <p:txBody>
          <a:bodyPr>
            <a:normAutofit fontScale="90000"/>
          </a:bodyPr>
          <a:lstStyle/>
          <a:p>
            <a:r>
              <a:rPr lang="en-US" dirty="0"/>
              <a:t>On Your Own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426F8FD-05F4-437D-804C-BD84BB22B2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65913" y="164582"/>
            <a:ext cx="7819761" cy="652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8889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</TotalTime>
  <Words>109</Words>
  <Application>Microsoft Office PowerPoint</Application>
  <PresentationFormat>Widescreen</PresentationFormat>
  <Paragraphs>22</Paragraphs>
  <Slides>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Lab 4</vt:lpstr>
      <vt:lpstr>Displacement</vt:lpstr>
      <vt:lpstr>Example 1</vt:lpstr>
      <vt:lpstr>Solution to A</vt:lpstr>
      <vt:lpstr>Solution to B</vt:lpstr>
      <vt:lpstr>Example 2</vt:lpstr>
      <vt:lpstr>Example 2 Answers</vt:lpstr>
      <vt:lpstr>On Your Own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4</dc:title>
  <dc:creator>Danielle Grimes</dc:creator>
  <cp:lastModifiedBy>Danielle Grimes</cp:lastModifiedBy>
  <cp:revision>5</cp:revision>
  <dcterms:created xsi:type="dcterms:W3CDTF">2025-06-11T15:49:16Z</dcterms:created>
  <dcterms:modified xsi:type="dcterms:W3CDTF">2025-06-11T22:45:31Z</dcterms:modified>
</cp:coreProperties>
</file>