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0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0B88E-5A32-4C8E-AD73-E2EB8C899AF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04BC-28D3-48DF-A6B7-2942FA99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BFA5-35B0-46BC-93E6-51BE4907F9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41B6-17A0-486F-9B7D-9C81B9022095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A88F-099C-4BE0-9018-4D37A05D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elso.com/" TargetMode="External"/><Relationship Id="rId2" Type="http://schemas.openxmlformats.org/officeDocument/2006/relationships/hyperlink" Target="http://metrics.admob.com/2010/05/unique-android-and-iphone-device-data-by-count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xpress.fr/actualite/high-tech/facebook-places-dites-ou-vous-etes-a-vos-amis_923736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Français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2, </a:t>
            </a:r>
            <a:r>
              <a:rPr lang="en-US" dirty="0" err="1" smtClean="0"/>
              <a:t>leçon</a:t>
            </a:r>
            <a:r>
              <a:rPr lang="en-US" dirty="0" smtClean="0"/>
              <a:t> 1</a:t>
            </a:r>
          </a:p>
          <a:p>
            <a:endParaRPr lang="en-US" dirty="0" smtClean="0"/>
          </a:p>
          <a:p>
            <a:r>
              <a:rPr lang="en-US" sz="2000" i="1" dirty="0" smtClean="0"/>
              <a:t>(Chez Nous</a:t>
            </a:r>
            <a:r>
              <a:rPr lang="en-US" sz="2000" dirty="0" smtClean="0"/>
              <a:t>, 5ième </a:t>
            </a:r>
            <a:r>
              <a:rPr lang="en-US" sz="2000" dirty="0" err="1" smtClean="0"/>
              <a:t>éd</a:t>
            </a:r>
            <a:r>
              <a:rPr lang="en-US" sz="2000" dirty="0" smtClean="0"/>
              <a:t>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6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Margaret Cho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13382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Elle </a:t>
            </a:r>
            <a:r>
              <a:rPr lang="en-US" sz="3600" dirty="0" err="1" smtClean="0"/>
              <a:t>est</a:t>
            </a:r>
            <a:r>
              <a:rPr lang="en-US" sz="3600" dirty="0" smtClean="0"/>
              <a:t> petite, </a:t>
            </a:r>
            <a:r>
              <a:rPr lang="en-US" sz="3600" dirty="0" err="1" smtClean="0"/>
              <a:t>drôle</a:t>
            </a:r>
            <a:r>
              <a:rPr lang="en-US" sz="3600" dirty="0" smtClean="0"/>
              <a:t>, </a:t>
            </a:r>
            <a:r>
              <a:rPr lang="en-US" sz="3600" dirty="0" err="1" smtClean="0"/>
              <a:t>intelligente</a:t>
            </a:r>
            <a:r>
              <a:rPr lang="en-US" sz="3600" dirty="0" smtClean="0"/>
              <a:t>, </a:t>
            </a:r>
            <a:r>
              <a:rPr lang="en-US" sz="3600" dirty="0" err="1" smtClean="0"/>
              <a:t>brune</a:t>
            </a:r>
            <a:r>
              <a:rPr lang="en-US" sz="3600" dirty="0" smtClean="0"/>
              <a:t>, et d’un certain </a:t>
            </a:r>
            <a:r>
              <a:rPr lang="en-US" sz="3600" dirty="0" err="1" smtClean="0"/>
              <a:t>âge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7410" name="Picture 2" descr="Margaret 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3352800" cy="4592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1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Amy Rodriguez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0" y="5367338"/>
            <a:ext cx="7848600" cy="13382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Elle </a:t>
            </a:r>
            <a:r>
              <a:rPr lang="en-US" sz="3600" dirty="0" err="1" smtClean="0"/>
              <a:t>est</a:t>
            </a:r>
            <a:r>
              <a:rPr lang="en-US" sz="3600" dirty="0" smtClean="0"/>
              <a:t> blonde, </a:t>
            </a:r>
            <a:r>
              <a:rPr lang="en-US" sz="3600" dirty="0" err="1" smtClean="0"/>
              <a:t>jeune</a:t>
            </a:r>
            <a:r>
              <a:rPr lang="en-US" sz="3600" dirty="0" smtClean="0"/>
              <a:t>, mince, forte et sportive.  Elle </a:t>
            </a:r>
            <a:r>
              <a:rPr lang="en-US" sz="3600" dirty="0" err="1" smtClean="0"/>
              <a:t>joue</a:t>
            </a:r>
            <a:r>
              <a:rPr lang="en-US" sz="3600" dirty="0" smtClean="0"/>
              <a:t> au foot.</a:t>
            </a:r>
            <a:endParaRPr lang="en-US" sz="3600" dirty="0"/>
          </a:p>
        </p:txBody>
      </p:sp>
      <p:pic>
        <p:nvPicPr>
          <p:cNvPr id="16386" name="Picture 2" descr="2011 u s women s national team amy rodriguez previous home n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533400"/>
            <a:ext cx="4800600" cy="4096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61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Betty White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0" y="5367338"/>
            <a:ext cx="6781800" cy="12620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Elle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drôle</a:t>
            </a:r>
            <a:r>
              <a:rPr lang="en-US" sz="3600" dirty="0" smtClean="0"/>
              <a:t>, </a:t>
            </a:r>
            <a:r>
              <a:rPr lang="en-US" sz="3600" dirty="0" err="1" smtClean="0"/>
              <a:t>intelligente</a:t>
            </a:r>
            <a:r>
              <a:rPr lang="en-US" sz="3600" dirty="0" smtClean="0"/>
              <a:t>, </a:t>
            </a:r>
            <a:r>
              <a:rPr lang="en-US" sz="3600" dirty="0" err="1" smtClean="0"/>
              <a:t>élégante</a:t>
            </a:r>
            <a:r>
              <a:rPr lang="en-US" sz="3600" dirty="0" smtClean="0"/>
              <a:t> et </a:t>
            </a:r>
            <a:r>
              <a:rPr lang="en-US" sz="3600" dirty="0" err="1" smtClean="0"/>
              <a:t>énergique</a:t>
            </a:r>
            <a:r>
              <a:rPr lang="en-US" sz="3600" dirty="0" smtClean="0"/>
              <a:t>.  Elle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âgée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0722" name="Picture 2" descr="http://media.punchingkitty.com/wordpress/2010/11/Betty-White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812" b="19812"/>
          <a:stretch>
            <a:fillRect/>
          </a:stretch>
        </p:blipFill>
        <p:spPr bwMode="auto"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28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910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Je </a:t>
            </a:r>
            <a:r>
              <a:rPr lang="en-US" sz="2800" dirty="0" err="1"/>
              <a:t>suis</a:t>
            </a:r>
            <a:r>
              <a:rPr lang="en-US" sz="2800" dirty="0"/>
              <a:t> </a:t>
            </a:r>
            <a:r>
              <a:rPr lang="en-US" sz="2800" dirty="0" err="1"/>
              <a:t>châtain</a:t>
            </a:r>
            <a:r>
              <a:rPr lang="en-US" sz="2800" dirty="0"/>
              <a:t>, </a:t>
            </a:r>
            <a:r>
              <a:rPr lang="en-US" sz="2800" dirty="0" err="1" smtClean="0"/>
              <a:t>ambitieuse</a:t>
            </a:r>
            <a:r>
              <a:rPr lang="en-US" sz="2800" dirty="0" smtClean="0"/>
              <a:t> et </a:t>
            </a:r>
            <a:r>
              <a:rPr lang="en-US" sz="2800" dirty="0" err="1" smtClean="0"/>
              <a:t>amusante</a:t>
            </a:r>
            <a:r>
              <a:rPr lang="en-US" sz="2800" dirty="0"/>
              <a:t>.  Le week-end, je </a:t>
            </a:r>
            <a:r>
              <a:rPr lang="en-US" sz="2800" dirty="0" err="1"/>
              <a:t>suis</a:t>
            </a:r>
            <a:r>
              <a:rPr lang="en-US" sz="2800" dirty="0"/>
              <a:t> </a:t>
            </a:r>
            <a:r>
              <a:rPr lang="en-US" sz="2800" dirty="0" err="1"/>
              <a:t>assez</a:t>
            </a:r>
            <a:r>
              <a:rPr lang="en-US" sz="2800" dirty="0"/>
              <a:t> </a:t>
            </a:r>
            <a:r>
              <a:rPr lang="en-US" sz="2800" dirty="0" err="1"/>
              <a:t>pantouflarde</a:t>
            </a:r>
            <a:r>
              <a:rPr lang="en-US" sz="2800" dirty="0"/>
              <a:t> et </a:t>
            </a:r>
            <a:r>
              <a:rPr lang="en-US" sz="2800" dirty="0" err="1"/>
              <a:t>j’aime</a:t>
            </a:r>
            <a:r>
              <a:rPr lang="en-US" sz="2800" dirty="0"/>
              <a:t> </a:t>
            </a:r>
            <a:r>
              <a:rPr lang="en-US" sz="2800" dirty="0" err="1"/>
              <a:t>rester</a:t>
            </a:r>
            <a:r>
              <a:rPr lang="en-US" sz="2800" dirty="0"/>
              <a:t> chez </a:t>
            </a:r>
            <a:r>
              <a:rPr lang="en-US" sz="2800" dirty="0" err="1"/>
              <a:t>moi</a:t>
            </a:r>
            <a:r>
              <a:rPr lang="en-US" sz="2800" dirty="0"/>
              <a:t>.  Je ne </a:t>
            </a:r>
            <a:r>
              <a:rPr lang="en-US" sz="2800" dirty="0" err="1"/>
              <a:t>suis</a:t>
            </a:r>
            <a:r>
              <a:rPr lang="en-US" sz="2800" dirty="0"/>
              <a:t> pas </a:t>
            </a:r>
            <a:r>
              <a:rPr lang="en-US" sz="2800" dirty="0" err="1"/>
              <a:t>maigre</a:t>
            </a:r>
            <a:r>
              <a:rPr lang="en-US" sz="2800" dirty="0"/>
              <a:t>.  Je ne </a:t>
            </a:r>
            <a:r>
              <a:rPr lang="en-US" sz="2800" dirty="0" err="1"/>
              <a:t>suis</a:t>
            </a:r>
            <a:r>
              <a:rPr lang="en-US" sz="2800" dirty="0"/>
              <a:t> pas </a:t>
            </a:r>
            <a:r>
              <a:rPr lang="en-US" sz="2800" dirty="0" err="1"/>
              <a:t>grosse</a:t>
            </a:r>
            <a:r>
              <a:rPr lang="en-US" sz="2800" dirty="0"/>
              <a:t>.  Je </a:t>
            </a:r>
            <a:r>
              <a:rPr lang="en-US" sz="2800" dirty="0" err="1"/>
              <a:t>suis</a:t>
            </a:r>
            <a:r>
              <a:rPr lang="en-US" sz="2800" dirty="0"/>
              <a:t> de </a:t>
            </a:r>
            <a:r>
              <a:rPr lang="en-US" sz="2800" dirty="0" err="1"/>
              <a:t>taille</a:t>
            </a:r>
            <a:r>
              <a:rPr lang="en-US" sz="2800" dirty="0"/>
              <a:t> </a:t>
            </a:r>
            <a:r>
              <a:rPr lang="en-US" sz="2800" dirty="0" err="1"/>
              <a:t>moyenne</a:t>
            </a:r>
            <a:r>
              <a:rPr lang="en-US" sz="2800" dirty="0"/>
              <a:t>. </a:t>
            </a:r>
            <a:r>
              <a:rPr lang="en-US" sz="2800" dirty="0" err="1"/>
              <a:t>J’ai</a:t>
            </a:r>
            <a:r>
              <a:rPr lang="en-US" sz="2800" dirty="0"/>
              <a:t> </a:t>
            </a:r>
            <a:r>
              <a:rPr lang="en-US" sz="2800" dirty="0" smtClean="0"/>
              <a:t>47 </a:t>
            </a:r>
            <a:r>
              <a:rPr lang="en-US" sz="2800" dirty="0"/>
              <a:t>ans.  </a:t>
            </a:r>
            <a:r>
              <a:rPr lang="en-US" sz="2800" dirty="0" err="1"/>
              <a:t>Alors</a:t>
            </a:r>
            <a:r>
              <a:rPr lang="en-US" sz="2800" dirty="0"/>
              <a:t>, je </a:t>
            </a:r>
            <a:r>
              <a:rPr lang="en-US" sz="2800" dirty="0" err="1"/>
              <a:t>suis</a:t>
            </a:r>
            <a:r>
              <a:rPr lang="en-US" sz="2800" dirty="0"/>
              <a:t> d’un certain </a:t>
            </a:r>
            <a:r>
              <a:rPr lang="en-US" sz="2800" dirty="0" err="1" smtClean="0"/>
              <a:t>âge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00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Votre</a:t>
            </a:r>
            <a:r>
              <a:rPr lang="en-US" sz="3200" dirty="0" smtClean="0"/>
              <a:t> prof!  </a:t>
            </a:r>
            <a:endParaRPr lang="en-US" sz="3200" dirty="0"/>
          </a:p>
        </p:txBody>
      </p:sp>
      <p:pic>
        <p:nvPicPr>
          <p:cNvPr id="6" name="Picture 4" descr="Devan Bat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990600"/>
            <a:ext cx="2381101" cy="2604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6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adjectifs</a:t>
            </a:r>
            <a:r>
              <a:rPr lang="en-US" dirty="0" smtClean="0"/>
              <a:t> pour </a:t>
            </a:r>
            <a:r>
              <a:rPr lang="en-US" dirty="0" err="1" smtClean="0"/>
              <a:t>décrire</a:t>
            </a:r>
            <a:r>
              <a:rPr lang="en-US" dirty="0" smtClean="0"/>
              <a:t> les femmes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6388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err="1" smtClean="0"/>
              <a:t>Jeune</a:t>
            </a:r>
            <a:endParaRPr lang="en-US" sz="11200" dirty="0"/>
          </a:p>
          <a:p>
            <a:r>
              <a:rPr lang="en-US" sz="11200" dirty="0" smtClean="0"/>
              <a:t>Belle / Jolie</a:t>
            </a:r>
          </a:p>
          <a:p>
            <a:r>
              <a:rPr lang="en-US" sz="11200" dirty="0" err="1" smtClean="0"/>
              <a:t>Sérieuse</a:t>
            </a:r>
            <a:r>
              <a:rPr lang="en-US" sz="11200" dirty="0" smtClean="0"/>
              <a:t> </a:t>
            </a:r>
          </a:p>
          <a:p>
            <a:r>
              <a:rPr lang="en-US" sz="11200" dirty="0" smtClean="0"/>
              <a:t>Grande</a:t>
            </a:r>
          </a:p>
          <a:p>
            <a:r>
              <a:rPr lang="en-US" sz="11200" dirty="0" err="1" smtClean="0"/>
              <a:t>Maigre</a:t>
            </a:r>
            <a:r>
              <a:rPr lang="en-US" sz="11200" dirty="0" smtClean="0"/>
              <a:t>/mince</a:t>
            </a:r>
          </a:p>
          <a:p>
            <a:r>
              <a:rPr lang="en-US" sz="11200" dirty="0" smtClean="0"/>
              <a:t>De </a:t>
            </a:r>
            <a:r>
              <a:rPr lang="en-US" sz="11200" dirty="0" err="1" smtClean="0"/>
              <a:t>taille</a:t>
            </a:r>
            <a:r>
              <a:rPr lang="en-US" sz="11200" dirty="0" smtClean="0"/>
              <a:t> </a:t>
            </a:r>
            <a:r>
              <a:rPr lang="en-US" sz="11200" dirty="0" err="1" smtClean="0"/>
              <a:t>moyenne</a:t>
            </a:r>
            <a:endParaRPr lang="en-US" sz="11200" dirty="0" smtClean="0"/>
          </a:p>
          <a:p>
            <a:r>
              <a:rPr lang="en-US" sz="11200" dirty="0" err="1" smtClean="0"/>
              <a:t>Gentille</a:t>
            </a:r>
            <a:r>
              <a:rPr lang="en-US" sz="11200" dirty="0" smtClean="0"/>
              <a:t> </a:t>
            </a:r>
          </a:p>
          <a:p>
            <a:r>
              <a:rPr lang="en-US" sz="11200" dirty="0" err="1" smtClean="0"/>
              <a:t>Intelligente</a:t>
            </a:r>
            <a:r>
              <a:rPr lang="en-US" sz="11200" dirty="0" smtClean="0"/>
              <a:t> </a:t>
            </a:r>
          </a:p>
          <a:p>
            <a:r>
              <a:rPr lang="en-US" sz="11200" dirty="0" err="1" smtClean="0"/>
              <a:t>Généreuse</a:t>
            </a:r>
            <a:endParaRPr lang="en-US" sz="11200" dirty="0" smtClean="0"/>
          </a:p>
          <a:p>
            <a:r>
              <a:rPr lang="en-US" sz="11200" dirty="0" err="1" smtClean="0"/>
              <a:t>Énergique</a:t>
            </a:r>
            <a:r>
              <a:rPr lang="en-US" sz="11200" dirty="0" smtClean="0"/>
              <a:t> </a:t>
            </a:r>
          </a:p>
          <a:p>
            <a:r>
              <a:rPr lang="en-US" sz="11200" dirty="0" smtClean="0"/>
              <a:t>Sportive</a:t>
            </a:r>
            <a:endParaRPr lang="en-US" sz="11200" dirty="0"/>
          </a:p>
          <a:p>
            <a:r>
              <a:rPr lang="en-US" sz="11200" dirty="0" err="1" smtClean="0"/>
              <a:t>Élégante</a:t>
            </a:r>
            <a:endParaRPr lang="en-US" sz="11200" dirty="0"/>
          </a:p>
          <a:p>
            <a:r>
              <a:rPr lang="en-US" sz="11200" dirty="0" err="1" smtClean="0"/>
              <a:t>Ambitieuse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38800"/>
          </a:xfrm>
        </p:spPr>
        <p:txBody>
          <a:bodyPr>
            <a:noAutofit/>
          </a:bodyPr>
          <a:lstStyle/>
          <a:p>
            <a:r>
              <a:rPr lang="en-US" dirty="0" err="1" smtClean="0"/>
              <a:t>Âgée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Moche</a:t>
            </a:r>
            <a:endParaRPr lang="en-US" dirty="0" smtClean="0"/>
          </a:p>
          <a:p>
            <a:r>
              <a:rPr lang="en-US" dirty="0" err="1" smtClean="0"/>
              <a:t>Drôle</a:t>
            </a:r>
            <a:endParaRPr lang="en-US" dirty="0"/>
          </a:p>
          <a:p>
            <a:r>
              <a:rPr lang="en-US" dirty="0" smtClean="0"/>
              <a:t>Petite</a:t>
            </a:r>
          </a:p>
          <a:p>
            <a:r>
              <a:rPr lang="en-US" dirty="0" smtClean="0"/>
              <a:t>Grosse</a:t>
            </a:r>
          </a:p>
          <a:p>
            <a:r>
              <a:rPr lang="en-US" dirty="0" err="1" smtClean="0"/>
              <a:t>Méchante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Bête </a:t>
            </a:r>
          </a:p>
          <a:p>
            <a:r>
              <a:rPr lang="en-US" dirty="0" err="1" smtClean="0"/>
              <a:t>Égoïste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Paresseuse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Pantouflarde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Forte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Amusante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1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00977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14700"/>
            <a:ext cx="2133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657600"/>
            <a:ext cx="2209800" cy="30691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429000"/>
            <a:ext cx="3124200" cy="3243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971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Isabelle </a:t>
            </a:r>
            <a:r>
              <a:rPr lang="en-US" dirty="0" err="1" smtClean="0"/>
              <a:t>Adjiani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Emmanuelle </a:t>
            </a:r>
            <a:r>
              <a:rPr lang="en-US" dirty="0" err="1" smtClean="0"/>
              <a:t>Béart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Juliette </a:t>
            </a:r>
            <a:r>
              <a:rPr lang="en-US" dirty="0" err="1" smtClean="0"/>
              <a:t>Binoche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477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Catherine </a:t>
            </a:r>
            <a:r>
              <a:rPr lang="en-US" dirty="0" err="1" smtClean="0"/>
              <a:t>Deneuve</a:t>
            </a:r>
            <a:endParaRPr lang="en-US" dirty="0"/>
          </a:p>
        </p:txBody>
      </p:sp>
      <p:pic>
        <p:nvPicPr>
          <p:cNvPr id="2" name="Picture 2" descr=" - Getty 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"/>
            <a:ext cx="2133600" cy="213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Picture 6" descr=" - (Photo by Dave Hogan/Getty Image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52400"/>
            <a:ext cx="2286000" cy="3429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362200" y="228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Linh</a:t>
            </a:r>
            <a:r>
              <a:rPr lang="en-US" dirty="0" smtClean="0"/>
              <a:t> Dan Pham</a:t>
            </a:r>
            <a:endParaRPr lang="en-US" dirty="0"/>
          </a:p>
        </p:txBody>
      </p:sp>
      <p:pic>
        <p:nvPicPr>
          <p:cNvPr id="1032" name="Picture 8" descr="https://sp.yimg.com/ib/th?id=HN.608032829696837513&amp;pid=15.1&amp;P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52400"/>
            <a:ext cx="2057400" cy="2939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5146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Aissa</a:t>
            </a:r>
            <a:r>
              <a:rPr lang="en-US" dirty="0" smtClean="0"/>
              <a:t> </a:t>
            </a:r>
            <a:r>
              <a:rPr lang="en-US" dirty="0" err="1" smtClean="0"/>
              <a:t>Maiga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Hafsia</a:t>
            </a:r>
            <a:r>
              <a:rPr lang="en-US" dirty="0" smtClean="0"/>
              <a:t> </a:t>
            </a:r>
            <a:r>
              <a:rPr lang="en-US" dirty="0" err="1" smtClean="0"/>
              <a:t>Herzi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00400" y="2971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3276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90800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7400" y="487680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67000" y="3048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057400" y="2971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09800" y="6553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944562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/>
              <a:t>Une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personne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connue</a:t>
            </a:r>
            <a:r>
              <a:rPr lang="en-US" sz="3100" dirty="0" smtClean="0"/>
              <a:t>.   Describe three of the women from this list and have your classmates guess who it is.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3810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Oprah Winfrey	Gabby Douglas		Lady Di</a:t>
            </a:r>
          </a:p>
          <a:p>
            <a:r>
              <a:rPr lang="en-US" sz="2000" dirty="0" smtClean="0"/>
              <a:t>Michelle Obama	Marilyn Monroe		Frieda Pinto</a:t>
            </a:r>
          </a:p>
          <a:p>
            <a:r>
              <a:rPr lang="en-US" sz="2000" dirty="0" smtClean="0"/>
              <a:t>Jennifer Lopez		Audrey Hepburn		Cher</a:t>
            </a:r>
          </a:p>
          <a:p>
            <a:r>
              <a:rPr lang="en-US" sz="2000" dirty="0" smtClean="0"/>
              <a:t>Paris Hilton		Britney Spears		Miss Piggy</a:t>
            </a:r>
          </a:p>
          <a:p>
            <a:r>
              <a:rPr lang="en-US" sz="2000" dirty="0" err="1" smtClean="0"/>
              <a:t>Miley</a:t>
            </a:r>
            <a:r>
              <a:rPr lang="en-US" sz="2000" dirty="0" smtClean="0"/>
              <a:t> Cyrus		Adrianna Grande		Sandra Oh</a:t>
            </a:r>
          </a:p>
          <a:p>
            <a:r>
              <a:rPr lang="en-US" sz="2000" dirty="0" smtClean="0"/>
              <a:t>Lindsey </a:t>
            </a:r>
            <a:r>
              <a:rPr lang="en-US" sz="2000" dirty="0" err="1" smtClean="0"/>
              <a:t>Lohan</a:t>
            </a:r>
            <a:r>
              <a:rPr lang="en-US" sz="2000" dirty="0" smtClean="0"/>
              <a:t>		Angelina Jolie		Madonna</a:t>
            </a:r>
          </a:p>
          <a:p>
            <a:r>
              <a:rPr lang="en-US" sz="2000" dirty="0" smtClean="0"/>
              <a:t>Hillary Clinton		Whoopi Goldberg		Helen </a:t>
            </a:r>
            <a:r>
              <a:rPr lang="en-US" sz="2000" dirty="0" err="1" smtClean="0"/>
              <a:t>Mirren</a:t>
            </a:r>
            <a:endParaRPr lang="en-US" sz="2000" dirty="0" smtClean="0"/>
          </a:p>
          <a:p>
            <a:r>
              <a:rPr lang="en-US" sz="2000" dirty="0" smtClean="0"/>
              <a:t>Meryl </a:t>
            </a:r>
            <a:r>
              <a:rPr lang="en-US" sz="2000" dirty="0" err="1" smtClean="0"/>
              <a:t>Streep</a:t>
            </a:r>
            <a:r>
              <a:rPr lang="en-US" sz="2000" dirty="0" smtClean="0"/>
              <a:t>		Sarah Palin		Jane Austen</a:t>
            </a:r>
          </a:p>
          <a:p>
            <a:r>
              <a:rPr lang="en-US" sz="2000" dirty="0" smtClean="0"/>
              <a:t>Queen Elizabeth II	</a:t>
            </a:r>
            <a:r>
              <a:rPr lang="en-US" sz="2000" dirty="0" err="1" smtClean="0"/>
              <a:t>Gabourey</a:t>
            </a:r>
            <a:r>
              <a:rPr lang="en-US" sz="2000" dirty="0" smtClean="0"/>
              <a:t> </a:t>
            </a:r>
            <a:r>
              <a:rPr lang="en-US" sz="2000" dirty="0" err="1" smtClean="0"/>
              <a:t>Sidibe</a:t>
            </a:r>
            <a:r>
              <a:rPr lang="en-US" sz="2000" dirty="0" smtClean="0"/>
              <a:t>		J.K. Rowling</a:t>
            </a:r>
          </a:p>
          <a:p>
            <a:r>
              <a:rPr lang="en-US" sz="2000" dirty="0" smtClean="0"/>
              <a:t>Rosie Perez		Michelle </a:t>
            </a:r>
            <a:r>
              <a:rPr lang="en-US" sz="2000" dirty="0" err="1" smtClean="0"/>
              <a:t>Wie</a:t>
            </a:r>
            <a:r>
              <a:rPr lang="en-US" sz="2000" dirty="0" smtClean="0"/>
              <a:t>		Diane Sawyer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8067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Modèle:</a:t>
            </a:r>
            <a:r>
              <a:rPr lang="fr-FR" dirty="0" smtClean="0"/>
              <a:t>  Elle est très jeune; elle a environ (</a:t>
            </a:r>
            <a:r>
              <a:rPr lang="fr-FR" i="1" dirty="0" smtClean="0"/>
              <a:t>=about</a:t>
            </a:r>
            <a:r>
              <a:rPr lang="fr-FR" dirty="0" smtClean="0"/>
              <a:t>) douze ans.  Elle est petite, mince et rousse.  Elle n’a pas de parents, mais elle a un chien, Sandy, et un père adopté, </a:t>
            </a:r>
            <a:r>
              <a:rPr lang="fr-FR" dirty="0" err="1" smtClean="0"/>
              <a:t>Daddy</a:t>
            </a:r>
            <a:r>
              <a:rPr lang="fr-FR" dirty="0" smtClean="0"/>
              <a:t> </a:t>
            </a:r>
            <a:r>
              <a:rPr lang="fr-FR" dirty="0" err="1" smtClean="0"/>
              <a:t>Warbucks</a:t>
            </a:r>
            <a:r>
              <a:rPr lang="fr-FR" dirty="0" smtClean="0"/>
              <a:t>.</a:t>
            </a:r>
            <a:endParaRPr lang="en-US" dirty="0" smtClean="0"/>
          </a:p>
          <a:p>
            <a:r>
              <a:rPr lang="fr-FR" dirty="0" smtClean="0"/>
              <a:t> </a:t>
            </a:r>
            <a:r>
              <a:rPr lang="en-US" dirty="0" err="1" smtClean="0"/>
              <a:t>C’est</a:t>
            </a:r>
            <a:r>
              <a:rPr lang="en-US" dirty="0" smtClean="0"/>
              <a:t> Annie, la petite </a:t>
            </a:r>
            <a:r>
              <a:rPr lang="en-US" dirty="0" err="1" smtClean="0"/>
              <a:t>orpheline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“</a:t>
            </a:r>
            <a:r>
              <a:rPr lang="en-US" dirty="0" err="1" smtClean="0"/>
              <a:t>jumeaux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040188" cy="639762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Comment </a:t>
            </a:r>
            <a:r>
              <a:rPr lang="en-US" sz="2800" b="0" dirty="0" err="1" smtClean="0"/>
              <a:t>est</a:t>
            </a:r>
            <a:r>
              <a:rPr lang="en-US" sz="2800" b="0" dirty="0" smtClean="0"/>
              <a:t> André Paul?</a:t>
            </a:r>
            <a:endParaRPr lang="en-US" sz="2800" b="0" dirty="0"/>
          </a:p>
        </p:txBody>
      </p:sp>
      <p:pic>
        <p:nvPicPr>
          <p:cNvPr id="10" name="Content Placeholder 9" descr="Ru Paul man b and w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3657600" cy="38100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Comment </a:t>
            </a:r>
            <a:r>
              <a:rPr lang="en-US" sz="3200" b="0" dirty="0" err="1" smtClean="0"/>
              <a:t>est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Ru</a:t>
            </a:r>
            <a:r>
              <a:rPr lang="en-US" sz="3200" b="0" dirty="0" smtClean="0"/>
              <a:t> Paul?</a:t>
            </a:r>
            <a:endParaRPr lang="en-US" sz="3200" b="0" dirty="0"/>
          </a:p>
        </p:txBody>
      </p:sp>
      <p:pic>
        <p:nvPicPr>
          <p:cNvPr id="11" name="Content Placeholder 10" descr="Ru Paul woman b and w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286000"/>
            <a:ext cx="2971799" cy="381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8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Adjectifs</a:t>
            </a:r>
            <a:r>
              <a:rPr lang="en-US" dirty="0" smtClean="0"/>
              <a:t>:  </a:t>
            </a:r>
            <a:r>
              <a:rPr lang="en-US" dirty="0" err="1" smtClean="0"/>
              <a:t>masculin</a:t>
            </a:r>
            <a:r>
              <a:rPr lang="en-US" dirty="0" smtClean="0"/>
              <a:t>/</a:t>
            </a:r>
            <a:r>
              <a:rPr lang="en-US" dirty="0" err="1" smtClean="0"/>
              <a:t>féminin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André Paul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élégant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 smtClean="0"/>
              <a:t>ambitieux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smtClean="0"/>
              <a:t>beau.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 smtClean="0"/>
              <a:t>sérieux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sportif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grand.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brun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amusant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gentil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/>
              <a:t> </a:t>
            </a:r>
            <a:r>
              <a:rPr lang="en-US" dirty="0" err="1" smtClean="0"/>
              <a:t>généreux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Ru</a:t>
            </a:r>
            <a:r>
              <a:rPr lang="en-US" dirty="0" smtClean="0"/>
              <a:t> Paul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élégante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ambitieuse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belle.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sérieuse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sportive.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brune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amusante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gentille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généreuse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18" descr="Bill and Hillary Clin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81016"/>
            <a:ext cx="2895600" cy="2176984"/>
          </a:xfrm>
          <a:prstGeom prst="rect">
            <a:avLst/>
          </a:prstGeom>
          <a:noFill/>
        </p:spPr>
      </p:pic>
      <p:pic>
        <p:nvPicPr>
          <p:cNvPr id="9232" name="Picture 16" descr="David Beckham insists his wife Victoria Beckham is ”just a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2057400" cy="3044952"/>
          </a:xfrm>
          <a:prstGeom prst="rect">
            <a:avLst/>
          </a:prstGeom>
          <a:noFill/>
        </p:spPr>
      </p:pic>
      <p:pic>
        <p:nvPicPr>
          <p:cNvPr id="9218" name="Picture 2" descr="https://sp.yimg.com/ib/th?id=HN.608037300755696777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8400"/>
            <a:ext cx="2286000" cy="2865928"/>
          </a:xfrm>
          <a:prstGeom prst="rect">
            <a:avLst/>
          </a:prstGeom>
          <a:noFill/>
        </p:spPr>
      </p:pic>
      <p:pic>
        <p:nvPicPr>
          <p:cNvPr id="9220" name="Picture 4" descr="100 Hottest Celebrity Coup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0"/>
            <a:ext cx="3124200" cy="2466817"/>
          </a:xfrm>
          <a:prstGeom prst="rect">
            <a:avLst/>
          </a:prstGeom>
          <a:noFill/>
        </p:spPr>
      </p:pic>
      <p:pic>
        <p:nvPicPr>
          <p:cNvPr id="9224" name="Picture 8" descr="206762-famous-movie-couples [ Clichê? E dai! 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3669065" cy="2438400"/>
          </a:xfrm>
          <a:prstGeom prst="rect">
            <a:avLst/>
          </a:prstGeom>
          <a:noFill/>
        </p:spPr>
      </p:pic>
      <p:pic>
        <p:nvPicPr>
          <p:cNvPr id="9228" name="Picture 12" descr="And the award for the best on-screen couple goes to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514600"/>
            <a:ext cx="1981200" cy="1981200"/>
          </a:xfrm>
          <a:prstGeom prst="rect">
            <a:avLst/>
          </a:prstGeom>
          <a:noFill/>
        </p:spPr>
      </p:pic>
      <p:pic>
        <p:nvPicPr>
          <p:cNvPr id="9230" name="Picture 14" descr="... Emmys y toda ceremonia de premios que se precie, Neil Patrick arra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9226" name="Picture 10" descr="According to Jason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2438400"/>
            <a:ext cx="2438400" cy="2438400"/>
          </a:xfrm>
          <a:prstGeom prst="rect">
            <a:avLst/>
          </a:prstGeom>
          <a:noFill/>
        </p:spPr>
      </p:pic>
      <p:pic>
        <p:nvPicPr>
          <p:cNvPr id="9238" name="Picture 22" descr="Justin &amp; Jessica Engaged?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5029199"/>
            <a:ext cx="1905000" cy="2543909"/>
          </a:xfrm>
          <a:prstGeom prst="rect">
            <a:avLst/>
          </a:prstGeom>
          <a:noFill/>
        </p:spPr>
      </p:pic>
      <p:pic>
        <p:nvPicPr>
          <p:cNvPr id="9222" name="Picture 6" descr="Email This BlogThis! Share to Twitter Share to Facebook Share to ..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00" y="4495800"/>
            <a:ext cx="2857500" cy="2362200"/>
          </a:xfrm>
          <a:prstGeom prst="rect">
            <a:avLst/>
          </a:prstGeom>
          <a:noFill/>
        </p:spPr>
      </p:pic>
      <p:pic>
        <p:nvPicPr>
          <p:cNvPr id="1026" name="Picture 2" descr="Image result for selena gomez and justin bieb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74" y="6927"/>
            <a:ext cx="3148287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êtes-vous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….</a:t>
            </a:r>
            <a:r>
              <a:rPr lang="en-US" dirty="0" err="1" smtClean="0"/>
              <a:t>assez</a:t>
            </a:r>
            <a:r>
              <a:rPr lang="en-US" dirty="0" smtClean="0"/>
              <a:t>….</a:t>
            </a:r>
            <a:r>
              <a:rPr lang="en-US" dirty="0" err="1" smtClean="0"/>
              <a:t>très</a:t>
            </a:r>
            <a:r>
              <a:rPr lang="en-US" dirty="0" smtClean="0"/>
              <a:t>…</a:t>
            </a:r>
            <a:r>
              <a:rPr lang="en-US" dirty="0" err="1" smtClean="0"/>
              <a:t>vraiment</a:t>
            </a:r>
            <a:r>
              <a:rPr lang="en-US" dirty="0" smtClean="0"/>
              <a:t>….</a:t>
            </a:r>
            <a:r>
              <a:rPr lang="en-US" dirty="0" err="1" smtClean="0"/>
              <a:t>trop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524000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Sympathique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Dynamique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Idéaliste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Discipliné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Conformiste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Raisonnable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648200" y="1524000"/>
            <a:ext cx="4041775" cy="3951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Désagréable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Pessimiste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Réservé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Timide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Réaliste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Indiscipliné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Individualiste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Têtu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10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Modèle</a:t>
            </a:r>
            <a:r>
              <a:rPr lang="en-US" sz="3200" dirty="0" smtClean="0"/>
              <a:t>:  Je </a:t>
            </a:r>
            <a:r>
              <a:rPr lang="en-US" sz="3200" dirty="0" err="1" smtClean="0"/>
              <a:t>suis</a:t>
            </a:r>
            <a:r>
              <a:rPr lang="en-US" sz="3200" dirty="0" smtClean="0"/>
              <a:t> </a:t>
            </a:r>
            <a:r>
              <a:rPr lang="en-US" sz="3200" dirty="0" err="1" smtClean="0"/>
              <a:t>assez</a:t>
            </a:r>
            <a:r>
              <a:rPr lang="en-US" sz="3200" dirty="0" smtClean="0"/>
              <a:t> </a:t>
            </a:r>
            <a:r>
              <a:rPr lang="en-US" sz="3200" dirty="0" err="1" smtClean="0"/>
              <a:t>sympathique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	       Je </a:t>
            </a:r>
            <a:r>
              <a:rPr lang="en-US" sz="3200" dirty="0" smtClean="0">
                <a:solidFill>
                  <a:srgbClr val="FF0000"/>
                </a:solidFill>
              </a:rPr>
              <a:t>ne</a:t>
            </a:r>
            <a:r>
              <a:rPr lang="en-US" sz="3200" dirty="0" smtClean="0"/>
              <a:t> </a:t>
            </a:r>
            <a:r>
              <a:rPr lang="en-US" sz="3200" dirty="0" err="1" smtClean="0"/>
              <a:t>suis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pas</a:t>
            </a:r>
            <a:r>
              <a:rPr lang="en-US" sz="3200" dirty="0" smtClean="0"/>
              <a:t> trop </a:t>
            </a:r>
            <a:r>
              <a:rPr lang="en-US" sz="3200" dirty="0" err="1" smtClean="0"/>
              <a:t>timide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72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poser les questions….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Avec la </a:t>
            </a:r>
            <a:r>
              <a:rPr lang="en-US" dirty="0" err="1" smtClean="0"/>
              <a:t>voix</a:t>
            </a:r>
            <a:endParaRPr lang="en-US" dirty="0" smtClean="0"/>
          </a:p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 smtClean="0"/>
          </a:p>
          <a:p>
            <a:r>
              <a:rPr lang="en-US" dirty="0" smtClean="0"/>
              <a:t>…..</a:t>
            </a:r>
            <a:r>
              <a:rPr lang="en-US" dirty="0" err="1" smtClean="0"/>
              <a:t>n’est-ce</a:t>
            </a:r>
            <a:r>
              <a:rPr lang="en-US" dirty="0" smtClean="0"/>
              <a:t> pas?</a:t>
            </a:r>
          </a:p>
          <a:p>
            <a:r>
              <a:rPr lang="en-US" dirty="0" smtClean="0"/>
              <a:t>Inversion:</a:t>
            </a:r>
          </a:p>
          <a:p>
            <a:pPr lvl="2"/>
            <a:r>
              <a:rPr lang="en-US" dirty="0" smtClean="0"/>
              <a:t>EXS:  Comment </a:t>
            </a:r>
            <a:r>
              <a:rPr lang="en-US" dirty="0" err="1" smtClean="0"/>
              <a:t>allez-vous</a:t>
            </a:r>
            <a:r>
              <a:rPr lang="en-US" dirty="0" smtClean="0"/>
              <a:t>? Comment vas-</a:t>
            </a:r>
            <a:r>
              <a:rPr lang="en-US" dirty="0" err="1" smtClean="0"/>
              <a:t>tu</a:t>
            </a:r>
            <a:r>
              <a:rPr lang="en-US" dirty="0" smtClean="0"/>
              <a:t>?</a:t>
            </a:r>
          </a:p>
          <a:p>
            <a:pPr lvl="4">
              <a:buNone/>
            </a:pPr>
            <a:r>
              <a:rPr lang="en-US" sz="2400" dirty="0" err="1" smtClean="0"/>
              <a:t>Quel</a:t>
            </a:r>
            <a:r>
              <a:rPr lang="en-US" sz="2400" dirty="0" smtClean="0"/>
              <a:t> </a:t>
            </a:r>
            <a:r>
              <a:rPr lang="en-US" sz="2400" dirty="0" err="1" smtClean="0"/>
              <a:t>âge</a:t>
            </a:r>
            <a:r>
              <a:rPr lang="en-US" sz="2400" dirty="0" smtClean="0"/>
              <a:t> </a:t>
            </a:r>
            <a:r>
              <a:rPr lang="en-US" sz="2400" dirty="0" err="1" smtClean="0"/>
              <a:t>avez-vous</a:t>
            </a:r>
            <a:r>
              <a:rPr lang="en-US" sz="2400" dirty="0" smtClean="0"/>
              <a:t>?  </a:t>
            </a:r>
            <a:r>
              <a:rPr lang="en-US" sz="2400" dirty="0" err="1" smtClean="0"/>
              <a:t>Quel</a:t>
            </a:r>
            <a:r>
              <a:rPr lang="en-US" sz="2400" dirty="0" smtClean="0"/>
              <a:t> </a:t>
            </a:r>
            <a:r>
              <a:rPr lang="en-US" sz="2400" dirty="0" err="1" smtClean="0"/>
              <a:t>âge</a:t>
            </a:r>
            <a:r>
              <a:rPr lang="en-US" sz="2400" dirty="0" smtClean="0"/>
              <a:t> as-</a:t>
            </a:r>
            <a:r>
              <a:rPr lang="en-US" sz="2400" dirty="0" err="1" smtClean="0"/>
              <a:t>tu</a:t>
            </a:r>
            <a:r>
              <a:rPr lang="en-US" sz="2400" dirty="0" smtClean="0"/>
              <a:t>?</a:t>
            </a:r>
          </a:p>
          <a:p>
            <a:pPr lvl="4">
              <a:buNone/>
            </a:pPr>
            <a:endParaRPr lang="en-US" dirty="0"/>
          </a:p>
          <a:p>
            <a:pPr lvl="4">
              <a:buNone/>
            </a:pPr>
            <a:r>
              <a:rPr lang="en-US" dirty="0" smtClean="0"/>
              <a:t>***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âge</a:t>
            </a:r>
            <a:r>
              <a:rPr lang="en-US" dirty="0" smtClean="0"/>
              <a:t> a-t-</a:t>
            </a:r>
            <a:r>
              <a:rPr lang="en-US" dirty="0" err="1" smtClean="0"/>
              <a:t>il</a:t>
            </a:r>
            <a:r>
              <a:rPr lang="en-US" dirty="0" smtClean="0"/>
              <a:t>?  (Notice that when the verb form ends in a vowel, the letter ‘t’ is inserted before the pronoun and linked to with a hyphen.)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adverbes</a:t>
            </a:r>
            <a:r>
              <a:rPr lang="en-US" dirty="0" smtClean="0"/>
              <a:t> </a:t>
            </a:r>
            <a:r>
              <a:rPr lang="en-US" dirty="0" err="1" smtClean="0"/>
              <a:t>interrogatifs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  </a:t>
            </a:r>
            <a:r>
              <a:rPr lang="en-US" dirty="0" err="1" smtClean="0"/>
              <a:t>J’habite</a:t>
            </a:r>
            <a:r>
              <a:rPr lang="en-US" dirty="0" smtClean="0"/>
              <a:t> à Iowa City.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Où</a:t>
            </a:r>
            <a:r>
              <a:rPr lang="en-US" dirty="0" smtClean="0"/>
              <a:t> = ?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Quand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FRE 101 commence?  À 9h00.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Quand</a:t>
            </a:r>
            <a:r>
              <a:rPr lang="en-US" dirty="0" smtClean="0"/>
              <a:t> = 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Comment</a:t>
            </a:r>
            <a:r>
              <a:rPr lang="en-US" dirty="0" smtClean="0"/>
              <a:t> </a:t>
            </a:r>
            <a:r>
              <a:rPr lang="en-US" dirty="0" err="1" smtClean="0"/>
              <a:t>êtes-vous</a:t>
            </a:r>
            <a:r>
              <a:rPr lang="en-US" dirty="0" smtClean="0"/>
              <a:t>?  Je </a:t>
            </a:r>
            <a:r>
              <a:rPr lang="en-US" dirty="0" err="1" smtClean="0"/>
              <a:t>suis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r>
              <a:rPr lang="en-US" dirty="0" smtClean="0"/>
              <a:t> </a:t>
            </a:r>
            <a:r>
              <a:rPr lang="en-US" dirty="0" err="1" smtClean="0"/>
              <a:t>moyenne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Comment</a:t>
            </a:r>
            <a:r>
              <a:rPr lang="en-US" dirty="0" smtClean="0"/>
              <a:t> = 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adverbes</a:t>
            </a:r>
            <a:r>
              <a:rPr lang="en-US" dirty="0" smtClean="0"/>
              <a:t> </a:t>
            </a:r>
            <a:r>
              <a:rPr lang="en-US" dirty="0" err="1" smtClean="0"/>
              <a:t>interrogatifs</a:t>
            </a:r>
            <a:r>
              <a:rPr lang="en-US" dirty="0" smtClean="0"/>
              <a:t>,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Combien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d’</a:t>
            </a:r>
            <a:r>
              <a:rPr lang="en-US" dirty="0" err="1" smtClean="0"/>
              <a:t>étudiants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y a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?  </a:t>
            </a:r>
          </a:p>
          <a:p>
            <a:pPr lvl="2"/>
            <a:r>
              <a:rPr lang="en-US" dirty="0" smtClean="0"/>
              <a:t>Il y a 3 </a:t>
            </a:r>
            <a:r>
              <a:rPr lang="en-US" dirty="0" err="1" smtClean="0"/>
              <a:t>étudiants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Combien</a:t>
            </a:r>
            <a:r>
              <a:rPr lang="en-US" b="1" dirty="0" smtClean="0">
                <a:solidFill>
                  <a:srgbClr val="7030A0"/>
                </a:solidFill>
              </a:rPr>
              <a:t> de </a:t>
            </a:r>
            <a:r>
              <a:rPr lang="en-US" dirty="0" smtClean="0"/>
              <a:t>= ?</a:t>
            </a:r>
          </a:p>
          <a:p>
            <a:r>
              <a:rPr lang="en-US" b="1" dirty="0" err="1" smtClean="0">
                <a:solidFill>
                  <a:srgbClr val="00B0F0"/>
                </a:solidFill>
              </a:rPr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ne </a:t>
            </a:r>
            <a:r>
              <a:rPr lang="en-US" dirty="0" err="1" smtClean="0"/>
              <a:t>travailles</a:t>
            </a:r>
            <a:r>
              <a:rPr lang="en-US" dirty="0" smtClean="0"/>
              <a:t> pas?</a:t>
            </a:r>
          </a:p>
          <a:p>
            <a:pPr lvl="2"/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suis</a:t>
            </a:r>
            <a:r>
              <a:rPr lang="en-US" dirty="0" smtClean="0"/>
              <a:t> </a:t>
            </a:r>
            <a:r>
              <a:rPr lang="en-US" dirty="0" err="1" smtClean="0"/>
              <a:t>malade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00B0F0"/>
                </a:solidFill>
              </a:rPr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téléphones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Pour inviter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Pourquoi</a:t>
            </a:r>
            <a:r>
              <a:rPr lang="en-US" dirty="0" smtClean="0"/>
              <a:t> = ????? 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9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adverbes</a:t>
            </a:r>
            <a:r>
              <a:rPr lang="en-US" dirty="0" smtClean="0"/>
              <a:t> </a:t>
            </a:r>
            <a:r>
              <a:rPr lang="en-US" dirty="0" err="1" smtClean="0"/>
              <a:t>interrogatifs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pourquoi</a:t>
            </a:r>
            <a:r>
              <a:rPr lang="en-US" sz="3100" dirty="0" smtClean="0"/>
              <a:t>? </a:t>
            </a:r>
            <a:r>
              <a:rPr lang="en-US" sz="3100" dirty="0" err="1"/>
              <a:t>o</a:t>
            </a:r>
            <a:r>
              <a:rPr lang="en-US" sz="3100" dirty="0" err="1" smtClean="0"/>
              <a:t>ù</a:t>
            </a:r>
            <a:r>
              <a:rPr lang="en-US" sz="3100" dirty="0" smtClean="0"/>
              <a:t>? </a:t>
            </a:r>
            <a:r>
              <a:rPr lang="en-US" sz="3100" dirty="0"/>
              <a:t>c</a:t>
            </a:r>
            <a:r>
              <a:rPr lang="en-US" sz="3100" dirty="0" smtClean="0"/>
              <a:t>omment? </a:t>
            </a:r>
            <a:r>
              <a:rPr lang="en-US" sz="3100" dirty="0" err="1"/>
              <a:t>c</a:t>
            </a:r>
            <a:r>
              <a:rPr lang="en-US" sz="3100" dirty="0" err="1" smtClean="0"/>
              <a:t>ombien</a:t>
            </a:r>
            <a:r>
              <a:rPr lang="en-US" sz="3100" dirty="0" smtClean="0"/>
              <a:t>? </a:t>
            </a:r>
            <a:r>
              <a:rPr lang="en-US" sz="3100" dirty="0" err="1"/>
              <a:t>q</a:t>
            </a:r>
            <a:r>
              <a:rPr lang="en-US" sz="3100" dirty="0" err="1" smtClean="0"/>
              <a:t>uand</a:t>
            </a:r>
            <a:r>
              <a:rPr lang="en-US" sz="3100" dirty="0" smtClean="0"/>
              <a:t>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questions formed using interrogative adverbs?</a:t>
            </a:r>
          </a:p>
          <a:p>
            <a:endParaRPr lang="en-US" dirty="0"/>
          </a:p>
          <a:p>
            <a:r>
              <a:rPr lang="en-US" dirty="0" err="1" smtClean="0"/>
              <a:t>Adverbe</a:t>
            </a:r>
            <a:r>
              <a:rPr lang="en-US" dirty="0" smtClean="0"/>
              <a:t> </a:t>
            </a:r>
            <a:r>
              <a:rPr lang="en-US" dirty="0" err="1" smtClean="0"/>
              <a:t>interrogatif</a:t>
            </a:r>
            <a:r>
              <a:rPr lang="en-US" dirty="0" smtClean="0"/>
              <a:t> +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que+sujet</a:t>
            </a:r>
            <a:r>
              <a:rPr lang="en-US" dirty="0" smtClean="0"/>
              <a:t> + </a:t>
            </a:r>
            <a:r>
              <a:rPr lang="en-US" dirty="0" err="1" smtClean="0"/>
              <a:t>verbe</a:t>
            </a:r>
            <a:endParaRPr lang="en-US" dirty="0" smtClean="0"/>
          </a:p>
          <a:p>
            <a:r>
              <a:rPr lang="en-US" dirty="0" err="1" smtClean="0"/>
              <a:t>Combien</a:t>
            </a:r>
            <a:r>
              <a:rPr lang="en-US" dirty="0" smtClean="0"/>
              <a:t> de/d’ + objet +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+ </a:t>
            </a:r>
            <a:r>
              <a:rPr lang="en-US" dirty="0" err="1" smtClean="0"/>
              <a:t>sujet</a:t>
            </a:r>
            <a:r>
              <a:rPr lang="en-US" dirty="0" smtClean="0"/>
              <a:t>+ </a:t>
            </a:r>
            <a:r>
              <a:rPr lang="en-US" dirty="0" err="1" smtClean="0"/>
              <a:t>verbe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Voilà</a:t>
            </a:r>
            <a:r>
              <a:rPr lang="en-US" dirty="0" smtClean="0"/>
              <a:t> les </a:t>
            </a:r>
            <a:r>
              <a:rPr lang="en-US" dirty="0" err="1" smtClean="0"/>
              <a:t>réponses</a:t>
            </a:r>
            <a:r>
              <a:rPr lang="en-US" dirty="0" smtClean="0"/>
              <a:t>…</a:t>
            </a:r>
            <a:r>
              <a:rPr lang="en-US" dirty="0" err="1" smtClean="0"/>
              <a:t>quelles</a:t>
            </a:r>
            <a:r>
              <a:rPr lang="en-US" dirty="0" smtClean="0"/>
              <a:t> en </a:t>
            </a:r>
            <a:r>
              <a:rPr lang="en-US" dirty="0" err="1" smtClean="0"/>
              <a:t>sont</a:t>
            </a:r>
            <a:r>
              <a:rPr lang="en-US" dirty="0" smtClean="0"/>
              <a:t> les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résidence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j’assiste</a:t>
            </a:r>
            <a:r>
              <a:rPr lang="en-US" dirty="0" smtClean="0"/>
              <a:t> à </a:t>
            </a:r>
            <a:r>
              <a:rPr lang="en-US" dirty="0" err="1" smtClean="0"/>
              <a:t>l’université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n’ai</a:t>
            </a:r>
            <a:r>
              <a:rPr lang="en-US" dirty="0" smtClean="0"/>
              <a:t> pas de </a:t>
            </a:r>
            <a:r>
              <a:rPr lang="en-US" dirty="0" err="1" smtClean="0"/>
              <a:t>colocs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J’ai</a:t>
            </a:r>
            <a:r>
              <a:rPr lang="en-US" dirty="0" smtClean="0"/>
              <a:t> le </a:t>
            </a:r>
            <a:r>
              <a:rPr lang="en-US" dirty="0" err="1" smtClean="0"/>
              <a:t>cours</a:t>
            </a:r>
            <a:r>
              <a:rPr lang="en-US" dirty="0" smtClean="0"/>
              <a:t> de </a:t>
            </a:r>
            <a:r>
              <a:rPr lang="en-US" dirty="0" err="1" smtClean="0"/>
              <a:t>français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jours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</a:t>
            </a:r>
            <a:r>
              <a:rPr lang="en-US" dirty="0" smtClean="0"/>
              <a:t>merci.</a:t>
            </a:r>
          </a:p>
          <a:p>
            <a:r>
              <a:rPr lang="en-US" dirty="0" smtClean="0"/>
              <a:t>Il y a 14 </a:t>
            </a:r>
            <a:r>
              <a:rPr lang="en-US" dirty="0" err="1" smtClean="0"/>
              <a:t>hommes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étudiants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à la fac.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ask the following questions in French?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cats do you have?</a:t>
            </a:r>
          </a:p>
          <a:p>
            <a:r>
              <a:rPr lang="en-US" dirty="0" smtClean="0"/>
              <a:t>Do you work?</a:t>
            </a:r>
          </a:p>
          <a:p>
            <a:r>
              <a:rPr lang="en-US" dirty="0" smtClean="0"/>
              <a:t>Where does your family live?</a:t>
            </a:r>
          </a:p>
          <a:p>
            <a:r>
              <a:rPr lang="en-US" dirty="0" smtClean="0"/>
              <a:t>When do you go over your lessons?</a:t>
            </a:r>
          </a:p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What is the date?</a:t>
            </a:r>
          </a:p>
          <a:p>
            <a:r>
              <a:rPr lang="en-US" dirty="0" smtClean="0"/>
              <a:t>Why don’t you like cats?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de chats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as?</a:t>
            </a:r>
            <a:endParaRPr lang="en-US" dirty="0"/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travailles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que ta </a:t>
            </a:r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habite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révises</a:t>
            </a:r>
            <a:r>
              <a:rPr lang="en-US" dirty="0" smtClean="0"/>
              <a:t> ta </a:t>
            </a:r>
            <a:r>
              <a:rPr lang="en-US" dirty="0" err="1" smtClean="0"/>
              <a:t>leçon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Comment </a:t>
            </a:r>
            <a:r>
              <a:rPr lang="en-US" dirty="0" err="1" smtClean="0"/>
              <a:t>t’appelles-tu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date?</a:t>
            </a:r>
            <a:endParaRPr lang="en-US" dirty="0"/>
          </a:p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n’aimes</a:t>
            </a:r>
            <a:r>
              <a:rPr lang="en-US" dirty="0" smtClean="0"/>
              <a:t> pas les chats?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“Les </a:t>
            </a:r>
            <a:r>
              <a:rPr lang="en-US" dirty="0" err="1" smtClean="0"/>
              <a:t>amis</a:t>
            </a:r>
            <a:r>
              <a:rPr lang="en-US" dirty="0" smtClean="0"/>
              <a:t>” “Les </a:t>
            </a:r>
            <a:r>
              <a:rPr lang="en-US" dirty="0" err="1" smtClean="0"/>
              <a:t>copains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“France has the fifth largest </a:t>
            </a:r>
            <a:r>
              <a:rPr lang="en-US" dirty="0" err="1" smtClean="0"/>
              <a:t>Facebook</a:t>
            </a:r>
            <a:r>
              <a:rPr lang="en-US" dirty="0" smtClean="0"/>
              <a:t> audience in the world, according to the </a:t>
            </a:r>
            <a:r>
              <a:rPr lang="en-US" dirty="0" err="1" smtClean="0"/>
              <a:t>Facebook</a:t>
            </a:r>
            <a:r>
              <a:rPr lang="en-US" dirty="0" smtClean="0"/>
              <a:t> Global Monitor, and a relatively high 4.08% market penetration for the </a:t>
            </a:r>
            <a:r>
              <a:rPr lang="en-US" dirty="0" err="1" smtClean="0"/>
              <a:t>iPhone</a:t>
            </a:r>
            <a:r>
              <a:rPr lang="en-US" dirty="0" smtClean="0"/>
              <a:t> according to </a:t>
            </a:r>
            <a:r>
              <a:rPr lang="en-US" dirty="0" err="1" smtClean="0">
                <a:hlinkClick r:id="rId2"/>
              </a:rPr>
              <a:t>AdMob</a:t>
            </a:r>
            <a:r>
              <a:rPr lang="en-US" dirty="0" smtClean="0"/>
              <a:t> via </a:t>
            </a:r>
            <a:r>
              <a:rPr lang="en-US" dirty="0" err="1" smtClean="0">
                <a:hlinkClick r:id="rId3"/>
              </a:rPr>
              <a:t>Nelso</a:t>
            </a:r>
            <a:r>
              <a:rPr lang="en-US" dirty="0" smtClean="0"/>
              <a:t>. It is the </a:t>
            </a:r>
            <a:r>
              <a:rPr lang="en-US" dirty="0" smtClean="0">
                <a:hlinkClick r:id="rId4"/>
              </a:rPr>
              <a:t>second non-English speaking country</a:t>
            </a:r>
            <a:r>
              <a:rPr lang="en-US" dirty="0" smtClean="0"/>
              <a:t> to gain Places access, following the technologically advanced Japan.”</a:t>
            </a:r>
          </a:p>
          <a:p>
            <a:endParaRPr lang="en-US" dirty="0"/>
          </a:p>
          <a:p>
            <a:r>
              <a:rPr lang="en-US" dirty="0" smtClean="0"/>
              <a:t>http://www.insidefacebook.com/2010/09/30/places-france-italy-australia/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décrire</a:t>
            </a:r>
            <a:r>
              <a:rPr lang="en-US" dirty="0" smtClean="0"/>
              <a:t> les femmes?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3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533400"/>
            <a:ext cx="5486400" cy="566738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Cameron Diaz </a:t>
            </a:r>
            <a:r>
              <a:rPr lang="en-US" sz="3600" b="0" dirty="0" err="1" smtClean="0"/>
              <a:t>est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châtain</a:t>
            </a:r>
            <a:r>
              <a:rPr lang="en-US" sz="3600" b="0" dirty="0" smtClean="0"/>
              <a:t>.</a:t>
            </a:r>
            <a:endParaRPr lang="en-US" sz="3600" b="0" dirty="0"/>
          </a:p>
        </p:txBody>
      </p:sp>
      <p:pic>
        <p:nvPicPr>
          <p:cNvPr id="16386" name="Picture 2" descr="http://www.gala.fr/var/gal/storage/images/media/images/photos_lifestyle/photos_beaute/astuces_de_stars/cameron_diaz/cameron_diaz_en_chatain/552450-1-fre-FR/cameron_diaz_en_chatain_referenc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012" b="24012"/>
          <a:stretch>
            <a:fillRect/>
          </a:stretch>
        </p:blipFill>
        <p:spPr bwMode="auto">
          <a:xfrm>
            <a:off x="152400" y="1371600"/>
            <a:ext cx="5486400" cy="411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http://turbo.inquisitr.com/wp-content/2010/04/cameron_di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46200"/>
            <a:ext cx="3124200" cy="416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429000" y="58674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Cameron Diaz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blonde.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06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696200" cy="566738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Non…Cameron Diaz </a:t>
            </a:r>
            <a:r>
              <a:rPr lang="en-US" sz="3600" b="0" dirty="0" err="1" smtClean="0"/>
              <a:t>est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brune</a:t>
            </a:r>
            <a:r>
              <a:rPr lang="en-US" sz="3600" b="0" dirty="0" smtClean="0"/>
              <a:t>!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5638800"/>
            <a:ext cx="8610600" cy="8048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Elle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aussi</a:t>
            </a:r>
            <a:r>
              <a:rPr lang="en-US" sz="3600" dirty="0" smtClean="0"/>
              <a:t> </a:t>
            </a:r>
            <a:r>
              <a:rPr lang="en-US" sz="3600" dirty="0" err="1" smtClean="0"/>
              <a:t>jeune</a:t>
            </a:r>
            <a:r>
              <a:rPr lang="en-US" sz="3600" dirty="0" smtClean="0"/>
              <a:t>, belle, </a:t>
            </a:r>
            <a:r>
              <a:rPr lang="en-US" sz="3600" dirty="0" err="1" smtClean="0"/>
              <a:t>grande</a:t>
            </a:r>
            <a:r>
              <a:rPr lang="en-US" sz="3600" dirty="0" smtClean="0"/>
              <a:t>, et </a:t>
            </a:r>
            <a:r>
              <a:rPr lang="en-US" sz="3600" dirty="0" err="1" smtClean="0"/>
              <a:t>maigre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3554" name="Picture 2" descr="http://www.stylebakery.com/celebstyle/cameron_dia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4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err="1" smtClean="0"/>
              <a:t>Lupita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Nyong’o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534400" cy="8048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Elle </a:t>
            </a:r>
            <a:r>
              <a:rPr lang="en-US" sz="3600" dirty="0" err="1" smtClean="0"/>
              <a:t>est</a:t>
            </a:r>
            <a:r>
              <a:rPr lang="en-US" sz="3600" dirty="0" smtClean="0"/>
              <a:t> belle, </a:t>
            </a:r>
            <a:r>
              <a:rPr lang="en-US" sz="3600" dirty="0" err="1" smtClean="0"/>
              <a:t>brune</a:t>
            </a:r>
            <a:r>
              <a:rPr lang="en-US" sz="3600" dirty="0" smtClean="0"/>
              <a:t>, </a:t>
            </a:r>
            <a:r>
              <a:rPr lang="en-US" sz="3600" dirty="0" err="1" smtClean="0"/>
              <a:t>élégante</a:t>
            </a:r>
            <a:r>
              <a:rPr lang="en-US" sz="3600" dirty="0" smtClean="0"/>
              <a:t>, et </a:t>
            </a:r>
            <a:r>
              <a:rPr lang="en-US" sz="3600" dirty="0" err="1" smtClean="0"/>
              <a:t>maigre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1510" name="Picture 6" descr="Lupita Nyong'o 71st Golden G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228600"/>
            <a:ext cx="2946400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39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5667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Miss Piggy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5138738"/>
            <a:ext cx="8763000" cy="12620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Elle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égoïste</a:t>
            </a:r>
            <a:r>
              <a:rPr lang="en-US" sz="3200" dirty="0" smtClean="0"/>
              <a:t> et blonde. Elle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drôle</a:t>
            </a:r>
            <a:r>
              <a:rPr lang="en-US" sz="3200" dirty="0" smtClean="0"/>
              <a:t>. Elle </a:t>
            </a:r>
            <a:r>
              <a:rPr lang="en-US" sz="3200" dirty="0" err="1" smtClean="0"/>
              <a:t>n’est</a:t>
            </a:r>
            <a:r>
              <a:rPr lang="en-US" sz="3200" dirty="0" smtClean="0"/>
              <a:t> pas </a:t>
            </a:r>
            <a:r>
              <a:rPr lang="en-US" sz="3200" dirty="0" err="1" smtClean="0"/>
              <a:t>généreuse</a:t>
            </a:r>
            <a:r>
              <a:rPr lang="en-US" sz="3200" dirty="0" smtClean="0"/>
              <a:t>.  Elle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aussi</a:t>
            </a:r>
            <a:r>
              <a:rPr lang="en-US" sz="3200" dirty="0" smtClean="0"/>
              <a:t> un </a:t>
            </a:r>
            <a:r>
              <a:rPr lang="en-US" sz="3200" dirty="0" err="1" smtClean="0"/>
              <a:t>peu</a:t>
            </a:r>
            <a:r>
              <a:rPr lang="en-US" sz="3200" dirty="0" smtClean="0"/>
              <a:t> </a:t>
            </a:r>
            <a:r>
              <a:rPr lang="en-US" sz="3200" dirty="0" err="1" smtClean="0"/>
              <a:t>grosse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4580" name="Picture 4" descr="http://2.bp.blogspot.com/_lk_yvTj3_yo/SQoob1nKnAI/AAAAAAAAAsY/hmLBXl8sGU8/s400/Miss_Piggy_In_Pink_165218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10" b="21910"/>
          <a:stretch>
            <a:fillRect/>
          </a:stretch>
        </p:blipFill>
        <p:spPr bwMode="auto">
          <a:xfrm>
            <a:off x="1828800" y="381000"/>
            <a:ext cx="5486400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7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267200"/>
            <a:ext cx="5486400" cy="5667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Ellen </a:t>
            </a:r>
            <a:r>
              <a:rPr lang="en-US" sz="3600" b="0" dirty="0" err="1" smtClean="0"/>
              <a:t>Degeneres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800600"/>
            <a:ext cx="8305800" cy="1905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Elle </a:t>
            </a:r>
            <a:r>
              <a:rPr lang="en-US" sz="3200" dirty="0" err="1" smtClean="0"/>
              <a:t>est</a:t>
            </a:r>
            <a:r>
              <a:rPr lang="en-US" sz="3200" dirty="0" smtClean="0"/>
              <a:t> blonde, </a:t>
            </a:r>
            <a:r>
              <a:rPr lang="en-US" sz="3200" dirty="0" err="1" smtClean="0"/>
              <a:t>drôle</a:t>
            </a:r>
            <a:r>
              <a:rPr lang="en-US" sz="3200" dirty="0" smtClean="0"/>
              <a:t>, mince, </a:t>
            </a:r>
            <a:r>
              <a:rPr lang="en-US" sz="3200" dirty="0" err="1" smtClean="0"/>
              <a:t>grande</a:t>
            </a:r>
            <a:r>
              <a:rPr lang="en-US" sz="3200" dirty="0" smtClean="0"/>
              <a:t>, et d’un certain </a:t>
            </a:r>
            <a:r>
              <a:rPr lang="en-US" sz="3200" dirty="0" err="1" smtClean="0"/>
              <a:t>âge</a:t>
            </a:r>
            <a:r>
              <a:rPr lang="en-US" sz="3200" dirty="0" smtClean="0"/>
              <a:t>.  Elle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gentille</a:t>
            </a:r>
            <a:r>
              <a:rPr lang="en-US" sz="3200" dirty="0" smtClean="0"/>
              <a:t>.  Elle </a:t>
            </a:r>
            <a:r>
              <a:rPr lang="en-US" sz="3200" dirty="0" err="1" smtClean="0"/>
              <a:t>n’est</a:t>
            </a:r>
            <a:r>
              <a:rPr lang="en-US" sz="3200" dirty="0" smtClean="0"/>
              <a:t> pas </a:t>
            </a:r>
            <a:r>
              <a:rPr lang="en-US" sz="3200" dirty="0" err="1" smtClean="0"/>
              <a:t>méchante</a:t>
            </a:r>
            <a:r>
              <a:rPr lang="en-US" sz="3200" dirty="0" smtClean="0"/>
              <a:t>.  Elle </a:t>
            </a:r>
            <a:r>
              <a:rPr lang="en-US" sz="3200" dirty="0" err="1" smtClean="0"/>
              <a:t>danse</a:t>
            </a:r>
            <a:r>
              <a:rPr lang="en-US" sz="3200" dirty="0" smtClean="0"/>
              <a:t> beaucoup.</a:t>
            </a:r>
            <a:endParaRPr lang="en-US" sz="3200" dirty="0"/>
          </a:p>
        </p:txBody>
      </p:sp>
      <p:pic>
        <p:nvPicPr>
          <p:cNvPr id="25604" name="Picture 4" descr="http://www.whynotcoconut.com/wp-content/uploads/2009/09/Ellen-DeGeneres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2190750" y="612775"/>
            <a:ext cx="4762500" cy="3571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47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5667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La </a:t>
            </a:r>
            <a:r>
              <a:rPr lang="en-US" sz="3600" b="0" dirty="0" err="1" smtClean="0"/>
              <a:t>Sorcière</a:t>
            </a:r>
            <a:r>
              <a:rPr lang="en-US" sz="3600" b="0" dirty="0" smtClean="0"/>
              <a:t>!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5105400"/>
            <a:ext cx="8763000" cy="14906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La </a:t>
            </a:r>
            <a:r>
              <a:rPr lang="en-US" sz="3200" dirty="0" err="1" smtClean="0"/>
              <a:t>Sorcière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méchante</a:t>
            </a:r>
            <a:r>
              <a:rPr lang="en-US" sz="3200" dirty="0" smtClean="0"/>
              <a:t>, </a:t>
            </a:r>
            <a:r>
              <a:rPr lang="en-US" sz="3200" dirty="0" err="1" smtClean="0"/>
              <a:t>maigre</a:t>
            </a:r>
            <a:r>
              <a:rPr lang="en-US" sz="3200" dirty="0" smtClean="0"/>
              <a:t>, </a:t>
            </a:r>
            <a:r>
              <a:rPr lang="en-US" sz="3200" dirty="0" err="1" smtClean="0"/>
              <a:t>égoïste</a:t>
            </a:r>
            <a:r>
              <a:rPr lang="en-US" sz="3200" dirty="0" smtClean="0"/>
              <a:t> et </a:t>
            </a:r>
            <a:r>
              <a:rPr lang="en-US" sz="3200" dirty="0" err="1" smtClean="0"/>
              <a:t>moche</a:t>
            </a:r>
            <a:r>
              <a:rPr lang="en-US" sz="3200" dirty="0" smtClean="0"/>
              <a:t>! Elle </a:t>
            </a:r>
            <a:r>
              <a:rPr lang="en-US" sz="3200" dirty="0" err="1" smtClean="0"/>
              <a:t>n’est</a:t>
            </a:r>
            <a:r>
              <a:rPr lang="en-US" sz="3200" dirty="0" smtClean="0"/>
              <a:t> pas belle. Elle </a:t>
            </a:r>
            <a:r>
              <a:rPr lang="en-US" sz="3200" dirty="0" err="1" smtClean="0"/>
              <a:t>n’est</a:t>
            </a:r>
            <a:r>
              <a:rPr lang="en-US" sz="3200" dirty="0" smtClean="0"/>
              <a:t> pas </a:t>
            </a:r>
            <a:r>
              <a:rPr lang="en-US" sz="3200" dirty="0" err="1" smtClean="0"/>
              <a:t>gentille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26626" name="Picture 2" descr="http://bigjournalism.com/files/2010/09/Wicked-Witch-of-the-We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30" r="1030"/>
          <a:stretch>
            <a:fillRect/>
          </a:stretch>
        </p:blipFill>
        <p:spPr bwMode="auto">
          <a:xfrm>
            <a:off x="1828800" y="304800"/>
            <a:ext cx="5486400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7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904</Words>
  <Application>Microsoft Office PowerPoint</Application>
  <PresentationFormat>On-screen Show (4:3)</PresentationFormat>
  <Paragraphs>179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Français 101</vt:lpstr>
      <vt:lpstr>Comment êtes-vous? Un peu….assez….très…vraiment….trop</vt:lpstr>
      <vt:lpstr>Comment décrire les femmes?</vt:lpstr>
      <vt:lpstr>Cameron Diaz est châtain.</vt:lpstr>
      <vt:lpstr>Non…Cameron Diaz est brune!</vt:lpstr>
      <vt:lpstr>Lupita Nyong’o</vt:lpstr>
      <vt:lpstr>Miss Piggy</vt:lpstr>
      <vt:lpstr>Ellen Degeneres</vt:lpstr>
      <vt:lpstr>La Sorcière!</vt:lpstr>
      <vt:lpstr>Margaret Cho</vt:lpstr>
      <vt:lpstr>Amy Rodriguez</vt:lpstr>
      <vt:lpstr>Betty White</vt:lpstr>
      <vt:lpstr>PowerPoint Presentation</vt:lpstr>
      <vt:lpstr>Les adjectifs pour décrire les femmes </vt:lpstr>
      <vt:lpstr>PowerPoint Presentation</vt:lpstr>
      <vt:lpstr>Une personne connue.   Describe three of the women from this list and have your classmates guess who it is.  </vt:lpstr>
      <vt:lpstr>Les “jumeaux”</vt:lpstr>
      <vt:lpstr>Adjectifs:  masculin/féminin</vt:lpstr>
      <vt:lpstr>PowerPoint Presentation</vt:lpstr>
      <vt:lpstr>Pour poser les questions….</vt:lpstr>
      <vt:lpstr>Les adverbes interrogatifs</vt:lpstr>
      <vt:lpstr>Les adverbes interrogatifs, cont…</vt:lpstr>
      <vt:lpstr>Les adverbes interrogatifs pourquoi? où? comment? combien? quand?</vt:lpstr>
      <vt:lpstr>Voilà les réponses…quelles en sont les questions?</vt:lpstr>
      <vt:lpstr>How would you ask the following questions in French?</vt:lpstr>
      <vt:lpstr>En français</vt:lpstr>
      <vt:lpstr>“Les amis” “Les copains”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Devan Baty</dc:creator>
  <cp:lastModifiedBy>Devan Baty</cp:lastModifiedBy>
  <cp:revision>25</cp:revision>
  <dcterms:created xsi:type="dcterms:W3CDTF">2011-01-09T22:30:07Z</dcterms:created>
  <dcterms:modified xsi:type="dcterms:W3CDTF">2017-12-04T21:42:34Z</dcterms:modified>
</cp:coreProperties>
</file>