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Amatic SC" panose="020B0604020202020204" charset="-79"/>
      <p:regular r:id="rId11"/>
      <p:bold r:id="rId12"/>
    </p:embeddedFont>
    <p:embeddedFont>
      <p:font typeface="Source Code Pro" panose="020B060402020202020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40" y="2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5bbeac4d55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5bbeac4d55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5bbeac4d55_0_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5bbeac4d55_0_2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5bbeac4d55_0_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5bbeac4d55_0_2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5bbeac4d55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5bbeac4d55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5bbeac4d55_0_2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5bbeac4d55_0_2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bbeac4d55_0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bbeac4d55_0_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bf7cd9db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bf7cd9db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each-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g"/><Relationship Id="rId11" Type="http://schemas.openxmlformats.org/officeDocument/2006/relationships/image" Target="../media/image12.png"/><Relationship Id="rId5" Type="http://schemas.openxmlformats.org/officeDocument/2006/relationships/image" Target="../media/image6.jpg"/><Relationship Id="rId10" Type="http://schemas.openxmlformats.org/officeDocument/2006/relationships/image" Target="../media/image11.png"/><Relationship Id="rId4" Type="http://schemas.openxmlformats.org/officeDocument/2006/relationships/image" Target="../media/image5.jp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jpg"/><Relationship Id="rId11" Type="http://schemas.openxmlformats.org/officeDocument/2006/relationships/image" Target="../media/image22.png"/><Relationship Id="rId5" Type="http://schemas.openxmlformats.org/officeDocument/2006/relationships/image" Target="../media/image16.jpg"/><Relationship Id="rId10" Type="http://schemas.openxmlformats.org/officeDocument/2006/relationships/image" Target="../media/image21.png"/><Relationship Id="rId4" Type="http://schemas.openxmlformats.org/officeDocument/2006/relationships/image" Target="../media/image15.jp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jpg"/><Relationship Id="rId11" Type="http://schemas.openxmlformats.org/officeDocument/2006/relationships/image" Target="../media/image31.png"/><Relationship Id="rId5" Type="http://schemas.openxmlformats.org/officeDocument/2006/relationships/image" Target="../media/image25.jpg"/><Relationship Id="rId10" Type="http://schemas.openxmlformats.org/officeDocument/2006/relationships/image" Target="../media/image30.png"/><Relationship Id="rId4" Type="http://schemas.openxmlformats.org/officeDocument/2006/relationships/image" Target="../media/image24.jp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jp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jpg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1.jpg"/><Relationship Id="rId7" Type="http://schemas.openxmlformats.org/officeDocument/2006/relationships/image" Target="../media/image4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10" Type="http://schemas.openxmlformats.org/officeDocument/2006/relationships/image" Target="../media/image46.png"/><Relationship Id="rId4" Type="http://schemas.openxmlformats.org/officeDocument/2006/relationships/image" Target="../media/image42.jp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Presentations</a:t>
            </a:r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Corrine Neville and Satin Bennett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2551050" y="176400"/>
            <a:ext cx="4041900" cy="54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59" u="sng"/>
              <a:t>All About Me</a:t>
            </a:r>
            <a:endParaRPr sz="4059" u="sng"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2"/>
          </p:nvPr>
        </p:nvSpPr>
        <p:spPr>
          <a:xfrm>
            <a:off x="2636350" y="724200"/>
            <a:ext cx="4307400" cy="20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Personal Information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Birthday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Family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Occupation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Tell me about yourself!</a:t>
            </a: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76" y="81950"/>
            <a:ext cx="2324231" cy="23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 title="456664271_10168866343775328_7317846500328149086_n.jpg"/>
          <p:cNvPicPr preferRelativeResize="0"/>
          <p:nvPr/>
        </p:nvPicPr>
        <p:blipFill rotWithShape="1">
          <a:blip r:embed="rId6">
            <a:alphaModFix/>
          </a:blip>
          <a:srcRect l="7416" r="14841" b="22057"/>
          <a:stretch/>
        </p:blipFill>
        <p:spPr>
          <a:xfrm>
            <a:off x="7179312" y="81950"/>
            <a:ext cx="1889011" cy="252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fp all about me">
            <a:hlinkClick r:id="" action="ppaction://media"/>
            <a:extLst>
              <a:ext uri="{FF2B5EF4-FFF2-40B4-BE49-F238E27FC236}">
                <a16:creationId xmlns:a16="http://schemas.microsoft.com/office/drawing/2014/main" id="{10E3FEED-B1C7-44EA-8994-8F72509AE0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64023" y="2776199"/>
            <a:ext cx="3513872" cy="19765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2551050" y="81950"/>
            <a:ext cx="4041900" cy="69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59" u="sng"/>
              <a:t>For Fun!</a:t>
            </a:r>
            <a:endParaRPr sz="4059" u="sng"/>
          </a:p>
        </p:txBody>
      </p:sp>
      <p:pic>
        <p:nvPicPr>
          <p:cNvPr id="72" name="Google Shape;72;p15" title="IMG_1764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09400" y="81950"/>
            <a:ext cx="1858913" cy="247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 title="IMG_8047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85025" y="161175"/>
            <a:ext cx="1375350" cy="183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 title="IMG_7865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6443232" y="2122625"/>
            <a:ext cx="1522701" cy="2030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 title="IMG_6868.jpe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40675" y="3915950"/>
            <a:ext cx="1571948" cy="1178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 title="IMG_2321.jpe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09400" y="3700743"/>
            <a:ext cx="1858924" cy="1394193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>
            <a:spLocks noGrp="1"/>
          </p:cNvSpPr>
          <p:nvPr>
            <p:ph type="body" idx="2"/>
          </p:nvPr>
        </p:nvSpPr>
        <p:spPr>
          <a:xfrm>
            <a:off x="2418300" y="724200"/>
            <a:ext cx="4307400" cy="20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 hobbies are…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 you like to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 for fun? </a:t>
            </a:r>
            <a:endParaRPr/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2400" y="152400"/>
            <a:ext cx="1782200" cy="1710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038750" y="895177"/>
            <a:ext cx="1167083" cy="171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52400" y="1994981"/>
            <a:ext cx="1858924" cy="1245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163725" y="2776200"/>
            <a:ext cx="1989651" cy="221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14029" y="3537851"/>
            <a:ext cx="1858925" cy="1453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>
            <a:spLocks noGrp="1"/>
          </p:cNvSpPr>
          <p:nvPr>
            <p:ph type="title"/>
          </p:nvPr>
        </p:nvSpPr>
        <p:spPr>
          <a:xfrm>
            <a:off x="2078175" y="75575"/>
            <a:ext cx="5186400" cy="64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59" u="sng"/>
              <a:t>What I like to do: Around Town</a:t>
            </a:r>
            <a:endParaRPr sz="4059" u="sng"/>
          </a:p>
        </p:txBody>
      </p:sp>
      <p:pic>
        <p:nvPicPr>
          <p:cNvPr id="88" name="Google Shape;88;p16" title="IMG_3325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8276" y="3050000"/>
            <a:ext cx="1585726" cy="210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 title="IMG_6274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4576" y="155975"/>
            <a:ext cx="1773368" cy="1330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 title="IMG_7542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82700" y="2854600"/>
            <a:ext cx="1681874" cy="2242473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 txBox="1">
            <a:spLocks noGrp="1"/>
          </p:cNvSpPr>
          <p:nvPr>
            <p:ph type="body" idx="2"/>
          </p:nvPr>
        </p:nvSpPr>
        <p:spPr>
          <a:xfrm>
            <a:off x="2636350" y="724200"/>
            <a:ext cx="4307400" cy="20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There is a lot to do near where I live.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 like to…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about you? </a:t>
            </a:r>
            <a:endParaRPr/>
          </a:p>
        </p:txBody>
      </p:sp>
      <p:pic>
        <p:nvPicPr>
          <p:cNvPr id="92" name="Google Shape;92;p16" title="IMG_2526.jpe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01288" y="1603000"/>
            <a:ext cx="1499945" cy="133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2400" y="3217725"/>
            <a:ext cx="1773375" cy="177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078175" y="3526830"/>
            <a:ext cx="1585725" cy="1464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5150" y="88850"/>
            <a:ext cx="1987878" cy="146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6" y="1505273"/>
            <a:ext cx="1773375" cy="1573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263032" y="1101175"/>
            <a:ext cx="1448943" cy="2242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"/>
          <p:cNvSpPr txBox="1">
            <a:spLocks noGrp="1"/>
          </p:cNvSpPr>
          <p:nvPr>
            <p:ph type="title"/>
          </p:nvPr>
        </p:nvSpPr>
        <p:spPr>
          <a:xfrm>
            <a:off x="2078175" y="75575"/>
            <a:ext cx="5186400" cy="64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59" u="sng"/>
              <a:t>Do you Like to travel? </a:t>
            </a:r>
            <a:endParaRPr sz="4059" u="sng"/>
          </a:p>
        </p:txBody>
      </p:sp>
      <p:pic>
        <p:nvPicPr>
          <p:cNvPr id="103" name="Google Shape;103;p17" title="IMG_6066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6400" y="2766050"/>
            <a:ext cx="1722075" cy="229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 title="IMG_6134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2050" y="75575"/>
            <a:ext cx="1885568" cy="141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 title="IMG_5937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38150" y="1620800"/>
            <a:ext cx="1426426" cy="1901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 title="IMG_2246.jpe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20850" y="2731850"/>
            <a:ext cx="1773373" cy="2364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 title="IMG_2923.jpeg"/>
          <p:cNvPicPr preferRelativeResize="0"/>
          <p:nvPr/>
        </p:nvPicPr>
        <p:blipFill rotWithShape="1">
          <a:blip r:embed="rId7">
            <a:alphaModFix/>
          </a:blip>
          <a:srcRect r="10921"/>
          <a:stretch/>
        </p:blipFill>
        <p:spPr>
          <a:xfrm>
            <a:off x="7667800" y="1370750"/>
            <a:ext cx="1426427" cy="1200998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>
            <a:spLocks noGrp="1"/>
          </p:cNvSpPr>
          <p:nvPr>
            <p:ph type="body" idx="2"/>
          </p:nvPr>
        </p:nvSpPr>
        <p:spPr>
          <a:xfrm>
            <a:off x="2517675" y="724175"/>
            <a:ext cx="4307400" cy="20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have been to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 many places, like…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have you been?</a:t>
            </a:r>
            <a:endParaRPr/>
          </a:p>
        </p:txBody>
      </p:sp>
      <p:pic>
        <p:nvPicPr>
          <p:cNvPr id="109" name="Google Shape;109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65600" y="206625"/>
            <a:ext cx="1034493" cy="141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300100" y="521078"/>
            <a:ext cx="1643176" cy="190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26918" y="1725625"/>
            <a:ext cx="1311864" cy="236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528307" y="2571750"/>
            <a:ext cx="1846583" cy="206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>
            <a:spLocks noGrp="1"/>
          </p:cNvSpPr>
          <p:nvPr>
            <p:ph type="title"/>
          </p:nvPr>
        </p:nvSpPr>
        <p:spPr>
          <a:xfrm>
            <a:off x="2551050" y="176400"/>
            <a:ext cx="4041900" cy="54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59" u="sng"/>
              <a:t>Shopping</a:t>
            </a:r>
            <a:endParaRPr sz="4059" u="sng"/>
          </a:p>
        </p:txBody>
      </p:sp>
      <p:pic>
        <p:nvPicPr>
          <p:cNvPr id="118" name="Google Shape;118;p18" title="IMG_3813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28450" y="1694200"/>
            <a:ext cx="1363073" cy="1817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8"/>
          <p:cNvSpPr txBox="1">
            <a:spLocks noGrp="1"/>
          </p:cNvSpPr>
          <p:nvPr>
            <p:ph type="body" idx="2"/>
          </p:nvPr>
        </p:nvSpPr>
        <p:spPr>
          <a:xfrm>
            <a:off x="2360275" y="596575"/>
            <a:ext cx="4307400" cy="20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do you like to shop?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your favorite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Thing to shop for?</a:t>
            </a:r>
            <a:endParaRPr/>
          </a:p>
        </p:txBody>
      </p:sp>
      <p:pic>
        <p:nvPicPr>
          <p:cNvPr id="120" name="Google Shape;120;p18" title="66889544284__4ED12876-7C34-47DC-9161-28D16B2D3A13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0000" y="4149819"/>
            <a:ext cx="1208801" cy="906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8" title="IMG_3546.PNG"/>
          <p:cNvPicPr preferRelativeResize="0"/>
          <p:nvPr/>
        </p:nvPicPr>
        <p:blipFill rotWithShape="1">
          <a:blip r:embed="rId5">
            <a:alphaModFix/>
          </a:blip>
          <a:srcRect t="10514" b="61751"/>
          <a:stretch/>
        </p:blipFill>
        <p:spPr>
          <a:xfrm>
            <a:off x="7691825" y="3753788"/>
            <a:ext cx="1426224" cy="856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8" title="69412812117__622ADDAF-9B32-4E58-A4FE-894005BF6D2C.jpe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43707" y="81950"/>
            <a:ext cx="1539007" cy="2051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8" title="IMG_9282.PNG"/>
          <p:cNvPicPr preferRelativeResize="0"/>
          <p:nvPr/>
        </p:nvPicPr>
        <p:blipFill rotWithShape="1">
          <a:blip r:embed="rId7">
            <a:alphaModFix/>
          </a:blip>
          <a:srcRect t="9180" b="13670"/>
          <a:stretch/>
        </p:blipFill>
        <p:spPr>
          <a:xfrm>
            <a:off x="5963775" y="2309674"/>
            <a:ext cx="1653066" cy="2761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8"/>
          <p:cNvPicPr preferRelativeResize="0"/>
          <p:nvPr/>
        </p:nvPicPr>
        <p:blipFill rotWithShape="1">
          <a:blip r:embed="rId8">
            <a:alphaModFix/>
          </a:blip>
          <a:srcRect l="11307" r="11561"/>
          <a:stretch/>
        </p:blipFill>
        <p:spPr>
          <a:xfrm>
            <a:off x="8000163" y="81950"/>
            <a:ext cx="1056775" cy="137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52400" y="152400"/>
            <a:ext cx="2055475" cy="2038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52400" y="2343358"/>
            <a:ext cx="1818162" cy="2647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730823" y="1804387"/>
            <a:ext cx="1426225" cy="2537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9"/>
          <p:cNvSpPr txBox="1">
            <a:spLocks noGrp="1"/>
          </p:cNvSpPr>
          <p:nvPr>
            <p:ph type="title"/>
          </p:nvPr>
        </p:nvSpPr>
        <p:spPr>
          <a:xfrm>
            <a:off x="2551050" y="176400"/>
            <a:ext cx="4041900" cy="54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59" u="sng"/>
              <a:t>Let’s Eat</a:t>
            </a:r>
            <a:endParaRPr sz="4059" u="sng"/>
          </a:p>
        </p:txBody>
      </p:sp>
      <p:pic>
        <p:nvPicPr>
          <p:cNvPr id="133" name="Google Shape;133;p19" title="IMG_5456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23175" y="81950"/>
            <a:ext cx="1345148" cy="1793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9" title="IMG_9675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36811" y="1925913"/>
            <a:ext cx="1831511" cy="1373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9" title="IMG_8277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59025" y="231999"/>
            <a:ext cx="1159699" cy="1546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9" title="IMG_8173.jpe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23173" y="3349967"/>
            <a:ext cx="1345148" cy="1793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9" title="IMG_8996.jpe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99175" y="3625575"/>
            <a:ext cx="1924700" cy="144352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9"/>
          <p:cNvSpPr txBox="1">
            <a:spLocks noGrp="1"/>
          </p:cNvSpPr>
          <p:nvPr>
            <p:ph type="body" idx="2"/>
          </p:nvPr>
        </p:nvSpPr>
        <p:spPr>
          <a:xfrm>
            <a:off x="2538713" y="724200"/>
            <a:ext cx="4307400" cy="20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have some favorite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Places to eat at.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about you? </a:t>
            </a:r>
            <a:endParaRPr/>
          </a:p>
        </p:txBody>
      </p:sp>
      <p:pic>
        <p:nvPicPr>
          <p:cNvPr id="139" name="Google Shape;139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2400" y="152400"/>
            <a:ext cx="2055475" cy="2038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812400" y="1526175"/>
            <a:ext cx="1773375" cy="177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52399" y="3222725"/>
            <a:ext cx="2555600" cy="184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03144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</Words>
  <Application>Microsoft Office PowerPoint</Application>
  <PresentationFormat>On-screen Show (16:9)</PresentationFormat>
  <Paragraphs>28</Paragraphs>
  <Slides>8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Amatic SC</vt:lpstr>
      <vt:lpstr>Arial</vt:lpstr>
      <vt:lpstr>Source Code Pro</vt:lpstr>
      <vt:lpstr>Beach Day</vt:lpstr>
      <vt:lpstr>Presentations</vt:lpstr>
      <vt:lpstr>All About Me</vt:lpstr>
      <vt:lpstr>For Fun!</vt:lpstr>
      <vt:lpstr>What I like to do: Around Town</vt:lpstr>
      <vt:lpstr>Do you Like to travel? </vt:lpstr>
      <vt:lpstr>Shopping</vt:lpstr>
      <vt:lpstr>Let’s Eat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Presentations</dc:title>
  <dc:creator>Satin Bennett</dc:creator>
  <cp:lastModifiedBy>Satin Bennett</cp:lastModifiedBy>
  <cp:revision>1</cp:revision>
  <dcterms:modified xsi:type="dcterms:W3CDTF">2025-05-24T18:54:12Z</dcterms:modified>
</cp:coreProperties>
</file>