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0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32E19-9458-4D3B-85A2-255F32678088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5BAAA-903D-424C-AF08-26F3811CE8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32E19-9458-4D3B-85A2-255F32678088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5BAAA-903D-424C-AF08-26F3811CE8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32E19-9458-4D3B-85A2-255F32678088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5BAAA-903D-424C-AF08-26F3811CE8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32E19-9458-4D3B-85A2-255F32678088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5BAAA-903D-424C-AF08-26F3811CE8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32E19-9458-4D3B-85A2-255F32678088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5BAAA-903D-424C-AF08-26F3811CE8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32E19-9458-4D3B-85A2-255F32678088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5BAAA-903D-424C-AF08-26F3811CE8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32E19-9458-4D3B-85A2-255F32678088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5BAAA-903D-424C-AF08-26F3811CE8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32E19-9458-4D3B-85A2-255F32678088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5BAAA-903D-424C-AF08-26F3811CE8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32E19-9458-4D3B-85A2-255F32678088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5BAAA-903D-424C-AF08-26F3811CE8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32E19-9458-4D3B-85A2-255F32678088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5BAAA-903D-424C-AF08-26F3811CE8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32E19-9458-4D3B-85A2-255F32678088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5BAAA-903D-424C-AF08-26F3811CE8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32E19-9458-4D3B-85A2-255F32678088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A5BAAA-903D-424C-AF08-26F3811CE85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Ch. 6, lesson 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Grammaire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err="1" smtClean="0"/>
              <a:t>L’imparfait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The </a:t>
            </a:r>
            <a:r>
              <a:rPr lang="en-US" dirty="0" err="1" smtClean="0"/>
              <a:t>imparfait</a:t>
            </a:r>
            <a:r>
              <a:rPr lang="en-US" dirty="0" smtClean="0"/>
              <a:t> (imperfect) is an alternative past tense to the passé </a:t>
            </a:r>
            <a:r>
              <a:rPr lang="en-US" dirty="0" err="1" smtClean="0"/>
              <a:t>composé</a:t>
            </a:r>
            <a:r>
              <a:rPr lang="en-US" dirty="0" smtClean="0"/>
              <a:t>.  It is also used to make suggestions.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Pour former </a:t>
            </a:r>
            <a:r>
              <a:rPr lang="en-US" dirty="0" err="1" smtClean="0"/>
              <a:t>l’imparfait</a:t>
            </a:r>
            <a:r>
              <a:rPr lang="en-US" dirty="0" smtClean="0"/>
              <a:t>, </a:t>
            </a:r>
            <a:r>
              <a:rPr lang="en-US" dirty="0" err="1" smtClean="0"/>
              <a:t>prenez</a:t>
            </a:r>
            <a:r>
              <a:rPr lang="en-US" dirty="0" smtClean="0"/>
              <a:t> la </a:t>
            </a:r>
            <a:r>
              <a:rPr lang="en-US" dirty="0" err="1" smtClean="0"/>
              <a:t>forme</a:t>
            </a:r>
            <a:r>
              <a:rPr lang="en-US" dirty="0" smtClean="0"/>
              <a:t> du “nous” au </a:t>
            </a:r>
            <a:r>
              <a:rPr lang="en-US" dirty="0" err="1" smtClean="0"/>
              <a:t>présent</a:t>
            </a:r>
            <a:r>
              <a:rPr lang="en-US" dirty="0" smtClean="0"/>
              <a:t>, laissez </a:t>
            </a:r>
            <a:r>
              <a:rPr lang="en-US" dirty="0" err="1" smtClean="0"/>
              <a:t>tomber</a:t>
            </a:r>
            <a:r>
              <a:rPr lang="en-US" dirty="0" smtClean="0"/>
              <a:t> le “</a:t>
            </a:r>
            <a:r>
              <a:rPr lang="en-US" dirty="0" err="1" smtClean="0"/>
              <a:t>ons</a:t>
            </a:r>
            <a:r>
              <a:rPr lang="en-US" dirty="0" smtClean="0"/>
              <a:t>,” et </a:t>
            </a:r>
            <a:r>
              <a:rPr lang="en-US" dirty="0" err="1" smtClean="0"/>
              <a:t>ajoutez</a:t>
            </a:r>
            <a:r>
              <a:rPr lang="en-US" dirty="0" smtClean="0"/>
              <a:t> les </a:t>
            </a:r>
            <a:r>
              <a:rPr lang="en-US" dirty="0" err="1" smtClean="0"/>
              <a:t>terminaisons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Ex:  </a:t>
            </a:r>
            <a:r>
              <a:rPr lang="en-US" dirty="0" err="1" smtClean="0"/>
              <a:t>jou</a:t>
            </a:r>
            <a:r>
              <a:rPr lang="en-US" b="1" dirty="0" err="1" smtClean="0">
                <a:solidFill>
                  <a:srgbClr val="FF0000"/>
                </a:solidFill>
              </a:rPr>
              <a:t>er</a:t>
            </a:r>
            <a:r>
              <a:rPr lang="en-US" dirty="0" smtClean="0"/>
              <a:t>----</a:t>
            </a:r>
            <a:r>
              <a:rPr lang="en-US" dirty="0" err="1" smtClean="0"/>
              <a:t>jou</a:t>
            </a:r>
            <a:r>
              <a:rPr lang="en-US" b="1" dirty="0" err="1" smtClean="0">
                <a:solidFill>
                  <a:srgbClr val="FF0000"/>
                </a:solidFill>
              </a:rPr>
              <a:t>ons</a:t>
            </a:r>
            <a:r>
              <a:rPr lang="en-US" dirty="0" smtClean="0"/>
              <a:t>----</a:t>
            </a:r>
            <a:r>
              <a:rPr lang="en-US" dirty="0" err="1" smtClean="0"/>
              <a:t>jou</a:t>
            </a:r>
            <a:r>
              <a:rPr lang="en-US" dirty="0" smtClean="0"/>
              <a:t>- </a:t>
            </a:r>
            <a:r>
              <a:rPr lang="en-US" dirty="0" smtClean="0"/>
              <a:t>(= la </a:t>
            </a:r>
            <a:r>
              <a:rPr lang="en-US" dirty="0" err="1" smtClean="0"/>
              <a:t>racine</a:t>
            </a:r>
            <a:r>
              <a:rPr lang="en-US" dirty="0" smtClean="0"/>
              <a:t>/your </a:t>
            </a:r>
            <a:r>
              <a:rPr lang="en-US" dirty="0" smtClean="0"/>
              <a:t>stem form)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err="1" smtClean="0"/>
              <a:t>Jouer</a:t>
            </a:r>
            <a:r>
              <a:rPr lang="en-US" dirty="0" smtClean="0"/>
              <a:t>—nous </a:t>
            </a:r>
            <a:r>
              <a:rPr lang="en-US" dirty="0" err="1" smtClean="0"/>
              <a:t>jouons</a:t>
            </a:r>
            <a:r>
              <a:rPr lang="en-US" dirty="0" smtClean="0"/>
              <a:t>---</a:t>
            </a:r>
            <a:r>
              <a:rPr lang="en-US" dirty="0" err="1" smtClean="0"/>
              <a:t>jou</a:t>
            </a:r>
            <a:r>
              <a:rPr lang="en-US" dirty="0" smtClean="0"/>
              <a:t>-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44963"/>
          </a:xfrm>
        </p:spPr>
        <p:txBody>
          <a:bodyPr>
            <a:normAutofit/>
          </a:bodyPr>
          <a:lstStyle/>
          <a:p>
            <a:r>
              <a:rPr lang="en-US" sz="4800" dirty="0" smtClean="0"/>
              <a:t>Je </a:t>
            </a:r>
            <a:r>
              <a:rPr lang="en-US" sz="4800" dirty="0" err="1" smtClean="0"/>
              <a:t>jou</a:t>
            </a:r>
            <a:r>
              <a:rPr lang="en-US" sz="4800" b="1" dirty="0" err="1" smtClean="0">
                <a:solidFill>
                  <a:srgbClr val="FF0000"/>
                </a:solidFill>
              </a:rPr>
              <a:t>ais</a:t>
            </a:r>
            <a:endParaRPr lang="en-US" sz="4800" b="1" dirty="0" smtClean="0">
              <a:solidFill>
                <a:srgbClr val="FF0000"/>
              </a:solidFill>
            </a:endParaRPr>
          </a:p>
          <a:p>
            <a:r>
              <a:rPr lang="en-US" sz="4800" dirty="0" err="1" smtClean="0"/>
              <a:t>Tu</a:t>
            </a:r>
            <a:r>
              <a:rPr lang="en-US" sz="4800" dirty="0" smtClean="0"/>
              <a:t> </a:t>
            </a:r>
            <a:r>
              <a:rPr lang="en-US" sz="4800" dirty="0" err="1" smtClean="0"/>
              <a:t>jou</a:t>
            </a:r>
            <a:r>
              <a:rPr lang="en-US" sz="4800" b="1" dirty="0" err="1" smtClean="0">
                <a:solidFill>
                  <a:srgbClr val="FF0000"/>
                </a:solidFill>
              </a:rPr>
              <a:t>ais</a:t>
            </a:r>
            <a:endParaRPr lang="en-US" sz="4800" b="1" dirty="0" smtClean="0">
              <a:solidFill>
                <a:srgbClr val="FF0000"/>
              </a:solidFill>
            </a:endParaRPr>
          </a:p>
          <a:p>
            <a:r>
              <a:rPr lang="en-US" sz="4800" dirty="0" smtClean="0"/>
              <a:t>Il </a:t>
            </a:r>
            <a:r>
              <a:rPr lang="en-US" sz="4800" dirty="0" err="1" smtClean="0"/>
              <a:t>jou</a:t>
            </a:r>
            <a:r>
              <a:rPr lang="en-US" sz="4800" b="1" dirty="0" err="1" smtClean="0">
                <a:solidFill>
                  <a:srgbClr val="FF0000"/>
                </a:solidFill>
              </a:rPr>
              <a:t>ait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44963"/>
          </a:xfrm>
        </p:spPr>
        <p:txBody>
          <a:bodyPr>
            <a:normAutofit/>
          </a:bodyPr>
          <a:lstStyle/>
          <a:p>
            <a:r>
              <a:rPr lang="en-US" sz="4800" dirty="0" smtClean="0"/>
              <a:t>Nous </a:t>
            </a:r>
            <a:r>
              <a:rPr lang="en-US" sz="4800" dirty="0" err="1" smtClean="0"/>
              <a:t>jou</a:t>
            </a:r>
            <a:r>
              <a:rPr lang="en-US" sz="4800" b="1" dirty="0" err="1" smtClean="0">
                <a:solidFill>
                  <a:srgbClr val="FF0000"/>
                </a:solidFill>
              </a:rPr>
              <a:t>ions</a:t>
            </a:r>
            <a:endParaRPr lang="en-US" sz="4800" b="1" dirty="0" smtClean="0">
              <a:solidFill>
                <a:srgbClr val="FF0000"/>
              </a:solidFill>
            </a:endParaRPr>
          </a:p>
          <a:p>
            <a:r>
              <a:rPr lang="en-US" sz="4800" dirty="0" err="1" smtClean="0"/>
              <a:t>Vous</a:t>
            </a:r>
            <a:r>
              <a:rPr lang="en-US" sz="4800" dirty="0" smtClean="0"/>
              <a:t> </a:t>
            </a:r>
            <a:r>
              <a:rPr lang="en-US" sz="4800" dirty="0" err="1" smtClean="0"/>
              <a:t>jou</a:t>
            </a:r>
            <a:r>
              <a:rPr lang="en-US" sz="4800" b="1" dirty="0" err="1" smtClean="0">
                <a:solidFill>
                  <a:srgbClr val="FF0000"/>
                </a:solidFill>
              </a:rPr>
              <a:t>iez</a:t>
            </a:r>
            <a:endParaRPr lang="en-US" sz="4800" b="1" dirty="0" smtClean="0">
              <a:solidFill>
                <a:srgbClr val="FF0000"/>
              </a:solidFill>
            </a:endParaRPr>
          </a:p>
          <a:p>
            <a:r>
              <a:rPr lang="en-US" sz="4800" dirty="0" err="1" smtClean="0"/>
              <a:t>Ils</a:t>
            </a:r>
            <a:r>
              <a:rPr lang="en-US" sz="4800" dirty="0" smtClean="0"/>
              <a:t> </a:t>
            </a:r>
            <a:r>
              <a:rPr lang="en-US" sz="4800" dirty="0" err="1" smtClean="0"/>
              <a:t>jou</a:t>
            </a:r>
            <a:r>
              <a:rPr lang="en-US" sz="4800" b="1" dirty="0" err="1" smtClean="0">
                <a:solidFill>
                  <a:srgbClr val="FF0000"/>
                </a:solidFill>
              </a:rPr>
              <a:t>aient</a:t>
            </a:r>
            <a:endParaRPr lang="en-US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err="1" smtClean="0"/>
              <a:t>Finir</a:t>
            </a:r>
            <a:r>
              <a:rPr lang="en-US" dirty="0" smtClean="0"/>
              <a:t>---nous </a:t>
            </a:r>
            <a:r>
              <a:rPr lang="en-US" dirty="0" err="1" smtClean="0"/>
              <a:t>finissons</a:t>
            </a:r>
            <a:r>
              <a:rPr lang="en-US" dirty="0" smtClean="0"/>
              <a:t>---</a:t>
            </a:r>
            <a:r>
              <a:rPr lang="en-US" dirty="0" err="1" smtClean="0"/>
              <a:t>finiss</a:t>
            </a:r>
            <a:r>
              <a:rPr lang="en-US" dirty="0" smtClean="0"/>
              <a:t>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44963"/>
          </a:xfrm>
        </p:spPr>
        <p:txBody>
          <a:bodyPr/>
          <a:lstStyle/>
          <a:p>
            <a:r>
              <a:rPr lang="en-US" sz="4800" dirty="0" smtClean="0"/>
              <a:t>Je </a:t>
            </a:r>
            <a:r>
              <a:rPr lang="en-US" sz="4800" dirty="0" err="1" smtClean="0"/>
              <a:t>finiss</a:t>
            </a:r>
            <a:r>
              <a:rPr lang="en-US" sz="4800" b="1" dirty="0" err="1" smtClean="0">
                <a:solidFill>
                  <a:srgbClr val="FF0000"/>
                </a:solidFill>
              </a:rPr>
              <a:t>ais</a:t>
            </a:r>
            <a:endParaRPr lang="en-US" sz="4800" b="1" dirty="0" smtClean="0">
              <a:solidFill>
                <a:srgbClr val="FF0000"/>
              </a:solidFill>
            </a:endParaRPr>
          </a:p>
          <a:p>
            <a:r>
              <a:rPr lang="en-US" sz="4800" dirty="0" err="1" smtClean="0"/>
              <a:t>Tu</a:t>
            </a:r>
            <a:r>
              <a:rPr lang="en-US" sz="4800" dirty="0" smtClean="0"/>
              <a:t> </a:t>
            </a:r>
            <a:r>
              <a:rPr lang="en-US" sz="4800" dirty="0" err="1" smtClean="0"/>
              <a:t>finiss</a:t>
            </a:r>
            <a:r>
              <a:rPr lang="en-US" sz="4800" b="1" dirty="0" err="1" smtClean="0">
                <a:solidFill>
                  <a:srgbClr val="FF0000"/>
                </a:solidFill>
              </a:rPr>
              <a:t>ais</a:t>
            </a:r>
            <a:endParaRPr lang="en-US" sz="4800" b="1" dirty="0" smtClean="0">
              <a:solidFill>
                <a:srgbClr val="FF0000"/>
              </a:solidFill>
            </a:endParaRPr>
          </a:p>
          <a:p>
            <a:r>
              <a:rPr lang="en-US" sz="4800" dirty="0" smtClean="0"/>
              <a:t>Il </a:t>
            </a:r>
            <a:r>
              <a:rPr lang="en-US" sz="4800" dirty="0" err="1" smtClean="0"/>
              <a:t>finiss</a:t>
            </a:r>
            <a:r>
              <a:rPr lang="en-US" sz="4800" b="1" dirty="0" err="1" smtClean="0">
                <a:solidFill>
                  <a:srgbClr val="FF0000"/>
                </a:solidFill>
              </a:rPr>
              <a:t>ait</a:t>
            </a:r>
            <a:endParaRPr lang="en-US" sz="4800" b="1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44963"/>
          </a:xfrm>
        </p:spPr>
        <p:txBody>
          <a:bodyPr/>
          <a:lstStyle/>
          <a:p>
            <a:r>
              <a:rPr lang="en-US" sz="4800" dirty="0" smtClean="0"/>
              <a:t>Nous </a:t>
            </a:r>
            <a:r>
              <a:rPr lang="en-US" sz="4800" dirty="0" err="1" smtClean="0"/>
              <a:t>finiss</a:t>
            </a:r>
            <a:r>
              <a:rPr lang="en-US" sz="4800" b="1" dirty="0" err="1" smtClean="0">
                <a:solidFill>
                  <a:srgbClr val="FF0000"/>
                </a:solidFill>
              </a:rPr>
              <a:t>ions</a:t>
            </a:r>
            <a:endParaRPr lang="en-US" sz="4800" b="1" dirty="0" smtClean="0">
              <a:solidFill>
                <a:srgbClr val="FF0000"/>
              </a:solidFill>
            </a:endParaRPr>
          </a:p>
          <a:p>
            <a:r>
              <a:rPr lang="en-US" sz="4800" dirty="0" err="1" smtClean="0"/>
              <a:t>Vous</a:t>
            </a:r>
            <a:r>
              <a:rPr lang="en-US" sz="4800" dirty="0" smtClean="0"/>
              <a:t> </a:t>
            </a:r>
            <a:r>
              <a:rPr lang="en-US" sz="4800" dirty="0" err="1" smtClean="0"/>
              <a:t>finiss</a:t>
            </a:r>
            <a:r>
              <a:rPr lang="en-US" sz="4800" b="1" dirty="0" err="1" smtClean="0">
                <a:solidFill>
                  <a:srgbClr val="FF0000"/>
                </a:solidFill>
              </a:rPr>
              <a:t>iez</a:t>
            </a:r>
            <a:endParaRPr lang="en-US" sz="4800" b="1" dirty="0" smtClean="0">
              <a:solidFill>
                <a:srgbClr val="FF0000"/>
              </a:solidFill>
            </a:endParaRPr>
          </a:p>
          <a:p>
            <a:r>
              <a:rPr lang="en-US" sz="4800" dirty="0" err="1" smtClean="0"/>
              <a:t>Ils</a:t>
            </a:r>
            <a:r>
              <a:rPr lang="en-US" sz="4800" dirty="0" smtClean="0"/>
              <a:t> </a:t>
            </a:r>
            <a:r>
              <a:rPr lang="en-US" sz="4800" dirty="0" err="1" smtClean="0"/>
              <a:t>finiss</a:t>
            </a:r>
            <a:r>
              <a:rPr lang="en-US" sz="4800" b="1" dirty="0" err="1" smtClean="0">
                <a:solidFill>
                  <a:srgbClr val="FF0000"/>
                </a:solidFill>
              </a:rPr>
              <a:t>aient</a:t>
            </a:r>
            <a:endParaRPr lang="en-US" sz="4800" b="1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err="1" smtClean="0"/>
              <a:t>Être</a:t>
            </a:r>
            <a:r>
              <a:rPr lang="en-US" dirty="0" smtClean="0"/>
              <a:t>---</a:t>
            </a:r>
            <a:r>
              <a:rPr lang="en-US" dirty="0" err="1" smtClean="0"/>
              <a:t>verbe</a:t>
            </a:r>
            <a:r>
              <a:rPr lang="en-US" dirty="0" smtClean="0"/>
              <a:t> </a:t>
            </a:r>
            <a:r>
              <a:rPr lang="en-US" dirty="0" err="1" smtClean="0"/>
              <a:t>irrégulier</a:t>
            </a:r>
            <a:r>
              <a:rPr lang="en-US" dirty="0" smtClean="0"/>
              <a:t>---</a:t>
            </a:r>
            <a:r>
              <a:rPr lang="en-US" dirty="0" err="1" smtClean="0"/>
              <a:t>ét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297363"/>
          </a:xfrm>
        </p:spPr>
        <p:txBody>
          <a:bodyPr>
            <a:normAutofit/>
          </a:bodyPr>
          <a:lstStyle/>
          <a:p>
            <a:r>
              <a:rPr lang="en-US" sz="4800" dirty="0" err="1" smtClean="0"/>
              <a:t>J’ét</a:t>
            </a:r>
            <a:r>
              <a:rPr lang="en-US" sz="4800" b="1" dirty="0" err="1" smtClean="0">
                <a:solidFill>
                  <a:srgbClr val="FF0000"/>
                </a:solidFill>
              </a:rPr>
              <a:t>ais</a:t>
            </a:r>
            <a:endParaRPr lang="en-US" sz="4800" b="1" dirty="0" smtClean="0">
              <a:solidFill>
                <a:srgbClr val="FF0000"/>
              </a:solidFill>
            </a:endParaRPr>
          </a:p>
          <a:p>
            <a:r>
              <a:rPr lang="en-US" sz="4800" dirty="0" err="1" smtClean="0"/>
              <a:t>Tu</a:t>
            </a:r>
            <a:r>
              <a:rPr lang="en-US" sz="4800" dirty="0" smtClean="0"/>
              <a:t> </a:t>
            </a:r>
            <a:r>
              <a:rPr lang="en-US" sz="4800" dirty="0" err="1" smtClean="0"/>
              <a:t>ét</a:t>
            </a:r>
            <a:r>
              <a:rPr lang="en-US" sz="4800" b="1" dirty="0" err="1" smtClean="0">
                <a:solidFill>
                  <a:srgbClr val="FF0000"/>
                </a:solidFill>
              </a:rPr>
              <a:t>ais</a:t>
            </a:r>
            <a:endParaRPr lang="en-US" sz="4800" b="1" dirty="0" smtClean="0">
              <a:solidFill>
                <a:srgbClr val="FF0000"/>
              </a:solidFill>
            </a:endParaRPr>
          </a:p>
          <a:p>
            <a:r>
              <a:rPr lang="en-US" sz="4800" dirty="0" smtClean="0"/>
              <a:t>Il </a:t>
            </a:r>
            <a:r>
              <a:rPr lang="en-US" sz="4800" dirty="0" err="1" smtClean="0"/>
              <a:t>ét</a:t>
            </a:r>
            <a:r>
              <a:rPr lang="en-US" sz="4800" b="1" dirty="0" err="1" smtClean="0">
                <a:solidFill>
                  <a:srgbClr val="FF0000"/>
                </a:solidFill>
              </a:rPr>
              <a:t>ait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44963"/>
          </a:xfrm>
        </p:spPr>
        <p:txBody>
          <a:bodyPr>
            <a:normAutofit/>
          </a:bodyPr>
          <a:lstStyle/>
          <a:p>
            <a:r>
              <a:rPr lang="en-US" sz="4800" dirty="0" smtClean="0"/>
              <a:t>Nous </a:t>
            </a:r>
            <a:r>
              <a:rPr lang="en-US" sz="4800" dirty="0" err="1" smtClean="0"/>
              <a:t>ét</a:t>
            </a:r>
            <a:r>
              <a:rPr lang="en-US" sz="4800" b="1" dirty="0" err="1" smtClean="0">
                <a:solidFill>
                  <a:srgbClr val="FF0000"/>
                </a:solidFill>
              </a:rPr>
              <a:t>ions</a:t>
            </a:r>
            <a:endParaRPr lang="en-US" sz="4800" b="1" dirty="0" smtClean="0">
              <a:solidFill>
                <a:srgbClr val="FF0000"/>
              </a:solidFill>
            </a:endParaRPr>
          </a:p>
          <a:p>
            <a:r>
              <a:rPr lang="en-US" sz="4800" dirty="0" err="1" smtClean="0"/>
              <a:t>Vous</a:t>
            </a:r>
            <a:r>
              <a:rPr lang="en-US" sz="4800" dirty="0" smtClean="0"/>
              <a:t> </a:t>
            </a:r>
            <a:r>
              <a:rPr lang="en-US" sz="4800" dirty="0" err="1" smtClean="0"/>
              <a:t>ét</a:t>
            </a:r>
            <a:r>
              <a:rPr lang="en-US" sz="4800" b="1" dirty="0" err="1" smtClean="0">
                <a:solidFill>
                  <a:srgbClr val="FF0000"/>
                </a:solidFill>
              </a:rPr>
              <a:t>iez</a:t>
            </a:r>
            <a:endParaRPr lang="en-US" sz="4800" b="1" dirty="0" smtClean="0">
              <a:solidFill>
                <a:srgbClr val="FF0000"/>
              </a:solidFill>
            </a:endParaRPr>
          </a:p>
          <a:p>
            <a:r>
              <a:rPr lang="en-US" sz="4800" dirty="0" err="1" smtClean="0"/>
              <a:t>Ils</a:t>
            </a:r>
            <a:r>
              <a:rPr lang="en-US" sz="4800" dirty="0" smtClean="0"/>
              <a:t> </a:t>
            </a:r>
            <a:r>
              <a:rPr lang="en-US" sz="4800" dirty="0" err="1" smtClean="0"/>
              <a:t>ét</a:t>
            </a:r>
            <a:r>
              <a:rPr lang="en-US" sz="4800" b="1" dirty="0" err="1" smtClean="0">
                <a:solidFill>
                  <a:srgbClr val="FF0000"/>
                </a:solidFill>
              </a:rPr>
              <a:t>aient</a:t>
            </a:r>
            <a:endParaRPr lang="en-US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err="1" smtClean="0"/>
              <a:t>L’imparfait</a:t>
            </a:r>
            <a:r>
              <a:rPr lang="en-US" dirty="0" smtClean="0"/>
              <a:t> pour faire des suggestions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r>
              <a:rPr lang="en-US" dirty="0" smtClean="0"/>
              <a:t>Si on </a:t>
            </a:r>
            <a:r>
              <a:rPr lang="en-US" dirty="0" err="1" smtClean="0"/>
              <a:t>faisait</a:t>
            </a:r>
            <a:r>
              <a:rPr lang="en-US" dirty="0" smtClean="0"/>
              <a:t> </a:t>
            </a:r>
            <a:r>
              <a:rPr lang="en-US" dirty="0" err="1" smtClean="0"/>
              <a:t>une</a:t>
            </a:r>
            <a:r>
              <a:rPr lang="en-US" dirty="0" smtClean="0"/>
              <a:t> promenade?</a:t>
            </a:r>
          </a:p>
          <a:p>
            <a:r>
              <a:rPr lang="en-US" dirty="0" smtClean="0"/>
              <a:t>Si on </a:t>
            </a:r>
            <a:r>
              <a:rPr lang="en-US" dirty="0" err="1" smtClean="0"/>
              <a:t>allait</a:t>
            </a:r>
            <a:r>
              <a:rPr lang="en-US" dirty="0" smtClean="0"/>
              <a:t> au </a:t>
            </a:r>
            <a:r>
              <a:rPr lang="en-US" dirty="0" err="1" smtClean="0"/>
              <a:t>cinéma</a:t>
            </a:r>
            <a:r>
              <a:rPr lang="en-US" dirty="0" smtClean="0"/>
              <a:t>?</a:t>
            </a:r>
          </a:p>
          <a:p>
            <a:r>
              <a:rPr lang="en-US" dirty="0" smtClean="0"/>
              <a:t>Si on </a:t>
            </a:r>
            <a:r>
              <a:rPr lang="en-US" dirty="0" err="1" smtClean="0"/>
              <a:t>révisait</a:t>
            </a:r>
            <a:r>
              <a:rPr lang="en-US" dirty="0" smtClean="0"/>
              <a:t> la </a:t>
            </a:r>
            <a:r>
              <a:rPr lang="en-US" dirty="0" err="1" smtClean="0"/>
              <a:t>leçon</a:t>
            </a:r>
            <a:r>
              <a:rPr lang="en-US" dirty="0" smtClean="0"/>
              <a:t> à la </a:t>
            </a:r>
            <a:r>
              <a:rPr lang="en-US" dirty="0" err="1" smtClean="0"/>
              <a:t>bibli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en-US" dirty="0" smtClean="0"/>
              <a:t>Si + </a:t>
            </a:r>
            <a:r>
              <a:rPr lang="en-US" dirty="0" err="1" smtClean="0"/>
              <a:t>pronom</a:t>
            </a:r>
            <a:r>
              <a:rPr lang="en-US" dirty="0" smtClean="0"/>
              <a:t> </a:t>
            </a:r>
            <a:r>
              <a:rPr lang="en-US" dirty="0" err="1" smtClean="0"/>
              <a:t>sujet</a:t>
            </a:r>
            <a:r>
              <a:rPr lang="en-US" dirty="0" smtClean="0"/>
              <a:t> (</a:t>
            </a:r>
            <a:r>
              <a:rPr lang="en-US" dirty="0" err="1" smtClean="0"/>
              <a:t>tu</a:t>
            </a:r>
            <a:r>
              <a:rPr lang="en-US" dirty="0" smtClean="0"/>
              <a:t>/on/nous/</a:t>
            </a:r>
            <a:r>
              <a:rPr lang="en-US" dirty="0" err="1" smtClean="0"/>
              <a:t>vous</a:t>
            </a:r>
            <a:r>
              <a:rPr lang="en-US" dirty="0" smtClean="0"/>
              <a:t>) + imp.</a:t>
            </a:r>
          </a:p>
          <a:p>
            <a:r>
              <a:rPr lang="en-US" dirty="0" smtClean="0"/>
              <a:t>Shall we/how about/Why not?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err="1" smtClean="0"/>
              <a:t>L’imparfait</a:t>
            </a:r>
            <a:r>
              <a:rPr lang="en-US" dirty="0" smtClean="0"/>
              <a:t>:  la description du passé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44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Pour </a:t>
            </a:r>
            <a:r>
              <a:rPr lang="en-US" dirty="0" err="1" smtClean="0"/>
              <a:t>indiquer</a:t>
            </a:r>
            <a:r>
              <a:rPr lang="en-US" dirty="0" smtClean="0"/>
              <a:t> </a:t>
            </a:r>
            <a:r>
              <a:rPr lang="en-US" dirty="0" err="1" smtClean="0"/>
              <a:t>l’heure</a:t>
            </a:r>
            <a:r>
              <a:rPr lang="en-US" dirty="0" smtClean="0"/>
              <a:t>: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Il </a:t>
            </a:r>
            <a:r>
              <a:rPr lang="en-US" dirty="0" err="1" smtClean="0"/>
              <a:t>était</a:t>
            </a:r>
            <a:r>
              <a:rPr lang="en-US" dirty="0" smtClean="0"/>
              <a:t> </a:t>
            </a: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heure</a:t>
            </a:r>
            <a:r>
              <a:rPr lang="en-US" dirty="0" smtClean="0"/>
              <a:t> du </a:t>
            </a:r>
            <a:r>
              <a:rPr lang="en-US" dirty="0" err="1" smtClean="0"/>
              <a:t>matin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C’était</a:t>
            </a:r>
            <a:r>
              <a:rPr lang="en-US" dirty="0" smtClean="0"/>
              <a:t> au </a:t>
            </a:r>
            <a:r>
              <a:rPr lang="en-US" dirty="0" err="1" smtClean="0"/>
              <a:t>mois</a:t>
            </a:r>
            <a:r>
              <a:rPr lang="en-US" dirty="0" smtClean="0"/>
              <a:t> de </a:t>
            </a:r>
            <a:r>
              <a:rPr lang="en-US" dirty="0" err="1" smtClean="0"/>
              <a:t>mai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C’était</a:t>
            </a:r>
            <a:r>
              <a:rPr lang="en-US" dirty="0" smtClean="0"/>
              <a:t> </a:t>
            </a:r>
            <a:r>
              <a:rPr lang="en-US" dirty="0" err="1" smtClean="0"/>
              <a:t>l’hiver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C’était</a:t>
            </a:r>
            <a:r>
              <a:rPr lang="en-US" dirty="0" smtClean="0"/>
              <a:t> </a:t>
            </a:r>
            <a:r>
              <a:rPr lang="en-US" dirty="0" err="1" smtClean="0"/>
              <a:t>très</a:t>
            </a:r>
            <a:r>
              <a:rPr lang="en-US" dirty="0" smtClean="0"/>
              <a:t> </a:t>
            </a:r>
            <a:r>
              <a:rPr lang="en-US" dirty="0" err="1" smtClean="0"/>
              <a:t>tôt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Pour </a:t>
            </a:r>
            <a:r>
              <a:rPr lang="en-US" dirty="0" err="1" smtClean="0"/>
              <a:t>décrire</a:t>
            </a:r>
            <a:r>
              <a:rPr lang="en-US" dirty="0" smtClean="0"/>
              <a:t> le temps (the weather</a:t>
            </a:r>
            <a:r>
              <a:rPr lang="en-US" dirty="0" smtClean="0"/>
              <a:t>):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Il </a:t>
            </a:r>
            <a:r>
              <a:rPr lang="en-US" dirty="0" err="1" smtClean="0"/>
              <a:t>faisait</a:t>
            </a:r>
            <a:r>
              <a:rPr lang="en-US" dirty="0" smtClean="0"/>
              <a:t> beau.</a:t>
            </a:r>
          </a:p>
          <a:p>
            <a:pPr lvl="1"/>
            <a:r>
              <a:rPr lang="en-US" dirty="0" smtClean="0"/>
              <a:t>Il y </a:t>
            </a:r>
            <a:r>
              <a:rPr lang="en-US" dirty="0" err="1" smtClean="0"/>
              <a:t>avait</a:t>
            </a:r>
            <a:r>
              <a:rPr lang="en-US" dirty="0" smtClean="0"/>
              <a:t> du </a:t>
            </a:r>
            <a:r>
              <a:rPr lang="en-US" dirty="0" err="1" smtClean="0"/>
              <a:t>soleil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lvl="1"/>
            <a:endParaRPr lang="en-US" dirty="0" smtClean="0"/>
          </a:p>
          <a:p>
            <a:r>
              <a:rPr lang="en-US" dirty="0" smtClean="0"/>
              <a:t>Pour </a:t>
            </a:r>
            <a:r>
              <a:rPr lang="en-US" dirty="0" err="1" smtClean="0"/>
              <a:t>décrire</a:t>
            </a:r>
            <a:r>
              <a:rPr lang="en-US" dirty="0" smtClean="0"/>
              <a:t> les sentiments</a:t>
            </a:r>
            <a:r>
              <a:rPr lang="en-US" dirty="0" smtClean="0"/>
              <a:t>: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On </a:t>
            </a:r>
            <a:r>
              <a:rPr lang="en-US" dirty="0" err="1" smtClean="0"/>
              <a:t>avait</a:t>
            </a:r>
            <a:r>
              <a:rPr lang="en-US" dirty="0" smtClean="0"/>
              <a:t> </a:t>
            </a:r>
            <a:r>
              <a:rPr lang="en-US" dirty="0" err="1" smtClean="0"/>
              <a:t>faim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Ils</a:t>
            </a:r>
            <a:r>
              <a:rPr lang="en-US" dirty="0" smtClean="0"/>
              <a:t> </a:t>
            </a:r>
            <a:r>
              <a:rPr lang="en-US" dirty="0" err="1" smtClean="0"/>
              <a:t>étaient</a:t>
            </a:r>
            <a:r>
              <a:rPr lang="en-US" dirty="0" smtClean="0"/>
              <a:t> contents.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Pour </a:t>
            </a:r>
            <a:r>
              <a:rPr lang="en-US" dirty="0" err="1" smtClean="0"/>
              <a:t>décrire</a:t>
            </a:r>
            <a:r>
              <a:rPr lang="en-US" dirty="0" smtClean="0"/>
              <a:t> les actions </a:t>
            </a:r>
            <a:r>
              <a:rPr lang="en-US" dirty="0" err="1" smtClean="0"/>
              <a:t>habituelles</a:t>
            </a:r>
            <a:r>
              <a:rPr lang="en-US" dirty="0" smtClean="0"/>
              <a:t> du passé</a:t>
            </a:r>
            <a:r>
              <a:rPr lang="en-US" dirty="0" smtClean="0"/>
              <a:t>: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err="1" smtClean="0"/>
              <a:t>Tous</a:t>
            </a:r>
            <a:r>
              <a:rPr lang="en-US" dirty="0" smtClean="0"/>
              <a:t> les week-ends on </a:t>
            </a:r>
            <a:r>
              <a:rPr lang="en-US" dirty="0" err="1" smtClean="0"/>
              <a:t>faisait</a:t>
            </a:r>
            <a:r>
              <a:rPr lang="en-US" dirty="0" smtClean="0"/>
              <a:t> </a:t>
            </a:r>
            <a:r>
              <a:rPr lang="en-US" dirty="0" err="1" smtClean="0"/>
              <a:t>une</a:t>
            </a:r>
            <a:r>
              <a:rPr lang="en-US" dirty="0" smtClean="0"/>
              <a:t> promenade </a:t>
            </a:r>
            <a:r>
              <a:rPr lang="en-US" dirty="0" err="1" smtClean="0"/>
              <a:t>dans</a:t>
            </a:r>
            <a:r>
              <a:rPr lang="en-US" dirty="0" smtClean="0"/>
              <a:t> les bois.</a:t>
            </a:r>
          </a:p>
          <a:p>
            <a:pPr lvl="1"/>
            <a:r>
              <a:rPr lang="en-US" dirty="0" err="1" smtClean="0"/>
              <a:t>Quand</a:t>
            </a:r>
            <a:r>
              <a:rPr lang="en-US" dirty="0" smtClean="0"/>
              <a:t> </a:t>
            </a:r>
            <a:r>
              <a:rPr lang="en-US" dirty="0" err="1" smtClean="0"/>
              <a:t>j’étais</a:t>
            </a:r>
            <a:r>
              <a:rPr lang="en-US" dirty="0" smtClean="0"/>
              <a:t> petit, on </a:t>
            </a:r>
            <a:r>
              <a:rPr lang="en-US" dirty="0" err="1" smtClean="0"/>
              <a:t>passait</a:t>
            </a:r>
            <a:r>
              <a:rPr lang="en-US" dirty="0" smtClean="0"/>
              <a:t> les </a:t>
            </a:r>
            <a:r>
              <a:rPr lang="en-US" dirty="0" err="1" smtClean="0"/>
              <a:t>vacances</a:t>
            </a:r>
            <a:r>
              <a:rPr lang="en-US" dirty="0" smtClean="0"/>
              <a:t> chez </a:t>
            </a:r>
            <a:r>
              <a:rPr lang="en-US" dirty="0" err="1" smtClean="0"/>
              <a:t>mes</a:t>
            </a:r>
            <a:r>
              <a:rPr lang="en-US" dirty="0" smtClean="0"/>
              <a:t> </a:t>
            </a:r>
            <a:r>
              <a:rPr lang="en-US" dirty="0" err="1" smtClean="0"/>
              <a:t>grands</a:t>
            </a:r>
            <a:r>
              <a:rPr lang="en-US" dirty="0" smtClean="0"/>
              <a:t>-parents.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err="1" smtClean="0"/>
              <a:t>L’imparfait</a:t>
            </a:r>
            <a:r>
              <a:rPr lang="en-US" dirty="0" smtClean="0"/>
              <a:t>,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r>
              <a:rPr lang="en-US" dirty="0" smtClean="0"/>
              <a:t>Pour </a:t>
            </a:r>
            <a:r>
              <a:rPr lang="en-US" dirty="0" err="1" smtClean="0"/>
              <a:t>décrire</a:t>
            </a:r>
            <a:r>
              <a:rPr lang="en-US" dirty="0" smtClean="0"/>
              <a:t> les gens </a:t>
            </a:r>
            <a:r>
              <a:rPr lang="en-US" dirty="0" err="1" smtClean="0"/>
              <a:t>ou</a:t>
            </a:r>
            <a:r>
              <a:rPr lang="en-US" dirty="0" smtClean="0"/>
              <a:t> les </a:t>
            </a:r>
            <a:r>
              <a:rPr lang="en-US" dirty="0" err="1" smtClean="0"/>
              <a:t>endroits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C’était</a:t>
            </a:r>
            <a:r>
              <a:rPr lang="en-US" dirty="0" smtClean="0"/>
              <a:t> </a:t>
            </a:r>
            <a:r>
              <a:rPr lang="en-US" dirty="0" err="1" smtClean="0"/>
              <a:t>une</a:t>
            </a:r>
            <a:r>
              <a:rPr lang="en-US" dirty="0" smtClean="0"/>
              <a:t> belle </a:t>
            </a:r>
            <a:r>
              <a:rPr lang="en-US" dirty="0" err="1" smtClean="0"/>
              <a:t>maison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La dame </a:t>
            </a:r>
            <a:r>
              <a:rPr lang="en-US" dirty="0" err="1" smtClean="0"/>
              <a:t>avait</a:t>
            </a:r>
            <a:r>
              <a:rPr lang="en-US" dirty="0" smtClean="0"/>
              <a:t> les </a:t>
            </a:r>
            <a:r>
              <a:rPr lang="en-US" dirty="0" err="1" smtClean="0"/>
              <a:t>cheveux</a:t>
            </a:r>
            <a:r>
              <a:rPr lang="en-US" dirty="0" smtClean="0"/>
              <a:t> roux.</a:t>
            </a:r>
          </a:p>
          <a:p>
            <a:pPr lvl="1"/>
            <a:r>
              <a:rPr lang="en-US" dirty="0" smtClean="0"/>
              <a:t>Elle </a:t>
            </a:r>
            <a:r>
              <a:rPr lang="en-US" dirty="0" err="1" smtClean="0"/>
              <a:t>portait</a:t>
            </a:r>
            <a:r>
              <a:rPr lang="en-US" dirty="0" smtClean="0"/>
              <a:t> un </a:t>
            </a:r>
            <a:r>
              <a:rPr lang="en-US" dirty="0" err="1" smtClean="0"/>
              <a:t>manteau</a:t>
            </a:r>
            <a:r>
              <a:rPr lang="en-US" dirty="0" smtClean="0"/>
              <a:t> noir.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Des expressions qui </a:t>
            </a:r>
            <a:r>
              <a:rPr lang="en-US" dirty="0" err="1" smtClean="0"/>
              <a:t>sont</a:t>
            </a:r>
            <a:r>
              <a:rPr lang="en-US" dirty="0" smtClean="0"/>
              <a:t> </a:t>
            </a:r>
            <a:r>
              <a:rPr lang="en-US" dirty="0" err="1" smtClean="0"/>
              <a:t>souvent</a:t>
            </a:r>
            <a:r>
              <a:rPr lang="en-US" dirty="0" smtClean="0"/>
              <a:t> </a:t>
            </a:r>
            <a:r>
              <a:rPr lang="en-US" dirty="0" err="1" smtClean="0"/>
              <a:t>employées</a:t>
            </a:r>
            <a:r>
              <a:rPr lang="en-US" dirty="0" smtClean="0"/>
              <a:t> avec </a:t>
            </a:r>
            <a:r>
              <a:rPr lang="en-US" dirty="0" err="1" smtClean="0"/>
              <a:t>l’imparfait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r>
              <a:rPr lang="en-US" dirty="0" err="1" smtClean="0"/>
              <a:t>Quelquefois</a:t>
            </a:r>
            <a:r>
              <a:rPr lang="en-US" dirty="0" smtClean="0"/>
              <a:t>   (sometimes)</a:t>
            </a:r>
          </a:p>
          <a:p>
            <a:r>
              <a:rPr lang="en-US" dirty="0" err="1" smtClean="0"/>
              <a:t>Souvent</a:t>
            </a:r>
            <a:r>
              <a:rPr lang="en-US" dirty="0" smtClean="0"/>
              <a:t>   (often)</a:t>
            </a:r>
          </a:p>
          <a:p>
            <a:r>
              <a:rPr lang="en-US" dirty="0" err="1" smtClean="0"/>
              <a:t>D’habitude</a:t>
            </a:r>
            <a:r>
              <a:rPr lang="en-US" dirty="0" smtClean="0"/>
              <a:t>  (usually)</a:t>
            </a:r>
          </a:p>
          <a:p>
            <a:r>
              <a:rPr lang="en-US" dirty="0" err="1" smtClean="0"/>
              <a:t>Toujours</a:t>
            </a:r>
            <a:r>
              <a:rPr lang="en-US" dirty="0" smtClean="0"/>
              <a:t>  (always)</a:t>
            </a:r>
          </a:p>
          <a:p>
            <a:r>
              <a:rPr lang="en-US" dirty="0" smtClean="0"/>
              <a:t>Le </a:t>
            </a:r>
            <a:r>
              <a:rPr lang="en-US" dirty="0" err="1" smtClean="0"/>
              <a:t>lundi</a:t>
            </a:r>
            <a:r>
              <a:rPr lang="en-US" dirty="0" smtClean="0"/>
              <a:t>, le week-end</a:t>
            </a:r>
          </a:p>
          <a:p>
            <a:r>
              <a:rPr lang="en-US" dirty="0" err="1" smtClean="0"/>
              <a:t>Tous</a:t>
            </a:r>
            <a:r>
              <a:rPr lang="en-US" dirty="0" smtClean="0"/>
              <a:t> les </a:t>
            </a:r>
            <a:r>
              <a:rPr lang="en-US" dirty="0" err="1" smtClean="0"/>
              <a:t>jours</a:t>
            </a:r>
            <a:r>
              <a:rPr lang="en-US" dirty="0" smtClean="0"/>
              <a:t>, </a:t>
            </a:r>
            <a:r>
              <a:rPr lang="en-US" dirty="0" err="1" smtClean="0"/>
              <a:t>tous</a:t>
            </a:r>
            <a:r>
              <a:rPr lang="en-US" dirty="0" smtClean="0"/>
              <a:t> les </a:t>
            </a:r>
            <a:r>
              <a:rPr lang="en-US" dirty="0" err="1" smtClean="0"/>
              <a:t>soirs</a:t>
            </a:r>
            <a:endParaRPr lang="en-US" dirty="0" smtClean="0"/>
          </a:p>
          <a:p>
            <a:r>
              <a:rPr lang="en-US" dirty="0" err="1" smtClean="0"/>
              <a:t>Toutes</a:t>
            </a:r>
            <a:r>
              <a:rPr lang="en-US" dirty="0" smtClean="0"/>
              <a:t> les </a:t>
            </a:r>
            <a:r>
              <a:rPr lang="en-US" dirty="0" err="1" smtClean="0"/>
              <a:t>semaines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245</Words>
  <Application>Microsoft Office PowerPoint</Application>
  <PresentationFormat>On-screen Show (4:3)</PresentationFormat>
  <Paragraphs>67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Ch. 6, lesson 3</vt:lpstr>
      <vt:lpstr>L’imparfait</vt:lpstr>
      <vt:lpstr>Jouer—nous jouons---jou-</vt:lpstr>
      <vt:lpstr>Finir---nous finissons---finiss-</vt:lpstr>
      <vt:lpstr>Être---verbe irrégulier---ét</vt:lpstr>
      <vt:lpstr>L’imparfait pour faire des suggestions</vt:lpstr>
      <vt:lpstr>L’imparfait:  la description du passé</vt:lpstr>
      <vt:lpstr>L’imparfait, cont.</vt:lpstr>
      <vt:lpstr>Des expressions qui sont souvent employées avec l’imparfait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Ch. 6, lesson 3</dc:title>
  <dc:creator>Devan Baty</dc:creator>
  <cp:lastModifiedBy>Devan Baty</cp:lastModifiedBy>
  <cp:revision>7</cp:revision>
  <dcterms:created xsi:type="dcterms:W3CDTF">2011-02-09T14:05:03Z</dcterms:created>
  <dcterms:modified xsi:type="dcterms:W3CDTF">2013-03-10T19:04:30Z</dcterms:modified>
</cp:coreProperties>
</file>