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3"/>
  </p:notes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5143500" type="screen16x9"/>
  <p:notesSz cx="6858000" cy="9144000"/>
  <p:embeddedFontLst>
    <p:embeddedFont>
      <p:font typeface="Lexend Exa" panose="020B0604020202020204" charset="0"/>
      <p:regular r:id="rId14"/>
      <p:bold r:id="rId15"/>
    </p:embeddedFont>
    <p:embeddedFont>
      <p:font typeface="Lexend Exa Medium" panose="020B0604020202020204" charset="0"/>
      <p:regular r:id="rId16"/>
      <p:bold r:id="rId17"/>
    </p:embeddedFont>
    <p:embeddedFont>
      <p:font typeface="Nunito" panose="020B0604020202020204" charset="0"/>
      <p:regular r:id="rId18"/>
      <p:bold r:id="rId19"/>
      <p:italic r:id="rId20"/>
      <p:boldItalic r:id="rId21"/>
    </p:embeddedFont>
    <p:embeddedFont>
      <p:font typeface="Teachers" panose="020B0604020202020204" charset="0"/>
      <p:regular r:id="rId22"/>
      <p:bold r:id="rId23"/>
      <p:italic r:id="rId24"/>
      <p:boldItalic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F08564B-02AE-4C29-9F25-89FFFF774BFC}">
  <a:tblStyle styleId="{5F08564B-02AE-4C29-9F25-89FFFF774BF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7" d="100"/>
          <a:sy n="97" d="100"/>
        </p:scale>
        <p:origin x="400" y="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51bccdd933_0_1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351bccdd933_0_1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1e7143c10f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31e7143c10f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51bccdd933_0_1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351bccdd933_0_1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51bccdd933_0_1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351bccdd933_0_1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51bccdd933_0_1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351bccdd933_0_1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3ed1bc3f0b_1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33ed1bc3f0b_1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351b421adf0_0_3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351b421adf0_0_3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351b421adf0_0_3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351b421adf0_0_3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51b421adf0_0_3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351b421adf0_0_3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351b421adf0_0_2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351b421adf0_0_2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54347fa782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354347fa782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Rat – bag (sack)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accent6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 rot="10800000">
            <a:off x="5058905" y="0"/>
            <a:ext cx="4085100" cy="20526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20327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" name="Google Shape;14;p2"/>
          <p:cNvGrpSpPr/>
          <p:nvPr/>
        </p:nvGrpSpPr>
        <p:grpSpPr>
          <a:xfrm>
            <a:off x="255200" y="592"/>
            <a:ext cx="2250363" cy="1044300"/>
            <a:chOff x="255200" y="592"/>
            <a:chExt cx="2250363" cy="1044300"/>
          </a:xfrm>
        </p:grpSpPr>
        <p:sp>
          <p:nvSpPr>
            <p:cNvPr id="15" name="Google Shape;15;p2"/>
            <p:cNvSpPr/>
            <p:nvPr/>
          </p:nvSpPr>
          <p:spPr>
            <a:xfrm>
              <a:off x="764063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509632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55200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" name="Google Shape;18;p2"/>
          <p:cNvGrpSpPr/>
          <p:nvPr/>
        </p:nvGrpSpPr>
        <p:grpSpPr>
          <a:xfrm>
            <a:off x="905395" y="592"/>
            <a:ext cx="2250363" cy="1044300"/>
            <a:chOff x="905395" y="592"/>
            <a:chExt cx="2250363" cy="1044300"/>
          </a:xfrm>
        </p:grpSpPr>
        <p:sp>
          <p:nvSpPr>
            <p:cNvPr id="19" name="Google Shape;19;p2"/>
            <p:cNvSpPr/>
            <p:nvPr/>
          </p:nvSpPr>
          <p:spPr>
            <a:xfrm>
              <a:off x="1414258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1159826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905395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" name="Google Shape;22;p2"/>
          <p:cNvGrpSpPr/>
          <p:nvPr/>
        </p:nvGrpSpPr>
        <p:grpSpPr>
          <a:xfrm>
            <a:off x="7057468" y="5088"/>
            <a:ext cx="1851282" cy="752108"/>
            <a:chOff x="6917201" y="0"/>
            <a:chExt cx="2227777" cy="863400"/>
          </a:xfrm>
        </p:grpSpPr>
        <p:sp>
          <p:nvSpPr>
            <p:cNvPr id="23" name="Google Shape;23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Google Shape;26;p2"/>
          <p:cNvGrpSpPr/>
          <p:nvPr/>
        </p:nvGrpSpPr>
        <p:grpSpPr>
          <a:xfrm>
            <a:off x="6553032" y="4217852"/>
            <a:ext cx="2389068" cy="925737"/>
            <a:chOff x="6917201" y="0"/>
            <a:chExt cx="2227777" cy="863400"/>
          </a:xfrm>
        </p:grpSpPr>
        <p:sp>
          <p:nvSpPr>
            <p:cNvPr id="27" name="Google Shape;27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" name="Google Shape;30;p2"/>
          <p:cNvGrpSpPr/>
          <p:nvPr/>
        </p:nvGrpSpPr>
        <p:grpSpPr>
          <a:xfrm>
            <a:off x="199149" y="4055652"/>
            <a:ext cx="2795414" cy="1083308"/>
            <a:chOff x="6917201" y="0"/>
            <a:chExt cx="2227777" cy="863400"/>
          </a:xfrm>
        </p:grpSpPr>
        <p:sp>
          <p:nvSpPr>
            <p:cNvPr id="31" name="Google Shape;31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" name="Google Shape;34;p2"/>
          <p:cNvSpPr txBox="1">
            <a:spLocks noGrp="1"/>
          </p:cNvSpPr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>
            <a:endParaRPr/>
          </a:p>
        </p:txBody>
      </p:sp>
      <p:sp>
        <p:nvSpPr>
          <p:cNvPr id="35" name="Google Shape;35;p2"/>
          <p:cNvSpPr txBox="1">
            <a:spLocks noGrp="1"/>
          </p:cNvSpPr>
          <p:nvPr>
            <p:ph type="subTitle" idx="1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6" name="Google Shape;36;p2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accent3"/>
        </a:solidFill>
        <a:effectLst/>
      </p:bgPr>
    </p:bg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"/>
          <p:cNvSpPr/>
          <p:nvPr/>
        </p:nvSpPr>
        <p:spPr>
          <a:xfrm flipH="1">
            <a:off x="4757100" y="2309400"/>
            <a:ext cx="4386900" cy="28341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9" name="Google Shape;39;p3"/>
          <p:cNvGrpSpPr/>
          <p:nvPr/>
        </p:nvGrpSpPr>
        <p:grpSpPr>
          <a:xfrm>
            <a:off x="5594191" y="3961115"/>
            <a:ext cx="2910145" cy="1182340"/>
            <a:chOff x="6917201" y="0"/>
            <a:chExt cx="2227777" cy="863400"/>
          </a:xfrm>
        </p:grpSpPr>
        <p:sp>
          <p:nvSpPr>
            <p:cNvPr id="40" name="Google Shape;40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" name="Google Shape;43;p3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44" name="Google Shape;44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7" name="Google Shape;47;p3"/>
          <p:cNvSpPr txBox="1">
            <a:spLocks noGrp="1"/>
          </p:cNvSpPr>
          <p:nvPr>
            <p:ph type="title"/>
          </p:nvPr>
        </p:nvSpPr>
        <p:spPr>
          <a:xfrm>
            <a:off x="1888684" y="1746100"/>
            <a:ext cx="5377500" cy="16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p3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bg>
      <p:bgPr>
        <a:solidFill>
          <a:schemeClr val="dk2"/>
        </a:solidFill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4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4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4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Lexend Exa Medium"/>
              <a:buNone/>
              <a:defRPr sz="3000">
                <a:solidFill>
                  <a:srgbClr val="000000"/>
                </a:solidFill>
                <a:latin typeface="Lexend Exa Medium"/>
                <a:ea typeface="Lexend Exa Medium"/>
                <a:cs typeface="Lexend Exa Medium"/>
                <a:sym typeface="Lexend Exa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54" name="Google Shape;54;p4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Font typeface="Lexend Exa"/>
              <a:buChar char="●"/>
              <a:defRPr>
                <a:latin typeface="Lexend Exa"/>
                <a:ea typeface="Lexend Exa"/>
                <a:cs typeface="Lexend Exa"/>
                <a:sym typeface="Lexend Exa"/>
              </a:defRPr>
            </a:lvl1pPr>
            <a:lvl2pPr marL="914400" lvl="1" indent="-311150">
              <a:spcBef>
                <a:spcPts val="0"/>
              </a:spcBef>
              <a:spcAft>
                <a:spcPts val="0"/>
              </a:spcAft>
              <a:buSzPts val="1300"/>
              <a:buFont typeface="Lexend Exa"/>
              <a:buChar char="○"/>
              <a:defRPr>
                <a:latin typeface="Lexend Exa"/>
                <a:ea typeface="Lexend Exa"/>
                <a:cs typeface="Lexend Exa"/>
                <a:sym typeface="Lexend Exa"/>
              </a:defRPr>
            </a:lvl2pPr>
            <a:lvl3pPr marL="1371600" lvl="2" indent="-311150">
              <a:spcBef>
                <a:spcPts val="0"/>
              </a:spcBef>
              <a:spcAft>
                <a:spcPts val="0"/>
              </a:spcAft>
              <a:buSzPts val="1300"/>
              <a:buFont typeface="Lexend Exa"/>
              <a:buChar char="■"/>
              <a:defRPr>
                <a:latin typeface="Lexend Exa"/>
                <a:ea typeface="Lexend Exa"/>
                <a:cs typeface="Lexend Exa"/>
                <a:sym typeface="Lexend Exa"/>
              </a:defRPr>
            </a:lvl3pPr>
            <a:lvl4pPr marL="1828800" lvl="3" indent="-311150">
              <a:spcBef>
                <a:spcPts val="0"/>
              </a:spcBef>
              <a:spcAft>
                <a:spcPts val="0"/>
              </a:spcAft>
              <a:buSzPts val="1300"/>
              <a:buFont typeface="Lexend Exa"/>
              <a:buChar char="●"/>
              <a:defRPr>
                <a:latin typeface="Lexend Exa"/>
                <a:ea typeface="Lexend Exa"/>
                <a:cs typeface="Lexend Exa"/>
                <a:sym typeface="Lexend Exa"/>
              </a:defRPr>
            </a:lvl4pPr>
            <a:lvl5pPr marL="2286000" lvl="4" indent="-311150">
              <a:spcBef>
                <a:spcPts val="0"/>
              </a:spcBef>
              <a:spcAft>
                <a:spcPts val="0"/>
              </a:spcAft>
              <a:buSzPts val="1300"/>
              <a:buFont typeface="Lexend Exa"/>
              <a:buChar char="○"/>
              <a:defRPr>
                <a:latin typeface="Lexend Exa"/>
                <a:ea typeface="Lexend Exa"/>
                <a:cs typeface="Lexend Exa"/>
                <a:sym typeface="Lexend Exa"/>
              </a:defRPr>
            </a:lvl5pPr>
            <a:lvl6pPr marL="2743200" lvl="5" indent="-311150">
              <a:spcBef>
                <a:spcPts val="0"/>
              </a:spcBef>
              <a:spcAft>
                <a:spcPts val="0"/>
              </a:spcAft>
              <a:buSzPts val="1300"/>
              <a:buFont typeface="Lexend Exa"/>
              <a:buChar char="■"/>
              <a:defRPr>
                <a:latin typeface="Lexend Exa"/>
                <a:ea typeface="Lexend Exa"/>
                <a:cs typeface="Lexend Exa"/>
                <a:sym typeface="Lexend Exa"/>
              </a:defRPr>
            </a:lvl6pPr>
            <a:lvl7pPr marL="3200400" lvl="6" indent="-311150">
              <a:spcBef>
                <a:spcPts val="0"/>
              </a:spcBef>
              <a:spcAft>
                <a:spcPts val="0"/>
              </a:spcAft>
              <a:buSzPts val="1300"/>
              <a:buFont typeface="Lexend Exa"/>
              <a:buChar char="●"/>
              <a:defRPr>
                <a:latin typeface="Lexend Exa"/>
                <a:ea typeface="Lexend Exa"/>
                <a:cs typeface="Lexend Exa"/>
                <a:sym typeface="Lexend Exa"/>
              </a:defRPr>
            </a:lvl7pPr>
            <a:lvl8pPr marL="3657600" lvl="7" indent="-311150">
              <a:spcBef>
                <a:spcPts val="0"/>
              </a:spcBef>
              <a:spcAft>
                <a:spcPts val="0"/>
              </a:spcAft>
              <a:buSzPts val="1300"/>
              <a:buFont typeface="Lexend Exa"/>
              <a:buChar char="○"/>
              <a:defRPr>
                <a:latin typeface="Lexend Exa"/>
                <a:ea typeface="Lexend Exa"/>
                <a:cs typeface="Lexend Exa"/>
                <a:sym typeface="Lexend Exa"/>
              </a:defRPr>
            </a:lvl8pPr>
            <a:lvl9pPr marL="4114800" lvl="8" indent="-311150">
              <a:spcBef>
                <a:spcPts val="0"/>
              </a:spcBef>
              <a:spcAft>
                <a:spcPts val="0"/>
              </a:spcAft>
              <a:buSzPts val="1300"/>
              <a:buFont typeface="Lexend Exa"/>
              <a:buChar char="■"/>
              <a:defRPr>
                <a:latin typeface="Lexend Exa"/>
                <a:ea typeface="Lexend Exa"/>
                <a:cs typeface="Lexend Exa"/>
                <a:sym typeface="Lexend Exa"/>
              </a:defRPr>
            </a:lvl9pPr>
          </a:lstStyle>
          <a:p>
            <a:endParaRPr/>
          </a:p>
        </p:txBody>
      </p:sp>
      <p:sp>
        <p:nvSpPr>
          <p:cNvPr id="55" name="Google Shape;55;p4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bg>
      <p:bgPr>
        <a:solidFill>
          <a:schemeClr val="dk2"/>
        </a:solid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5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5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5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5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61" name="Google Shape;61;p5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36861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1pPr>
            <a:lvl2pPr marL="914400" lvl="1" indent="-31115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2pPr>
            <a:lvl3pPr marL="1371600" lvl="2" indent="-31115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3pPr>
            <a:lvl4pPr marL="1828800" lvl="3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4pPr>
            <a:lvl5pPr marL="2286000" lvl="4" indent="-31115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5pPr>
            <a:lvl6pPr marL="2743200" lvl="5" indent="-31115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6pPr>
            <a:lvl7pPr marL="3200400" lvl="6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7pPr>
            <a:lvl8pPr marL="3657600" lvl="7" indent="-31115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8pPr>
            <a:lvl9pPr marL="4114800" lvl="8" indent="-31115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9pPr>
          </a:lstStyle>
          <a:p>
            <a:endParaRPr/>
          </a:p>
        </p:txBody>
      </p:sp>
      <p:sp>
        <p:nvSpPr>
          <p:cNvPr id="62" name="Google Shape;62;p5"/>
          <p:cNvSpPr txBox="1">
            <a:spLocks noGrp="1"/>
          </p:cNvSpPr>
          <p:nvPr>
            <p:ph type="body" idx="2"/>
          </p:nvPr>
        </p:nvSpPr>
        <p:spPr>
          <a:xfrm>
            <a:off x="4638675" y="1990725"/>
            <a:ext cx="36861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1pPr>
            <a:lvl2pPr marL="914400" lvl="1" indent="-31115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2pPr>
            <a:lvl3pPr marL="1371600" lvl="2" indent="-31115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3pPr>
            <a:lvl4pPr marL="1828800" lvl="3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4pPr>
            <a:lvl5pPr marL="2286000" lvl="4" indent="-31115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5pPr>
            <a:lvl6pPr marL="2743200" lvl="5" indent="-31115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6pPr>
            <a:lvl7pPr marL="3200400" lvl="6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7pPr>
            <a:lvl8pPr marL="3657600" lvl="7" indent="-31115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8pPr>
            <a:lvl9pPr marL="4114800" lvl="8" indent="-31115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9pPr>
          </a:lstStyle>
          <a:p>
            <a:endParaRPr/>
          </a:p>
        </p:txBody>
      </p:sp>
      <p:sp>
        <p:nvSpPr>
          <p:cNvPr id="63" name="Google Shape;63;p5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bg>
      <p:bgPr>
        <a:solidFill>
          <a:schemeClr val="dk2"/>
        </a:solid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6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6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6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6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69" name="Google Shape;69;p6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bg>
      <p:bgPr>
        <a:solidFill>
          <a:schemeClr val="accent3"/>
        </a:solid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7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7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7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7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75" name="Google Shape;75;p7"/>
          <p:cNvSpPr txBox="1">
            <a:spLocks noGrp="1"/>
          </p:cNvSpPr>
          <p:nvPr>
            <p:ph type="body" idx="1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1pPr>
            <a:lvl2pPr marL="914400" lvl="1" indent="-31115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2pPr>
            <a:lvl3pPr marL="1371600" lvl="2" indent="-31115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3pPr>
            <a:lvl4pPr marL="1828800" lvl="3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4pPr>
            <a:lvl5pPr marL="2286000" lvl="4" indent="-31115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5pPr>
            <a:lvl6pPr marL="2743200" lvl="5" indent="-31115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6pPr>
            <a:lvl7pPr marL="3200400" lvl="6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7pPr>
            <a:lvl8pPr marL="3657600" lvl="7" indent="-31115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8pPr>
            <a:lvl9pPr marL="4114800" lvl="8" indent="-31115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9pPr>
          </a:lstStyle>
          <a:p>
            <a:endParaRPr/>
          </a:p>
        </p:txBody>
      </p:sp>
      <p:sp>
        <p:nvSpPr>
          <p:cNvPr id="76" name="Google Shape;76;p7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1"/>
        </a:solid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8"/>
          <p:cNvSpPr/>
          <p:nvPr/>
        </p:nvSpPr>
        <p:spPr>
          <a:xfrm>
            <a:off x="0" y="2823144"/>
            <a:ext cx="7369200" cy="23169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8"/>
          <p:cNvSpPr/>
          <p:nvPr/>
        </p:nvSpPr>
        <p:spPr>
          <a:xfrm flipH="1">
            <a:off x="3583210" y="1554113"/>
            <a:ext cx="5560500" cy="35895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0" name="Google Shape;80;p8"/>
          <p:cNvGrpSpPr/>
          <p:nvPr/>
        </p:nvGrpSpPr>
        <p:grpSpPr>
          <a:xfrm>
            <a:off x="255991" y="-118"/>
            <a:ext cx="2251347" cy="1043408"/>
            <a:chOff x="3961956" y="4383950"/>
            <a:chExt cx="1160548" cy="548700"/>
          </a:xfrm>
        </p:grpSpPr>
        <p:sp>
          <p:nvSpPr>
            <p:cNvPr id="81" name="Google Shape;81;p8"/>
            <p:cNvSpPr/>
            <p:nvPr/>
          </p:nvSpPr>
          <p:spPr>
            <a:xfrm>
              <a:off x="4224904" y="4383950"/>
              <a:ext cx="897600" cy="5487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>
              <a:off x="4093430" y="4383950"/>
              <a:ext cx="897600" cy="5487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>
              <a:off x="3961956" y="4383950"/>
              <a:ext cx="897600" cy="5487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4" name="Google Shape;84;p8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5" name="Google Shape;85;p8"/>
          <p:cNvGrpSpPr/>
          <p:nvPr/>
        </p:nvGrpSpPr>
        <p:grpSpPr>
          <a:xfrm>
            <a:off x="34934" y="4522125"/>
            <a:ext cx="1593306" cy="617072"/>
            <a:chOff x="6917201" y="0"/>
            <a:chExt cx="2227777" cy="863400"/>
          </a:xfrm>
        </p:grpSpPr>
        <p:sp>
          <p:nvSpPr>
            <p:cNvPr id="86" name="Google Shape;86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9" name="Google Shape;89;p8"/>
          <p:cNvGrpSpPr/>
          <p:nvPr/>
        </p:nvGrpSpPr>
        <p:grpSpPr>
          <a:xfrm>
            <a:off x="5886353" y="1243"/>
            <a:ext cx="3257455" cy="1261514"/>
            <a:chOff x="6917201" y="0"/>
            <a:chExt cx="2227777" cy="863400"/>
          </a:xfrm>
        </p:grpSpPr>
        <p:sp>
          <p:nvSpPr>
            <p:cNvPr id="90" name="Google Shape;90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3" name="Google Shape;93;p8"/>
          <p:cNvSpPr txBox="1">
            <a:spLocks noGrp="1"/>
          </p:cNvSpPr>
          <p:nvPr>
            <p:ph type="title"/>
          </p:nvPr>
        </p:nvSpPr>
        <p:spPr>
          <a:xfrm>
            <a:off x="1393929" y="1301146"/>
            <a:ext cx="6366900" cy="253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94" name="Google Shape;94;p8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solidFill>
          <a:schemeClr val="dk2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9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9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9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9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6424200" cy="7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00" name="Google Shape;100;p9"/>
          <p:cNvSpPr txBox="1">
            <a:spLocks noGrp="1"/>
          </p:cNvSpPr>
          <p:nvPr>
            <p:ph type="subTitle" idx="1"/>
          </p:nvPr>
        </p:nvSpPr>
        <p:spPr>
          <a:xfrm>
            <a:off x="819150" y="1550700"/>
            <a:ext cx="58599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01" name="Google Shape;101;p9"/>
          <p:cNvSpPr txBox="1">
            <a:spLocks noGrp="1"/>
          </p:cNvSpPr>
          <p:nvPr>
            <p:ph type="body" idx="2"/>
          </p:nvPr>
        </p:nvSpPr>
        <p:spPr>
          <a:xfrm>
            <a:off x="819150" y="2467050"/>
            <a:ext cx="5859900" cy="209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1pPr>
            <a:lvl2pPr marL="914400" lvl="1" indent="-31115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2pPr>
            <a:lvl3pPr marL="1371600" lvl="2" indent="-31115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3pPr>
            <a:lvl4pPr marL="1828800" lvl="3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4pPr>
            <a:lvl5pPr marL="2286000" lvl="4" indent="-31115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5pPr>
            <a:lvl6pPr marL="2743200" lvl="5" indent="-31115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6pPr>
            <a:lvl7pPr marL="3200400" lvl="6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7pPr>
            <a:lvl8pPr marL="3657600" lvl="7" indent="-31115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8pPr>
            <a:lvl9pPr marL="4114800" lvl="8" indent="-31115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9pPr>
          </a:lstStyle>
          <a:p>
            <a:endParaRPr/>
          </a:p>
        </p:txBody>
      </p:sp>
      <p:sp>
        <p:nvSpPr>
          <p:cNvPr id="102" name="Google Shape;102;p9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bg>
      <p:bgPr>
        <a:solidFill>
          <a:schemeClr val="accent1"/>
        </a:solid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0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0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10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10"/>
          <p:cNvSpPr txBox="1">
            <a:spLocks noGrp="1"/>
          </p:cNvSpPr>
          <p:nvPr>
            <p:ph type="body" idx="1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</a:lstStyle>
          <a:p>
            <a:endParaRPr/>
          </a:p>
        </p:txBody>
      </p:sp>
      <p:sp>
        <p:nvSpPr>
          <p:cNvPr id="108" name="Google Shape;108;p10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accent3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1"/>
          <p:cNvSpPr/>
          <p:nvPr/>
        </p:nvSpPr>
        <p:spPr>
          <a:xfrm flipH="1">
            <a:off x="5569200" y="2834075"/>
            <a:ext cx="3574800" cy="23094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1" name="Google Shape;111;p11"/>
          <p:cNvGrpSpPr/>
          <p:nvPr/>
        </p:nvGrpSpPr>
        <p:grpSpPr>
          <a:xfrm>
            <a:off x="5959222" y="4119576"/>
            <a:ext cx="2520952" cy="1024165"/>
            <a:chOff x="6917201" y="0"/>
            <a:chExt cx="2227777" cy="863400"/>
          </a:xfrm>
        </p:grpSpPr>
        <p:sp>
          <p:nvSpPr>
            <p:cNvPr id="112" name="Google Shape;112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5" name="Google Shape;115;p11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116" name="Google Shape;116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9" name="Google Shape;119;p11"/>
          <p:cNvSpPr txBox="1">
            <a:spLocks noGrp="1"/>
          </p:cNvSpPr>
          <p:nvPr>
            <p:ph type="title" hasCustomPrompt="1"/>
          </p:nvPr>
        </p:nvSpPr>
        <p:spPr>
          <a:xfrm>
            <a:off x="1385850" y="1383850"/>
            <a:ext cx="6372300" cy="1379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0" name="Google Shape;120;p11"/>
          <p:cNvSpPr txBox="1">
            <a:spLocks noGrp="1"/>
          </p:cNvSpPr>
          <p:nvPr>
            <p:ph type="body" idx="1"/>
          </p:nvPr>
        </p:nvSpPr>
        <p:spPr>
          <a:xfrm>
            <a:off x="1385850" y="2863850"/>
            <a:ext cx="6372300" cy="64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23850" algn="ctr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1pPr>
            <a:lvl2pPr marL="914400" lvl="1" indent="-311150" algn="ctr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2pPr>
            <a:lvl3pPr marL="1371600" lvl="2" indent="-311150" algn="ctr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3pPr>
            <a:lvl4pPr marL="1828800" lvl="3" indent="-311150" algn="ctr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4pPr>
            <a:lvl5pPr marL="2286000" lvl="4" indent="-311150" algn="ctr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5pPr>
            <a:lvl6pPr marL="2743200" lvl="5" indent="-311150" algn="ctr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6pPr>
            <a:lvl7pPr marL="3200400" lvl="6" indent="-311150" algn="ctr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7pPr>
            <a:lvl8pPr marL="3657600" lvl="7" indent="-311150" algn="ctr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8pPr>
            <a:lvl9pPr marL="4114800" lvl="8" indent="-311150" algn="ctr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9pPr>
          </a:lstStyle>
          <a:p>
            <a:endParaRPr/>
          </a:p>
        </p:txBody>
      </p:sp>
      <p:sp>
        <p:nvSpPr>
          <p:cNvPr id="121" name="Google Shape;121;p11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2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hift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Font typeface="Lexend Exa"/>
              <a:buNone/>
              <a:defRPr sz="3000">
                <a:latin typeface="Lexend Exa"/>
                <a:ea typeface="Lexend Exa"/>
                <a:cs typeface="Lexend Exa"/>
                <a:sym typeface="Lexend Ex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39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238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Lexend Exa"/>
              <a:buChar char="●"/>
              <a:defRPr sz="150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defRPr>
            </a:lvl1pPr>
            <a:lvl2pPr marL="914400" lvl="1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Lexend Exa"/>
              <a:buChar char="○"/>
              <a:defRPr sz="130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defRPr>
            </a:lvl2pPr>
            <a:lvl3pPr marL="1371600" lvl="2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Lexend Exa"/>
              <a:buChar char="■"/>
              <a:defRPr sz="130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defRPr>
            </a:lvl3pPr>
            <a:lvl4pPr marL="1828800" lvl="3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Lexend Exa"/>
              <a:buChar char="●"/>
              <a:defRPr sz="130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defRPr>
            </a:lvl4pPr>
            <a:lvl5pPr marL="2286000" lvl="4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Lexend Exa"/>
              <a:buChar char="○"/>
              <a:defRPr sz="130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defRPr>
            </a:lvl5pPr>
            <a:lvl6pPr marL="2743200" lvl="5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Lexend Exa"/>
              <a:buChar char="■"/>
              <a:defRPr sz="130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defRPr>
            </a:lvl6pPr>
            <a:lvl7pPr marL="3200400" lvl="6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Lexend Exa"/>
              <a:buChar char="●"/>
              <a:defRPr sz="130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defRPr>
            </a:lvl7pPr>
            <a:lvl8pPr marL="3657600" lvl="7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Lexend Exa"/>
              <a:buChar char="○"/>
              <a:defRPr sz="130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defRPr>
            </a:lvl8pPr>
            <a:lvl9pPr marL="4114800" lvl="8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Lexend Exa"/>
              <a:buChar char="■"/>
              <a:defRPr sz="130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.png"/><Relationship Id="rId5" Type="http://schemas.openxmlformats.org/officeDocument/2006/relationships/hyperlink" Target="https://drive.google.com/file/d/1DwpL48TJK830iAhPyfsFjwr1AvI8Cjio/view?usp=sharing" TargetMode="Externa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2.png"/><Relationship Id="rId5" Type="http://schemas.openxmlformats.org/officeDocument/2006/relationships/hyperlink" Target="https://drive.google.com/file/d/1rNa8hueJiVL4stHYDOwURsI8Ht465LrA/view?usp=sharing" TargetMode="Externa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3.png"/><Relationship Id="rId5" Type="http://schemas.openxmlformats.org/officeDocument/2006/relationships/hyperlink" Target="https://drive.google.com/file/d/1gp4PTIOFlJiJPNiDHosjQ1hJVSYw7hoJ/view?usp=sharing" TargetMode="Externa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.png"/><Relationship Id="rId5" Type="http://schemas.openxmlformats.org/officeDocument/2006/relationships/hyperlink" Target="https://drive.google.com/file/d/1_0pMKrgaZHGSYNRMPZuwX4NtNgs83I8v/view?usp=sharing" TargetMode="Externa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3"/>
          <p:cNvSpPr txBox="1">
            <a:spLocks noGrp="1"/>
          </p:cNvSpPr>
          <p:nvPr>
            <p:ph type="title"/>
          </p:nvPr>
        </p:nvSpPr>
        <p:spPr>
          <a:xfrm>
            <a:off x="860250" y="1302150"/>
            <a:ext cx="7423500" cy="253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800"/>
              <a:t>Lesson</a:t>
            </a:r>
            <a:endParaRPr sz="5800"/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800" dirty="0"/>
              <a:t>For </a:t>
            </a:r>
            <a:endParaRPr sz="5800" dirty="0"/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800" dirty="0"/>
              <a:t>Unit 2: Day 2</a:t>
            </a:r>
            <a:endParaRPr sz="5800" dirty="0"/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5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4"/>
          <p:cNvSpPr txBox="1"/>
          <p:nvPr/>
        </p:nvSpPr>
        <p:spPr>
          <a:xfrm>
            <a:off x="406200" y="409350"/>
            <a:ext cx="8331600" cy="43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100" b="1">
                <a:latin typeface="Lexend Exa"/>
                <a:ea typeface="Lexend Exa"/>
                <a:cs typeface="Lexend Exa"/>
                <a:sym typeface="Lexend Exa"/>
              </a:rPr>
              <a:t>Activity</a:t>
            </a:r>
            <a:endParaRPr sz="12100">
              <a:latin typeface="Lexend Exa"/>
              <a:ea typeface="Lexend Exa"/>
              <a:cs typeface="Lexend Exa"/>
              <a:sym typeface="Lexend Ex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5"/>
          <p:cNvSpPr txBox="1">
            <a:spLocks noGrp="1"/>
          </p:cNvSpPr>
          <p:nvPr>
            <p:ph type="title"/>
          </p:nvPr>
        </p:nvSpPr>
        <p:spPr>
          <a:xfrm>
            <a:off x="1275300" y="156975"/>
            <a:ext cx="7087500" cy="95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 b="1" u="sng">
                <a:latin typeface="Lexend Exa"/>
                <a:ea typeface="Lexend Exa"/>
                <a:cs typeface="Lexend Exa"/>
                <a:sym typeface="Lexend Exa"/>
              </a:rPr>
              <a:t>My School</a:t>
            </a:r>
            <a:endParaRPr sz="4500" b="1" u="sng">
              <a:latin typeface="Lexend Exa"/>
              <a:ea typeface="Lexend Exa"/>
              <a:cs typeface="Lexend Exa"/>
              <a:sym typeface="Lexend Exa"/>
            </a:endParaRPr>
          </a:p>
        </p:txBody>
      </p:sp>
      <p:graphicFrame>
        <p:nvGraphicFramePr>
          <p:cNvPr id="139" name="Google Shape;139;p15"/>
          <p:cNvGraphicFramePr/>
          <p:nvPr/>
        </p:nvGraphicFramePr>
        <p:xfrm>
          <a:off x="188063" y="1164650"/>
          <a:ext cx="8790000" cy="1188690"/>
        </p:xfrm>
        <a:graphic>
          <a:graphicData uri="http://schemas.openxmlformats.org/drawingml/2006/table">
            <a:tbl>
              <a:tblPr>
                <a:noFill/>
                <a:tableStyleId>{5F08564B-02AE-4C29-9F25-89FFFF774BFC}</a:tableStyleId>
              </a:tblPr>
              <a:tblGrid>
                <a:gridCol w="2197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97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97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97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015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3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Mount Vernon</a:t>
                      </a:r>
                      <a:endParaRPr sz="33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3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Iowa</a:t>
                      </a:r>
                      <a:endParaRPr sz="33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3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College </a:t>
                      </a:r>
                      <a:endParaRPr sz="33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3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Ram</a:t>
                      </a:r>
                      <a:endParaRPr sz="33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7"/>
          <p:cNvSpPr txBox="1">
            <a:spLocks noGrp="1"/>
          </p:cNvSpPr>
          <p:nvPr>
            <p:ph type="title"/>
          </p:nvPr>
        </p:nvSpPr>
        <p:spPr>
          <a:xfrm>
            <a:off x="1275300" y="156975"/>
            <a:ext cx="7087500" cy="95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 b="1" u="sng">
                <a:latin typeface="Lexend Exa"/>
                <a:ea typeface="Lexend Exa"/>
                <a:cs typeface="Lexend Exa"/>
                <a:sym typeface="Lexend Exa"/>
              </a:rPr>
              <a:t>Vocabulary Reading</a:t>
            </a:r>
            <a:endParaRPr sz="4500" b="1" u="sng">
              <a:latin typeface="Lexend Exa"/>
              <a:ea typeface="Lexend Exa"/>
              <a:cs typeface="Lexend Exa"/>
              <a:sym typeface="Lexend Exa"/>
            </a:endParaRPr>
          </a:p>
        </p:txBody>
      </p:sp>
      <p:graphicFrame>
        <p:nvGraphicFramePr>
          <p:cNvPr id="151" name="Google Shape;151;p17"/>
          <p:cNvGraphicFramePr/>
          <p:nvPr/>
        </p:nvGraphicFramePr>
        <p:xfrm>
          <a:off x="188063" y="1164650"/>
          <a:ext cx="8790000" cy="2704575"/>
        </p:xfrm>
        <a:graphic>
          <a:graphicData uri="http://schemas.openxmlformats.org/drawingml/2006/table">
            <a:tbl>
              <a:tblPr>
                <a:noFill/>
                <a:tableStyleId>{5F08564B-02AE-4C29-9F25-89FFFF774BFC}</a:tableStyleId>
              </a:tblPr>
              <a:tblGrid>
                <a:gridCol w="2197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97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97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97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015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3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book</a:t>
                      </a:r>
                      <a:endParaRPr sz="33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3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notebook</a:t>
                      </a:r>
                      <a:endParaRPr sz="33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3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pen </a:t>
                      </a:r>
                      <a:endParaRPr sz="33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3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ruler</a:t>
                      </a:r>
                      <a:endParaRPr sz="33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15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3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pencil</a:t>
                      </a:r>
                      <a:endParaRPr sz="33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3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computer</a:t>
                      </a:r>
                      <a:endParaRPr sz="33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3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eraser </a:t>
                      </a:r>
                      <a:endParaRPr sz="33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3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stapler</a:t>
                      </a:r>
                      <a:endParaRPr sz="33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15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3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desk</a:t>
                      </a:r>
                      <a:endParaRPr sz="33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3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chair</a:t>
                      </a:r>
                      <a:endParaRPr sz="33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3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laptop</a:t>
                      </a:r>
                      <a:endParaRPr sz="33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3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paper</a:t>
                      </a:r>
                      <a:endParaRPr sz="33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8"/>
          <p:cNvSpPr txBox="1">
            <a:spLocks noGrp="1"/>
          </p:cNvSpPr>
          <p:nvPr>
            <p:ph type="title"/>
          </p:nvPr>
        </p:nvSpPr>
        <p:spPr>
          <a:xfrm>
            <a:off x="1275300" y="156975"/>
            <a:ext cx="7087500" cy="95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 b="1" u="sng">
                <a:latin typeface="Lexend Exa"/>
                <a:ea typeface="Lexend Exa"/>
                <a:cs typeface="Lexend Exa"/>
                <a:sym typeface="Lexend Exa"/>
              </a:rPr>
              <a:t>Vocabulary: </a:t>
            </a:r>
            <a:endParaRPr sz="4500" b="1" u="sng">
              <a:latin typeface="Lexend Exa"/>
              <a:ea typeface="Lexend Exa"/>
              <a:cs typeface="Lexend Exa"/>
              <a:sym typeface="Lexend Ex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388" b="1" u="sng">
                <a:latin typeface="Lexend Exa"/>
                <a:ea typeface="Lexend Exa"/>
                <a:cs typeface="Lexend Exa"/>
                <a:sym typeface="Lexend Exa"/>
              </a:rPr>
              <a:t>Prepositions</a:t>
            </a:r>
            <a:endParaRPr sz="3388" b="1" u="sng">
              <a:latin typeface="Lexend Exa"/>
              <a:ea typeface="Lexend Exa"/>
              <a:cs typeface="Lexend Exa"/>
              <a:sym typeface="Lexend Exa"/>
            </a:endParaRPr>
          </a:p>
        </p:txBody>
      </p:sp>
      <p:graphicFrame>
        <p:nvGraphicFramePr>
          <p:cNvPr id="157" name="Google Shape;157;p18"/>
          <p:cNvGraphicFramePr/>
          <p:nvPr/>
        </p:nvGraphicFramePr>
        <p:xfrm>
          <a:off x="365050" y="1567075"/>
          <a:ext cx="8413875" cy="2704575"/>
        </p:xfrm>
        <a:graphic>
          <a:graphicData uri="http://schemas.openxmlformats.org/drawingml/2006/table">
            <a:tbl>
              <a:tblPr>
                <a:noFill/>
                <a:tableStyleId>{5F08564B-02AE-4C29-9F25-89FFFF774BFC}</a:tableStyleId>
              </a:tblPr>
              <a:tblGrid>
                <a:gridCol w="2804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04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046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015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1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on</a:t>
                      </a:r>
                      <a:endParaRPr sz="41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1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off</a:t>
                      </a:r>
                      <a:endParaRPr sz="41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41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15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1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under</a:t>
                      </a:r>
                      <a:endParaRPr sz="41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1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over </a:t>
                      </a:r>
                      <a:endParaRPr sz="41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41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015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1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in</a:t>
                      </a:r>
                      <a:endParaRPr sz="41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1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out</a:t>
                      </a:r>
                      <a:endParaRPr sz="41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41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9"/>
          <p:cNvSpPr txBox="1">
            <a:spLocks noGrp="1"/>
          </p:cNvSpPr>
          <p:nvPr>
            <p:ph type="title"/>
          </p:nvPr>
        </p:nvSpPr>
        <p:spPr>
          <a:xfrm>
            <a:off x="743700" y="220325"/>
            <a:ext cx="7505700" cy="479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latin typeface="Lexend Exa"/>
                <a:ea typeface="Lexend Exa"/>
                <a:cs typeface="Lexend Exa"/>
                <a:sym typeface="Lexend Exa"/>
              </a:rPr>
              <a:t>Let’s Chat…      Speaking-Listening</a:t>
            </a:r>
            <a:r>
              <a:rPr lang="en" sz="4300"/>
              <a:t> </a:t>
            </a:r>
            <a:endParaRPr sz="4300"/>
          </a:p>
        </p:txBody>
      </p:sp>
      <p:sp>
        <p:nvSpPr>
          <p:cNvPr id="163" name="Google Shape;163;p19"/>
          <p:cNvSpPr txBox="1">
            <a:spLocks noGrp="1"/>
          </p:cNvSpPr>
          <p:nvPr>
            <p:ph type="body" idx="1"/>
          </p:nvPr>
        </p:nvSpPr>
        <p:spPr>
          <a:xfrm>
            <a:off x="263250" y="750350"/>
            <a:ext cx="8466600" cy="143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400" b="1" dirty="0"/>
              <a:t>Turn and Talk</a:t>
            </a:r>
            <a:r>
              <a:rPr lang="en" sz="2400" dirty="0"/>
              <a:t>- with a partner practice asking and answering the questions from the prior slide.</a:t>
            </a:r>
            <a:endParaRPr sz="2400" b="1" dirty="0"/>
          </a:p>
        </p:txBody>
      </p:sp>
      <p:sp>
        <p:nvSpPr>
          <p:cNvPr id="164" name="Google Shape;164;p19"/>
          <p:cNvSpPr txBox="1">
            <a:spLocks noGrp="1"/>
          </p:cNvSpPr>
          <p:nvPr>
            <p:ph type="body" idx="1"/>
          </p:nvPr>
        </p:nvSpPr>
        <p:spPr>
          <a:xfrm>
            <a:off x="338700" y="2285300"/>
            <a:ext cx="8466600" cy="253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u="sng" dirty="0">
                <a:solidFill>
                  <a:schemeClr val="hlink"/>
                </a:solidFill>
                <a:hlinkClick r:id="rId5"/>
              </a:rPr>
              <a:t>Where do you go to school? </a:t>
            </a:r>
            <a:endParaRPr sz="2400" b="1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400" b="1" dirty="0"/>
              <a:t>I go to Kirkwood Community College. What is the</a:t>
            </a:r>
            <a:r>
              <a:rPr lang="en" sz="2400" b="1" dirty="0">
                <a:solidFill>
                  <a:srgbClr val="9900FF"/>
                </a:solidFill>
              </a:rPr>
              <a:t> </a:t>
            </a:r>
            <a:r>
              <a:rPr lang="en" sz="2400" b="1" dirty="0"/>
              <a:t>name of your school?</a:t>
            </a:r>
            <a:endParaRPr sz="2400" b="1" dirty="0"/>
          </a:p>
          <a:p>
            <a:pPr marL="914400" lvl="0" indent="45720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400" b="1" dirty="0"/>
              <a:t>I go to school at Cornell College.</a:t>
            </a:r>
            <a:endParaRPr sz="2400" b="1" dirty="0"/>
          </a:p>
          <a:p>
            <a:pPr marL="914400" lvl="0" indent="45720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400" b="1" dirty="0"/>
              <a:t>    </a:t>
            </a:r>
            <a:endParaRPr sz="2400" b="1" dirty="0"/>
          </a:p>
        </p:txBody>
      </p:sp>
      <p:pic>
        <p:nvPicPr>
          <p:cNvPr id="2" name="where do you go to school">
            <a:hlinkClick r:id="" action="ppaction://media"/>
            <a:extLst>
              <a:ext uri="{FF2B5EF4-FFF2-40B4-BE49-F238E27FC236}">
                <a16:creationId xmlns:a16="http://schemas.microsoft.com/office/drawing/2014/main" id="{EBE97BD6-2EB7-4D49-9E58-B2BE35EEF2E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556488" y="1641330"/>
            <a:ext cx="1929669" cy="10854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7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0"/>
          <p:cNvSpPr txBox="1">
            <a:spLocks noGrp="1"/>
          </p:cNvSpPr>
          <p:nvPr>
            <p:ph type="title"/>
          </p:nvPr>
        </p:nvSpPr>
        <p:spPr>
          <a:xfrm>
            <a:off x="743700" y="220325"/>
            <a:ext cx="7505700" cy="479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latin typeface="Lexend Exa"/>
                <a:ea typeface="Lexend Exa"/>
                <a:cs typeface="Lexend Exa"/>
                <a:sym typeface="Lexend Exa"/>
              </a:rPr>
              <a:t>Let’s Chat…      Speaking-Listening</a:t>
            </a:r>
            <a:r>
              <a:rPr lang="en" sz="4300"/>
              <a:t> </a:t>
            </a:r>
            <a:endParaRPr sz="4300"/>
          </a:p>
        </p:txBody>
      </p:sp>
      <p:sp>
        <p:nvSpPr>
          <p:cNvPr id="170" name="Google Shape;170;p20"/>
          <p:cNvSpPr txBox="1">
            <a:spLocks noGrp="1"/>
          </p:cNvSpPr>
          <p:nvPr>
            <p:ph type="body" idx="1"/>
          </p:nvPr>
        </p:nvSpPr>
        <p:spPr>
          <a:xfrm>
            <a:off x="263250" y="750350"/>
            <a:ext cx="8466600" cy="143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400" b="1"/>
              <a:t>Turn and Talk</a:t>
            </a:r>
            <a:r>
              <a:rPr lang="en" sz="2400"/>
              <a:t>- with a partner practice asking and answering the questions from the prior slide.</a:t>
            </a:r>
            <a:endParaRPr sz="2400" b="1"/>
          </a:p>
        </p:txBody>
      </p:sp>
      <p:sp>
        <p:nvSpPr>
          <p:cNvPr id="171" name="Google Shape;171;p20"/>
          <p:cNvSpPr txBox="1">
            <a:spLocks noGrp="1"/>
          </p:cNvSpPr>
          <p:nvPr>
            <p:ph type="body" idx="1"/>
          </p:nvPr>
        </p:nvSpPr>
        <p:spPr>
          <a:xfrm>
            <a:off x="338700" y="2285300"/>
            <a:ext cx="8466600" cy="253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u="sng" dirty="0">
                <a:solidFill>
                  <a:schemeClr val="hlink"/>
                </a:solidFill>
                <a:hlinkClick r:id="rId5"/>
              </a:rPr>
              <a:t>What year are you?</a:t>
            </a:r>
            <a:r>
              <a:rPr lang="en" sz="2400" b="1" dirty="0"/>
              <a:t>  </a:t>
            </a:r>
            <a:endParaRPr sz="2400" b="1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 dirty="0"/>
              <a:t>This is my sophomore year.  </a:t>
            </a:r>
            <a:endParaRPr sz="2300" b="1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 dirty="0"/>
              <a:t>How about you?</a:t>
            </a:r>
            <a:endParaRPr sz="2300" b="1" dirty="0"/>
          </a:p>
          <a:p>
            <a:pPr marL="914400" lvl="0" indent="45720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300" b="1" dirty="0"/>
              <a:t>I am a second year student like you.</a:t>
            </a:r>
            <a:endParaRPr sz="2300" b="1" dirty="0"/>
          </a:p>
          <a:p>
            <a:pPr marL="914400" lvl="0" indent="45720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400" b="1" dirty="0"/>
              <a:t>     Video Connections</a:t>
            </a:r>
            <a:endParaRPr sz="2400" b="1" dirty="0"/>
          </a:p>
        </p:txBody>
      </p:sp>
      <p:pic>
        <p:nvPicPr>
          <p:cNvPr id="2" name="what year are you">
            <a:hlinkClick r:id="" action="ppaction://media"/>
            <a:extLst>
              <a:ext uri="{FF2B5EF4-FFF2-40B4-BE49-F238E27FC236}">
                <a16:creationId xmlns:a16="http://schemas.microsoft.com/office/drawing/2014/main" id="{D00F5551-B8BC-4072-9130-ED60892D016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846473" y="1739580"/>
            <a:ext cx="2958827" cy="16643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86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1"/>
          <p:cNvSpPr txBox="1">
            <a:spLocks noGrp="1"/>
          </p:cNvSpPr>
          <p:nvPr>
            <p:ph type="title"/>
          </p:nvPr>
        </p:nvSpPr>
        <p:spPr>
          <a:xfrm>
            <a:off x="743700" y="220325"/>
            <a:ext cx="7505700" cy="479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latin typeface="Lexend Exa"/>
                <a:ea typeface="Lexend Exa"/>
                <a:cs typeface="Lexend Exa"/>
                <a:sym typeface="Lexend Exa"/>
              </a:rPr>
              <a:t>Let’s Chat…      Speaking-Listening</a:t>
            </a:r>
            <a:r>
              <a:rPr lang="en" sz="4300"/>
              <a:t> </a:t>
            </a:r>
            <a:endParaRPr sz="4300"/>
          </a:p>
        </p:txBody>
      </p:sp>
      <p:sp>
        <p:nvSpPr>
          <p:cNvPr id="177" name="Google Shape;177;p21"/>
          <p:cNvSpPr txBox="1">
            <a:spLocks noGrp="1"/>
          </p:cNvSpPr>
          <p:nvPr>
            <p:ph type="body" idx="1"/>
          </p:nvPr>
        </p:nvSpPr>
        <p:spPr>
          <a:xfrm>
            <a:off x="263250" y="750350"/>
            <a:ext cx="8466600" cy="143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400" b="1"/>
              <a:t>Turn and Talk</a:t>
            </a:r>
            <a:r>
              <a:rPr lang="en" sz="2400"/>
              <a:t>- with a partner practice asking and answering the questions from the prior slide.</a:t>
            </a:r>
            <a:endParaRPr sz="2400" b="1"/>
          </a:p>
        </p:txBody>
      </p:sp>
      <p:sp>
        <p:nvSpPr>
          <p:cNvPr id="178" name="Google Shape;178;p21"/>
          <p:cNvSpPr txBox="1">
            <a:spLocks noGrp="1"/>
          </p:cNvSpPr>
          <p:nvPr>
            <p:ph type="body" idx="1"/>
          </p:nvPr>
        </p:nvSpPr>
        <p:spPr>
          <a:xfrm>
            <a:off x="338700" y="2285300"/>
            <a:ext cx="8466600" cy="253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u="sng" dirty="0">
                <a:solidFill>
                  <a:schemeClr val="hlink"/>
                </a:solidFill>
                <a:hlinkClick r:id="rId5"/>
              </a:rPr>
              <a:t>What is your major?</a:t>
            </a:r>
            <a:r>
              <a:rPr lang="en" sz="2400" b="1" dirty="0"/>
              <a:t> </a:t>
            </a:r>
            <a:endParaRPr sz="2400" b="1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200" b="1" dirty="0"/>
              <a:t>My major is Elementary Education.</a:t>
            </a:r>
            <a:endParaRPr sz="2200" b="1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200" b="1" dirty="0"/>
              <a:t> What about you?</a:t>
            </a:r>
            <a:endParaRPr sz="2200" b="1" dirty="0"/>
          </a:p>
          <a:p>
            <a:pPr marL="914400" lvl="0" indent="45720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200" b="1" dirty="0"/>
              <a:t>I am studying Engineering.</a:t>
            </a:r>
            <a:endParaRPr sz="2200" b="1" dirty="0"/>
          </a:p>
          <a:p>
            <a:pPr marL="914400" lvl="0" indent="45720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400" b="1" dirty="0"/>
              <a:t>     Video Connections</a:t>
            </a:r>
            <a:endParaRPr sz="2400" b="1" dirty="0"/>
          </a:p>
        </p:txBody>
      </p:sp>
      <p:pic>
        <p:nvPicPr>
          <p:cNvPr id="2" name="what is your major">
            <a:hlinkClick r:id="" action="ppaction://media"/>
            <a:extLst>
              <a:ext uri="{FF2B5EF4-FFF2-40B4-BE49-F238E27FC236}">
                <a16:creationId xmlns:a16="http://schemas.microsoft.com/office/drawing/2014/main" id="{ACA8F57B-FD71-4EAB-A0B3-567DBBEE9F5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255344" y="1739291"/>
            <a:ext cx="1941364" cy="109201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7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2"/>
          <p:cNvSpPr txBox="1">
            <a:spLocks noGrp="1"/>
          </p:cNvSpPr>
          <p:nvPr>
            <p:ph type="title"/>
          </p:nvPr>
        </p:nvSpPr>
        <p:spPr>
          <a:xfrm>
            <a:off x="743700" y="220325"/>
            <a:ext cx="7505700" cy="479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latin typeface="Lexend Exa"/>
                <a:ea typeface="Lexend Exa"/>
                <a:cs typeface="Lexend Exa"/>
                <a:sym typeface="Lexend Exa"/>
              </a:rPr>
              <a:t>Let’s Chat…      Speaking-Listening</a:t>
            </a:r>
            <a:r>
              <a:rPr lang="en" sz="4300"/>
              <a:t> </a:t>
            </a:r>
            <a:endParaRPr sz="4300"/>
          </a:p>
        </p:txBody>
      </p:sp>
      <p:sp>
        <p:nvSpPr>
          <p:cNvPr id="184" name="Google Shape;184;p22"/>
          <p:cNvSpPr txBox="1">
            <a:spLocks noGrp="1"/>
          </p:cNvSpPr>
          <p:nvPr>
            <p:ph type="body" idx="1"/>
          </p:nvPr>
        </p:nvSpPr>
        <p:spPr>
          <a:xfrm>
            <a:off x="263250" y="750350"/>
            <a:ext cx="8466600" cy="143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400" b="1"/>
              <a:t>Turn and Talk</a:t>
            </a:r>
            <a:r>
              <a:rPr lang="en" sz="2400"/>
              <a:t>- with a partner practice asking and answering the questions from the prior slide.</a:t>
            </a:r>
            <a:endParaRPr sz="2400" b="1"/>
          </a:p>
        </p:txBody>
      </p:sp>
      <p:sp>
        <p:nvSpPr>
          <p:cNvPr id="185" name="Google Shape;185;p22"/>
          <p:cNvSpPr txBox="1">
            <a:spLocks noGrp="1"/>
          </p:cNvSpPr>
          <p:nvPr>
            <p:ph type="body" idx="1"/>
          </p:nvPr>
        </p:nvSpPr>
        <p:spPr>
          <a:xfrm>
            <a:off x="338700" y="2285300"/>
            <a:ext cx="8466600" cy="253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7500"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74" b="1" u="sng" dirty="0">
                <a:solidFill>
                  <a:schemeClr val="hlink"/>
                </a:solidFill>
                <a:hlinkClick r:id="rId5"/>
              </a:rPr>
              <a:t>What do you talk about in class?</a:t>
            </a:r>
            <a:r>
              <a:rPr lang="en" sz="2174" b="1" dirty="0"/>
              <a:t> </a:t>
            </a:r>
            <a:endParaRPr sz="2174" b="1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174" b="1" dirty="0"/>
              <a:t>We talk about children’s books and manipulatives in math</a:t>
            </a:r>
            <a:endParaRPr sz="2174" b="1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174" b="1" dirty="0"/>
              <a:t>How about you? </a:t>
            </a:r>
            <a:endParaRPr sz="2174" b="1" dirty="0"/>
          </a:p>
          <a:p>
            <a:pPr marL="914400" lvl="0" indent="45720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174" b="1" dirty="0"/>
              <a:t>We talk a lot about vector, acceleration, position and velocity in my class.</a:t>
            </a:r>
            <a:endParaRPr sz="2174" b="1" dirty="0"/>
          </a:p>
          <a:p>
            <a:pPr marL="914400" lvl="0" indent="45720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400" b="1" dirty="0"/>
              <a:t>     Video Connections</a:t>
            </a:r>
            <a:endParaRPr sz="2400" b="1" dirty="0"/>
          </a:p>
        </p:txBody>
      </p:sp>
      <p:pic>
        <p:nvPicPr>
          <p:cNvPr id="2" name="what do you talk about in class">
            <a:hlinkClick r:id="" action="ppaction://media"/>
            <a:extLst>
              <a:ext uri="{FF2B5EF4-FFF2-40B4-BE49-F238E27FC236}">
                <a16:creationId xmlns:a16="http://schemas.microsoft.com/office/drawing/2014/main" id="{970F4951-6FFA-4457-8E31-9FB13D9C011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31083" y="1684501"/>
            <a:ext cx="1776173" cy="9990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3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3"/>
          <p:cNvSpPr txBox="1"/>
          <p:nvPr/>
        </p:nvSpPr>
        <p:spPr>
          <a:xfrm>
            <a:off x="1312075" y="976725"/>
            <a:ext cx="6560100" cy="37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b="1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rPr>
              <a:t>Extension Activity: Fluency</a:t>
            </a:r>
            <a:endParaRPr sz="2100" b="1">
              <a:solidFill>
                <a:schemeClr val="dk2"/>
              </a:solidFill>
              <a:latin typeface="Lexend Exa"/>
              <a:ea typeface="Lexend Exa"/>
              <a:cs typeface="Lexend Exa"/>
              <a:sym typeface="Lexend Ex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chemeClr val="dk2"/>
              </a:solidFill>
              <a:latin typeface="Lexend Exa"/>
              <a:ea typeface="Lexend Exa"/>
              <a:cs typeface="Lexend Exa"/>
              <a:sym typeface="Lexend Ex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rPr>
              <a:t>Using your cell phone record </a:t>
            </a:r>
            <a:endParaRPr sz="1500">
              <a:solidFill>
                <a:schemeClr val="dk2"/>
              </a:solidFill>
              <a:latin typeface="Lexend Exa"/>
              <a:ea typeface="Lexend Exa"/>
              <a:cs typeface="Lexend Exa"/>
              <a:sym typeface="Lexend Ex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rPr>
              <a:t>yourself and a partner having a</a:t>
            </a:r>
            <a:endParaRPr sz="1500">
              <a:solidFill>
                <a:schemeClr val="dk2"/>
              </a:solidFill>
              <a:latin typeface="Lexend Exa"/>
              <a:ea typeface="Lexend Exa"/>
              <a:cs typeface="Lexend Exa"/>
              <a:sym typeface="Lexend Ex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rPr>
              <a:t>conversation using the last </a:t>
            </a:r>
            <a:endParaRPr sz="1500">
              <a:solidFill>
                <a:schemeClr val="dk2"/>
              </a:solidFill>
              <a:latin typeface="Lexend Exa"/>
              <a:ea typeface="Lexend Exa"/>
              <a:cs typeface="Lexend Exa"/>
              <a:sym typeface="Lexend Ex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rPr>
              <a:t>Let’s Chat Slide.</a:t>
            </a:r>
            <a:endParaRPr sz="1500">
              <a:solidFill>
                <a:schemeClr val="dk2"/>
              </a:solidFill>
              <a:latin typeface="Lexend Exa"/>
              <a:ea typeface="Lexend Exa"/>
              <a:cs typeface="Lexend Exa"/>
              <a:sym typeface="Lexend Ex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chemeClr val="dk2"/>
              </a:solidFill>
              <a:latin typeface="Lexend Exa"/>
              <a:ea typeface="Lexend Exa"/>
              <a:cs typeface="Lexend Exa"/>
              <a:sym typeface="Lexend Ex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rPr>
              <a:t>When you're done recording</a:t>
            </a:r>
            <a:endParaRPr sz="1500">
              <a:solidFill>
                <a:schemeClr val="dk2"/>
              </a:solidFill>
              <a:latin typeface="Lexend Exa"/>
              <a:ea typeface="Lexend Exa"/>
              <a:cs typeface="Lexend Exa"/>
              <a:sym typeface="Lexend Ex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rPr>
              <a:t>listen with your partner and analyze</a:t>
            </a:r>
            <a:endParaRPr sz="1500">
              <a:solidFill>
                <a:schemeClr val="dk2"/>
              </a:solidFill>
              <a:latin typeface="Lexend Exa"/>
              <a:ea typeface="Lexend Exa"/>
              <a:cs typeface="Lexend Exa"/>
              <a:sym typeface="Lexend Ex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rPr>
              <a:t>the recording and give feedback to support each other. Try again using the feedback and re record.</a:t>
            </a:r>
            <a:endParaRPr sz="1500">
              <a:solidFill>
                <a:schemeClr val="dk2"/>
              </a:solidFill>
              <a:latin typeface="Lexend Exa"/>
              <a:ea typeface="Lexend Exa"/>
              <a:cs typeface="Lexend Exa"/>
              <a:sym typeface="Lexend Ex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chemeClr val="dk2"/>
              </a:solidFill>
              <a:latin typeface="Lexend Exa"/>
              <a:ea typeface="Lexend Exa"/>
              <a:cs typeface="Lexend Exa"/>
              <a:sym typeface="Lexend Ex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rPr>
              <a:t>Submit recording to WeChat if you’d like us to review for extra support. </a:t>
            </a:r>
            <a:endParaRPr sz="1500">
              <a:solidFill>
                <a:schemeClr val="dk2"/>
              </a:solidFill>
              <a:latin typeface="Lexend Exa"/>
              <a:ea typeface="Lexend Exa"/>
              <a:cs typeface="Lexend Exa"/>
              <a:sym typeface="Lexend Ex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chemeClr val="dk2"/>
              </a:solidFill>
              <a:latin typeface="Lexend Exa"/>
              <a:ea typeface="Lexend Exa"/>
              <a:cs typeface="Lexend Exa"/>
              <a:sym typeface="Lexend Exa"/>
            </a:endParaRPr>
          </a:p>
        </p:txBody>
      </p:sp>
      <p:pic>
        <p:nvPicPr>
          <p:cNvPr id="191" name="Google Shape;191;p23" descr="Free Images : smartphone, hand, technology, telephone, gadget ...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85750" y="1518775"/>
            <a:ext cx="2454973" cy="16362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4"/>
          <p:cNvSpPr txBox="1">
            <a:spLocks noGrp="1"/>
          </p:cNvSpPr>
          <p:nvPr>
            <p:ph type="title"/>
          </p:nvPr>
        </p:nvSpPr>
        <p:spPr>
          <a:xfrm>
            <a:off x="819150" y="43275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 b="1">
                <a:latin typeface="Lexend Exa"/>
                <a:ea typeface="Lexend Exa"/>
                <a:cs typeface="Lexend Exa"/>
                <a:sym typeface="Lexend Exa"/>
              </a:rPr>
              <a:t>Writing Practice</a:t>
            </a:r>
            <a:endParaRPr sz="4200" b="1">
              <a:latin typeface="Lexend Exa"/>
              <a:ea typeface="Lexend Exa"/>
              <a:cs typeface="Lexend Exa"/>
              <a:sym typeface="Lexend Exa"/>
            </a:endParaRPr>
          </a:p>
        </p:txBody>
      </p:sp>
      <p:sp>
        <p:nvSpPr>
          <p:cNvPr id="197" name="Google Shape;197;p24"/>
          <p:cNvSpPr txBox="1"/>
          <p:nvPr/>
        </p:nvSpPr>
        <p:spPr>
          <a:xfrm>
            <a:off x="206450" y="1180400"/>
            <a:ext cx="8751900" cy="332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Lexend Exa"/>
              <a:buAutoNum type="arabicPeriod"/>
            </a:pPr>
            <a:r>
              <a:rPr lang="en" sz="210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rPr>
              <a:t>Write/Type all about your school plans. </a:t>
            </a:r>
            <a:endParaRPr sz="2100">
              <a:solidFill>
                <a:schemeClr val="dk2"/>
              </a:solidFill>
              <a:latin typeface="Lexend Exa"/>
              <a:ea typeface="Lexend Exa"/>
              <a:cs typeface="Lexend Exa"/>
              <a:sym typeface="Lexend Exa"/>
            </a:endParaRPr>
          </a:p>
          <a:p>
            <a:pPr marL="914400" lvl="1" indent="-36195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Lexend Exa"/>
              <a:buAutoNum type="alphaLcPeriod"/>
            </a:pPr>
            <a:r>
              <a:rPr lang="en" sz="210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rPr>
              <a:t>Tell us about where you go, what you like about your school, and what you want to do next.</a:t>
            </a:r>
            <a:endParaRPr sz="2100">
              <a:solidFill>
                <a:schemeClr val="dk2"/>
              </a:solidFill>
              <a:latin typeface="Lexend Exa"/>
              <a:ea typeface="Lexend Exa"/>
              <a:cs typeface="Lexend Exa"/>
              <a:sym typeface="Lexend Exa"/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Lexend Exa"/>
              <a:buAutoNum type="arabicPeriod"/>
            </a:pPr>
            <a:r>
              <a:rPr lang="en" sz="210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rPr>
              <a:t>Read your school plans to a peer. </a:t>
            </a:r>
            <a:endParaRPr sz="2100">
              <a:solidFill>
                <a:schemeClr val="dk2"/>
              </a:solidFill>
              <a:latin typeface="Lexend Exa"/>
              <a:ea typeface="Lexend Exa"/>
              <a:cs typeface="Lexend Exa"/>
              <a:sym typeface="Lexend Exa"/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Lexend Exa"/>
              <a:buAutoNum type="arabicPeriod"/>
            </a:pPr>
            <a:r>
              <a:rPr lang="en" sz="210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rPr>
              <a:t>Ask a peer for help pronouncing different words. </a:t>
            </a:r>
            <a:endParaRPr sz="2100">
              <a:solidFill>
                <a:schemeClr val="dk2"/>
              </a:solidFill>
              <a:latin typeface="Lexend Exa"/>
              <a:ea typeface="Lexend Exa"/>
              <a:cs typeface="Lexend Exa"/>
              <a:sym typeface="Lexend Exa"/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Lexend Exa"/>
              <a:buAutoNum type="arabicPeriod"/>
            </a:pPr>
            <a:r>
              <a:rPr lang="en" sz="210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rPr>
              <a:t>Repeat: switch places of reader and listener</a:t>
            </a:r>
            <a:endParaRPr sz="2100">
              <a:solidFill>
                <a:schemeClr val="dk2"/>
              </a:solidFill>
              <a:latin typeface="Lexend Exa"/>
              <a:ea typeface="Lexend Exa"/>
              <a:cs typeface="Lexend Exa"/>
              <a:sym typeface="Lexend Exa"/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Lexend Exa"/>
              <a:buAutoNum type="arabicPeriod"/>
            </a:pPr>
            <a:r>
              <a:rPr lang="en" sz="210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rPr>
              <a:t>Move on to recording</a:t>
            </a:r>
            <a:endParaRPr sz="2100">
              <a:solidFill>
                <a:schemeClr val="dk2"/>
              </a:solidFill>
              <a:latin typeface="Lexend Exa"/>
              <a:ea typeface="Lexend Exa"/>
              <a:cs typeface="Lexend Exa"/>
              <a:sym typeface="Lexend Ex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chemeClr val="dk2"/>
              </a:solidFill>
              <a:latin typeface="Lexend Exa"/>
              <a:ea typeface="Lexend Exa"/>
              <a:cs typeface="Lexend Exa"/>
              <a:sym typeface="Lexend Ex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hift">
  <a:themeElements>
    <a:clrScheme name="Shift">
      <a:dk1>
        <a:srgbClr val="FFFFFF"/>
      </a:dk1>
      <a:lt1>
        <a:srgbClr val="AF7B51"/>
      </a:lt1>
      <a:dk2>
        <a:srgbClr val="233A44"/>
      </a:dk2>
      <a:lt2>
        <a:srgbClr val="D9D9D9"/>
      </a:lt2>
      <a:accent1>
        <a:srgbClr val="00796B"/>
      </a:accent1>
      <a:accent2>
        <a:srgbClr val="D9563F"/>
      </a:accent2>
      <a:accent3>
        <a:srgbClr val="C4A15A"/>
      </a:accent3>
      <a:accent4>
        <a:srgbClr val="14F597"/>
      </a:accent4>
      <a:accent5>
        <a:srgbClr val="3D4594"/>
      </a:accent5>
      <a:accent6>
        <a:srgbClr val="163EF5"/>
      </a:accent6>
      <a:hlink>
        <a:srgbClr val="3D4594"/>
      </a:hlink>
      <a:folHlink>
        <a:srgbClr val="3D459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378</Words>
  <Application>Microsoft Office PowerPoint</Application>
  <PresentationFormat>On-screen Show (16:9)</PresentationFormat>
  <Paragraphs>77</Paragraphs>
  <Slides>11</Slides>
  <Notes>11</Notes>
  <HiddenSlides>0</HiddenSlides>
  <MMClips>4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Teachers</vt:lpstr>
      <vt:lpstr>Nunito</vt:lpstr>
      <vt:lpstr>Lexend Exa</vt:lpstr>
      <vt:lpstr>Arial</vt:lpstr>
      <vt:lpstr>Lexend Exa Medium</vt:lpstr>
      <vt:lpstr>Shift</vt:lpstr>
      <vt:lpstr>Lesson For  Unit 2: Day 2 </vt:lpstr>
      <vt:lpstr>PowerPoint Presentation</vt:lpstr>
      <vt:lpstr>My School</vt:lpstr>
      <vt:lpstr>Vocabulary Reading</vt:lpstr>
      <vt:lpstr>Vocabulary:  Prepositions</vt:lpstr>
      <vt:lpstr>Let’s Chat…      Speaking-Listening </vt:lpstr>
      <vt:lpstr>Let’s Chat…      Speaking-Listening </vt:lpstr>
      <vt:lpstr>Let’s Chat…      Speaking-Listening </vt:lpstr>
      <vt:lpstr>Let’s Chat…      Speaking-Listening </vt:lpstr>
      <vt:lpstr>PowerPoint Presentation</vt:lpstr>
      <vt:lpstr>Writing Practice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For  Unit 2: Day 2</dc:title>
  <dc:creator>Corrine Neville</dc:creator>
  <cp:lastModifiedBy>Corrine Neville</cp:lastModifiedBy>
  <cp:revision>4</cp:revision>
  <dcterms:modified xsi:type="dcterms:W3CDTF">2025-05-13T19:43:55Z</dcterms:modified>
</cp:coreProperties>
</file>