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9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7" d="100"/>
          <a:sy n="77" d="100"/>
        </p:scale>
        <p:origin x="23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D7F619-8ECC-4971-A2AB-C81473342B50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E0A6EB-BC83-478F-9A7F-3717D9B140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9791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51bccdd933_0_1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51bccdd933_0_1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11C736-C5DB-4794-AFDF-DCB54FCFF53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7F75A9-5EA7-472C-AECB-F6881AFBE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941EF3-7FF1-4762-9297-DED2909F6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D59F47-1CB0-409F-B420-69EB9BDB06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CEF6FF-B0BC-42BC-B2CC-EADB70C9D4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7799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3D0FA1-DB18-4092-B2D2-3465665AD0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7CDD4C-85A8-46B0-B03A-A338344A53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0156D6-B987-4BB0-BAB6-30EDB1C59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66F26-EF00-4EB9-92E5-37975C819A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86EFE1-6F60-474C-AFCF-84992ADA1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28919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0095C4-AABB-47EC-83C5-24AA533DB8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59309F-171B-4C67-810E-A8BE4037F9C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A76B14-A4AC-4A37-A373-46CA7A62DF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B9674A-7FAC-4BF3-911C-D106FE8DA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B5BC9A-A609-4E79-8E63-4C2C98D707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3420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43525-2BDE-4C94-AE2B-969F7D548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99E7DB-2C7F-46B0-BCD2-1DD8F8C9E2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6D0795E-0A6A-4BDA-AFF5-CC9292D02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044003-7DD6-4484-BCDD-126EA4A449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E073C8-CDC5-47B1-8697-5109C439F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0FF0222-CF7B-47A1-8D19-98BF8D6615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9820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8C416-B856-405B-A85D-9611B12EF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BE61BF-239A-4E7B-8D53-2F0D1347EA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FB38DDA-4B66-4A1A-A4FA-0D6E92BDCD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6E2891-95DB-4974-A874-54AC34740C3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60F4D0F-4A88-4C9D-B786-979AF87893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95A0DE-C4F5-4D56-835B-9B87075951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5D433B-0FCF-4DEE-9E88-FA426BB97E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8AB811A-1C98-4A3E-8B4E-EE35C2F18C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10388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06DCBA-7F48-4FDD-B741-FAA6FA680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1A5D84-E9A3-440E-A8E7-164CD45FD2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AAA54-A522-4513-90A9-EB5C09E685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EA133B-0F6B-4324-9568-E7703FCED2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9246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E0624A-A02C-4853-9306-47BBAAEE53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0F51C3-8ED2-4E34-A33B-94BA6BB35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BBAFFE-93E5-4E0E-A9FC-52E45E4632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0079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9DEC75-8080-4554-822E-FBE446F7B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CFA9A-FDA6-4BBA-A11C-5F23D74120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22C0E5-9E19-4788-9350-9231E59401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99EF048-C70A-409B-8DAD-8363B3C0D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B931CB-D273-49CF-B3CA-405FD34A0D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355300-6B51-4C68-BE60-39FB8B8E97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500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A98783-B786-46E0-85B1-CE4FF8D4A9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E87B24E-A7DC-4EE2-AA4F-8B1167EEF4A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F0E920-BAAD-4F03-90EF-128C5D8D49D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B1D51C-CA69-4AAC-9748-D2BCFB31A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2460754-425C-441C-8CDF-3CE31AEA0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F74088-57FF-41EA-83CD-BB0C85695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400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FD9A0D-60BF-4B85-BD24-7AEB7D639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C5A139D-5AD2-42EB-9D55-EE8D4E0007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55DD61-462C-4D12-8C24-E78870BBAF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BE42FD-2AAF-4D2C-BA77-B5BA171F4D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09C435-7FD4-4799-9128-E2C74CAD05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3447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47941DA-04F8-4D1C-9404-F67A1E51C2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45DE5D-F84E-469D-A1C0-337B8C2B7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D3FABB-AE71-4451-8F57-F50636DC2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1A0ED0-2795-44FF-A2DA-A7EF69E998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F88A3C-5DDA-4B30-B6A6-91A5C955B6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349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bg>
      <p:bgPr>
        <a:solidFill>
          <a:schemeClr val="dk2"/>
        </a:solidFill>
        <a:effectLst/>
      </p:bgPr>
    </p:bg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"/>
          <p:cNvSpPr/>
          <p:nvPr/>
        </p:nvSpPr>
        <p:spPr>
          <a:xfrm flipH="1">
            <a:off x="4776800" y="2067600"/>
            <a:ext cx="7415200" cy="4790400"/>
          </a:xfrm>
          <a:prstGeom prst="rtTriangle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1" name="Google Shape;51;p4"/>
          <p:cNvSpPr/>
          <p:nvPr/>
        </p:nvSpPr>
        <p:spPr>
          <a:xfrm>
            <a:off x="41" y="3766000"/>
            <a:ext cx="9827200" cy="3092000"/>
          </a:xfrm>
          <a:prstGeom prst="rtTriangle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2" name="Google Shape;52;p4"/>
          <p:cNvSpPr/>
          <p:nvPr/>
        </p:nvSpPr>
        <p:spPr>
          <a:xfrm>
            <a:off x="270967" y="275000"/>
            <a:ext cx="11650000" cy="6308000"/>
          </a:xfrm>
          <a:prstGeom prst="rect">
            <a:avLst/>
          </a:prstGeom>
          <a:solidFill>
            <a:schemeClr val="dk1"/>
          </a:solidFill>
          <a:ln>
            <a:noFill/>
          </a:ln>
          <a:effectLst>
            <a:outerShdw blurRad="228600" sx="101000" sy="101000" algn="ctr" rotWithShape="0">
              <a:srgbClr val="000000">
                <a:alpha val="40000"/>
              </a:srgbClr>
            </a:outerShdw>
          </a:effectLst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53" name="Google Shape;53;p4"/>
          <p:cNvSpPr txBox="1">
            <a:spLocks noGrp="1"/>
          </p:cNvSpPr>
          <p:nvPr>
            <p:ph type="title"/>
          </p:nvPr>
        </p:nvSpPr>
        <p:spPr>
          <a:xfrm>
            <a:off x="1092200" y="1127467"/>
            <a:ext cx="10007600" cy="127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Lexend Exa Medium"/>
              <a:buNone/>
              <a:defRPr sz="4000">
                <a:solidFill>
                  <a:srgbClr val="000000"/>
                </a:solidFill>
                <a:latin typeface="Lexend Exa Medium"/>
                <a:ea typeface="Lexend Exa Medium"/>
                <a:cs typeface="Lexend Exa Medium"/>
                <a:sym typeface="Lexend Exa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endParaRPr/>
          </a:p>
        </p:txBody>
      </p:sp>
      <p:sp>
        <p:nvSpPr>
          <p:cNvPr id="54" name="Google Shape;54;p4"/>
          <p:cNvSpPr txBox="1">
            <a:spLocks noGrp="1"/>
          </p:cNvSpPr>
          <p:nvPr>
            <p:ph type="body" idx="1"/>
          </p:nvPr>
        </p:nvSpPr>
        <p:spPr>
          <a:xfrm>
            <a:off x="1092200" y="2654300"/>
            <a:ext cx="10007600" cy="326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609585" lvl="0" indent="-431789">
              <a:spcBef>
                <a:spcPts val="0"/>
              </a:spcBef>
              <a:spcAft>
                <a:spcPts val="0"/>
              </a:spcAft>
              <a:buSzPts val="15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1pPr>
            <a:lvl2pPr marL="1219170" lvl="1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2pPr>
            <a:lvl3pPr marL="1828754" lvl="2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3pPr>
            <a:lvl4pPr marL="2438339" lvl="3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4pPr>
            <a:lvl5pPr marL="3047924" lvl="4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5pPr>
            <a:lvl6pPr marL="3657509" lvl="5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6pPr>
            <a:lvl7pPr marL="4267093" lvl="6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●"/>
              <a:defRPr>
                <a:latin typeface="Lexend Exa"/>
                <a:ea typeface="Lexend Exa"/>
                <a:cs typeface="Lexend Exa"/>
                <a:sym typeface="Lexend Exa"/>
              </a:defRPr>
            </a:lvl7pPr>
            <a:lvl8pPr marL="4876678" lvl="7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○"/>
              <a:defRPr>
                <a:latin typeface="Lexend Exa"/>
                <a:ea typeface="Lexend Exa"/>
                <a:cs typeface="Lexend Exa"/>
                <a:sym typeface="Lexend Exa"/>
              </a:defRPr>
            </a:lvl8pPr>
            <a:lvl9pPr marL="5486263" lvl="8" indent="-414856">
              <a:spcBef>
                <a:spcPts val="0"/>
              </a:spcBef>
              <a:spcAft>
                <a:spcPts val="0"/>
              </a:spcAft>
              <a:buSzPts val="1300"/>
              <a:buFont typeface="Lexend Exa"/>
              <a:buChar char="■"/>
              <a:defRPr>
                <a:latin typeface="Lexend Exa"/>
                <a:ea typeface="Lexend Exa"/>
                <a:cs typeface="Lexend Exa"/>
                <a:sym typeface="Lexend Exa"/>
              </a:defRPr>
            </a:lvl9pPr>
          </a:lstStyle>
          <a:p>
            <a:endParaRPr/>
          </a:p>
        </p:txBody>
      </p:sp>
      <p:sp>
        <p:nvSpPr>
          <p:cNvPr id="55" name="Google Shape;55;p4"/>
          <p:cNvSpPr txBox="1">
            <a:spLocks noGrp="1"/>
          </p:cNvSpPr>
          <p:nvPr>
            <p:ph type="sldNum" idx="12"/>
          </p:nvPr>
        </p:nvSpPr>
        <p:spPr>
          <a:xfrm>
            <a:off x="11187645" y="6058224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515855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2DE7BC2-BD54-43E9-86A5-7BDFB05BD7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6F6A99-3A49-49AC-8F65-5941C0F5C2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7CAC3-CB53-43FF-A1C3-FD6FC3C67D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277A32-AF75-463C-9E3E-49544B583B8F}" type="datetimeFigureOut">
              <a:rPr lang="en-US" smtClean="0"/>
              <a:t>5/12/2025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A5FC94-95FB-4680-A349-6997636CDAB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55B60D9-D081-4A2F-9C03-E6A400B544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79A6E5-41E1-42F7-A37B-DB4557A29A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8187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3" Type="http://schemas.microsoft.com/office/2007/relationships/media" Target="../media/media7.mp4"/><Relationship Id="rId18" Type="http://schemas.openxmlformats.org/officeDocument/2006/relationships/video" Target="../media/media9.mp4"/><Relationship Id="rId26" Type="http://schemas.openxmlformats.org/officeDocument/2006/relationships/notesSlide" Target="../notesSlides/notesSlide1.xml"/><Relationship Id="rId39" Type="http://schemas.openxmlformats.org/officeDocument/2006/relationships/image" Target="../media/image1.png"/><Relationship Id="rId21" Type="http://schemas.microsoft.com/office/2007/relationships/media" Target="../media/media11.mp4"/><Relationship Id="rId34" Type="http://schemas.openxmlformats.org/officeDocument/2006/relationships/hyperlink" Target="https://drive.google.com/file/d/1ra3r3cLnvrKcAkClDcAf2fbz9rw3by_g/view?usp=sharing" TargetMode="External"/><Relationship Id="rId42" Type="http://schemas.openxmlformats.org/officeDocument/2006/relationships/image" Target="../media/image4.png"/><Relationship Id="rId47" Type="http://schemas.openxmlformats.org/officeDocument/2006/relationships/image" Target="../media/image9.png"/><Relationship Id="rId50" Type="http://schemas.openxmlformats.org/officeDocument/2006/relationships/image" Target="../media/image12.png"/><Relationship Id="rId7" Type="http://schemas.microsoft.com/office/2007/relationships/media" Target="../media/media4.mp4"/><Relationship Id="rId2" Type="http://schemas.openxmlformats.org/officeDocument/2006/relationships/video" Target="../media/media1.mp4"/><Relationship Id="rId16" Type="http://schemas.openxmlformats.org/officeDocument/2006/relationships/video" Target="../media/media8.mp4"/><Relationship Id="rId29" Type="http://schemas.openxmlformats.org/officeDocument/2006/relationships/hyperlink" Target="https://drive.google.com/file/d/18pEsJvDY5Se1fr1_FnTSvcxleeOPaZV4/view?usp=sharing" TargetMode="External"/><Relationship Id="rId11" Type="http://schemas.microsoft.com/office/2007/relationships/media" Target="../media/media6.mp4"/><Relationship Id="rId24" Type="http://schemas.openxmlformats.org/officeDocument/2006/relationships/video" Target="../media/media12.mp4"/><Relationship Id="rId32" Type="http://schemas.openxmlformats.org/officeDocument/2006/relationships/hyperlink" Target="https://drive.google.com/file/d/1c61lC4ZNbG27P4El4ADgIxUmjtohg0bG/view?usp=sharing" TargetMode="External"/><Relationship Id="rId37" Type="http://schemas.openxmlformats.org/officeDocument/2006/relationships/hyperlink" Target="https://drive.google.com/file/d/1B_8Dhwm0W4eV_mBlkuMHRWxxAPi691zN/view?usp=sharing" TargetMode="External"/><Relationship Id="rId40" Type="http://schemas.openxmlformats.org/officeDocument/2006/relationships/image" Target="../media/image2.png"/><Relationship Id="rId45" Type="http://schemas.openxmlformats.org/officeDocument/2006/relationships/image" Target="../media/image7.png"/><Relationship Id="rId5" Type="http://schemas.microsoft.com/office/2007/relationships/media" Target="../media/media3.mp4"/><Relationship Id="rId15" Type="http://schemas.microsoft.com/office/2007/relationships/media" Target="../media/media8.mp4"/><Relationship Id="rId23" Type="http://schemas.microsoft.com/office/2007/relationships/media" Target="../media/media12.mp4"/><Relationship Id="rId28" Type="http://schemas.openxmlformats.org/officeDocument/2006/relationships/hyperlink" Target="https://drive.google.com/file/d/1AB1bEXYuMe-w2IQwfeDrbVDoir3YojwG/view?usp=sharing" TargetMode="External"/><Relationship Id="rId36" Type="http://schemas.openxmlformats.org/officeDocument/2006/relationships/hyperlink" Target="https://drive.google.com/file/d/1jzTbqeLi4w_BE-dz3fJBwOuv2he2409-/view?usp=sharing" TargetMode="External"/><Relationship Id="rId49" Type="http://schemas.openxmlformats.org/officeDocument/2006/relationships/image" Target="../media/image11.png"/><Relationship Id="rId10" Type="http://schemas.openxmlformats.org/officeDocument/2006/relationships/video" Target="../media/media5.mp4"/><Relationship Id="rId19" Type="http://schemas.microsoft.com/office/2007/relationships/media" Target="../media/media10.mp4"/><Relationship Id="rId31" Type="http://schemas.openxmlformats.org/officeDocument/2006/relationships/hyperlink" Target="https://drive.google.com/file/d/1qKCFtJKyCNW3RAW1nHhi1Nk8ggzpHXxW/view?usp=sharing" TargetMode="External"/><Relationship Id="rId44" Type="http://schemas.openxmlformats.org/officeDocument/2006/relationships/image" Target="../media/image6.png"/><Relationship Id="rId4" Type="http://schemas.openxmlformats.org/officeDocument/2006/relationships/video" Target="../media/media2.mp4"/><Relationship Id="rId9" Type="http://schemas.microsoft.com/office/2007/relationships/media" Target="../media/media5.mp4"/><Relationship Id="rId14" Type="http://schemas.openxmlformats.org/officeDocument/2006/relationships/video" Target="../media/media7.mp4"/><Relationship Id="rId22" Type="http://schemas.openxmlformats.org/officeDocument/2006/relationships/video" Target="../media/media11.mp4"/><Relationship Id="rId27" Type="http://schemas.openxmlformats.org/officeDocument/2006/relationships/hyperlink" Target="https://drive.google.com/file/d/14MpZ669saHVapwe81TsER_N26Ev3v8NP/view?usp=sharing" TargetMode="External"/><Relationship Id="rId30" Type="http://schemas.openxmlformats.org/officeDocument/2006/relationships/hyperlink" Target="https://drive.google.com/file/d/1kBo3IgSNKmXI1jFKJYaIaUbfYgB4hdB5/view?usp=sharing" TargetMode="External"/><Relationship Id="rId35" Type="http://schemas.openxmlformats.org/officeDocument/2006/relationships/hyperlink" Target="https://drive.google.com/file/d/1LERi-GwRJ4i7MX8Apfit1JsUE2hAXgnO/view?usp=sharing" TargetMode="External"/><Relationship Id="rId43" Type="http://schemas.openxmlformats.org/officeDocument/2006/relationships/image" Target="../media/image5.png"/><Relationship Id="rId48" Type="http://schemas.openxmlformats.org/officeDocument/2006/relationships/image" Target="../media/image10.png"/><Relationship Id="rId8" Type="http://schemas.openxmlformats.org/officeDocument/2006/relationships/video" Target="../media/media4.mp4"/><Relationship Id="rId3" Type="http://schemas.microsoft.com/office/2007/relationships/media" Target="../media/media2.mp4"/><Relationship Id="rId12" Type="http://schemas.openxmlformats.org/officeDocument/2006/relationships/video" Target="../media/media6.mp4"/><Relationship Id="rId17" Type="http://schemas.microsoft.com/office/2007/relationships/media" Target="../media/media9.mp4"/><Relationship Id="rId25" Type="http://schemas.openxmlformats.org/officeDocument/2006/relationships/slideLayout" Target="../slideLayouts/slideLayout12.xml"/><Relationship Id="rId33" Type="http://schemas.openxmlformats.org/officeDocument/2006/relationships/hyperlink" Target="https://drive.google.com/file/d/12UJr1ZNQgJtXLwTtp9KAD1IZzTMHUZyW/view?usp=sharing" TargetMode="External"/><Relationship Id="rId38" Type="http://schemas.openxmlformats.org/officeDocument/2006/relationships/hyperlink" Target="https://drive.google.com/file/d/1N7fULRPbhQFUJ8K7keRJmC8IITFr0TuI/view?usp=sharing" TargetMode="External"/><Relationship Id="rId46" Type="http://schemas.openxmlformats.org/officeDocument/2006/relationships/image" Target="../media/image8.png"/><Relationship Id="rId20" Type="http://schemas.openxmlformats.org/officeDocument/2006/relationships/video" Target="../media/media10.mp4"/><Relationship Id="rId41" Type="http://schemas.openxmlformats.org/officeDocument/2006/relationships/image" Target="../media/image3.png"/><Relationship Id="rId1" Type="http://schemas.microsoft.com/office/2007/relationships/media" Target="../media/media1.mp4"/><Relationship Id="rId6" Type="http://schemas.openxmlformats.org/officeDocument/2006/relationships/video" Target="../media/media3.mp4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54FCBB-325F-4E3B-B774-85F473D9113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Unit 2: At School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E4485E-57C8-4C48-8CBF-AB376FCCDF5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Vocabulary </a:t>
            </a:r>
          </a:p>
        </p:txBody>
      </p:sp>
    </p:spTree>
    <p:extLst>
      <p:ext uri="{BB962C8B-B14F-4D97-AF65-F5344CB8AC3E}">
        <p14:creationId xmlns:p14="http://schemas.microsoft.com/office/powerpoint/2010/main" val="12037889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6"/>
          <p:cNvSpPr txBox="1">
            <a:spLocks noGrp="1"/>
          </p:cNvSpPr>
          <p:nvPr>
            <p:ph type="title"/>
          </p:nvPr>
        </p:nvSpPr>
        <p:spPr>
          <a:xfrm>
            <a:off x="1700400" y="209300"/>
            <a:ext cx="9450000" cy="1272800"/>
          </a:xfrm>
          <a:prstGeom prst="rect">
            <a:avLst/>
          </a:prstGeom>
        </p:spPr>
        <p:txBody>
          <a:bodyPr spcFirstLastPara="1" vert="horz" wrap="square" lIns="121900" tIns="121900" rIns="121900" bIns="121900" rtlCol="0" anchor="ctr" anchorCtr="0">
            <a:normAutofit/>
          </a:bodyPr>
          <a:lstStyle/>
          <a:p>
            <a:pPr algn="ctr"/>
            <a:r>
              <a:rPr lang="en" sz="3600" b="1" u="sng" dirty="0">
                <a:highlight>
                  <a:srgbClr val="FFFF00"/>
                </a:highlight>
                <a:latin typeface="Lexend Exa"/>
                <a:ea typeface="Lexend Exa"/>
                <a:cs typeface="Lexend Exa"/>
                <a:sym typeface="Lexend Exa"/>
              </a:rPr>
              <a:t>SOUNDS</a:t>
            </a:r>
            <a:endParaRPr sz="3600" b="1" u="sng" dirty="0">
              <a:highlight>
                <a:srgbClr val="FFFF00"/>
              </a:highlight>
              <a:latin typeface="Lexend Exa"/>
              <a:ea typeface="Lexend Exa"/>
              <a:cs typeface="Lexend Exa"/>
              <a:sym typeface="Lexend Exa"/>
            </a:endParaRPr>
          </a:p>
        </p:txBody>
      </p:sp>
      <p:graphicFrame>
        <p:nvGraphicFramePr>
          <p:cNvPr id="145" name="Google Shape;145;p16"/>
          <p:cNvGraphicFramePr/>
          <p:nvPr>
            <p:extLst>
              <p:ext uri="{D42A27DB-BD31-4B8C-83A1-F6EECF244321}">
                <p14:modId xmlns:p14="http://schemas.microsoft.com/office/powerpoint/2010/main" val="3439550447"/>
              </p:ext>
            </p:extLst>
          </p:nvPr>
        </p:nvGraphicFramePr>
        <p:xfrm>
          <a:off x="250751" y="1230285"/>
          <a:ext cx="11720000" cy="5066709"/>
        </p:xfrm>
        <a:graphic>
          <a:graphicData uri="http://schemas.openxmlformats.org/drawingml/2006/table">
            <a:tbl>
              <a:tblPr>
                <a:noFill/>
              </a:tblPr>
              <a:tblGrid>
                <a:gridCol w="2930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93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6889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7"/>
                        </a:rPr>
                        <a:t>b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27"/>
                        </a:rPr>
                        <a:t>oo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7"/>
                        </a:rPr>
                        <a:t>k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8"/>
                        </a:rPr>
                        <a:t>noteb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28"/>
                        </a:rPr>
                        <a:t>oo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8"/>
                        </a:rPr>
                        <a:t>k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9"/>
                        </a:rPr>
                        <a:t>p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29"/>
                        </a:rPr>
                        <a:t>e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29"/>
                        </a:rPr>
                        <a:t>n 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r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u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l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0"/>
                        </a:rPr>
                        <a:t>er</a:t>
                      </a:r>
                      <a:endParaRPr sz="44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889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1"/>
                        </a:rPr>
                        <a:t>penc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1"/>
                        </a:rPr>
                        <a:t>i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1"/>
                        </a:rPr>
                        <a:t>l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2"/>
                        </a:rPr>
                        <a:t>c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2"/>
                        </a:rPr>
                        <a:t>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2"/>
                        </a:rPr>
                        <a:t>mputer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3"/>
                        </a:rPr>
                        <a:t>eras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3"/>
                        </a:rPr>
                        <a:t>er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3"/>
                        </a:rPr>
                        <a:t> 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4"/>
                        </a:rPr>
                        <a:t>st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4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4"/>
                        </a:rPr>
                        <a:t>pler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88903"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5"/>
                        </a:rPr>
                        <a:t>de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5"/>
                        </a:rPr>
                        <a:t>sk</a:t>
                      </a:r>
                      <a:endParaRPr sz="44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6"/>
                        </a:rPr>
                        <a:t>ch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6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6"/>
                        </a:rPr>
                        <a:t>ir</a:t>
                      </a:r>
                      <a:endParaRPr sz="4400" dirty="0">
                        <a:highlight>
                          <a:srgbClr val="FFFF00"/>
                        </a:highlight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l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pt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o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7"/>
                        </a:rPr>
                        <a:t>p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tc>
                  <a:txBody>
                    <a:bodyPr/>
                    <a:lstStyle/>
                    <a:p>
                      <a:pPr marL="0" lvl="0" indent="0" algn="ctr" rtl="0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8"/>
                        </a:rPr>
                        <a:t>p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highlight>
                            <a:srgbClr val="FFFF00"/>
                          </a:highlight>
                          <a:latin typeface="Teachers"/>
                          <a:ea typeface="Teachers"/>
                          <a:cs typeface="Teachers"/>
                          <a:sym typeface="Teachers"/>
                          <a:hlinkClick r:id="rId38"/>
                        </a:rPr>
                        <a:t>a</a:t>
                      </a:r>
                      <a:r>
                        <a:rPr lang="en" sz="4400" u="sng" dirty="0">
                          <a:solidFill>
                            <a:schemeClr val="hlink"/>
                          </a:solidFill>
                          <a:latin typeface="Teachers"/>
                          <a:ea typeface="Teachers"/>
                          <a:cs typeface="Teachers"/>
                          <a:sym typeface="Teachers"/>
                          <a:hlinkClick r:id="rId38"/>
                        </a:rPr>
                        <a:t>per</a:t>
                      </a:r>
                      <a:endParaRPr sz="4400" dirty="0">
                        <a:latin typeface="Teachers"/>
                        <a:ea typeface="Teachers"/>
                        <a:cs typeface="Teachers"/>
                        <a:sym typeface="Teachers"/>
                      </a:endParaRPr>
                    </a:p>
                  </a:txBody>
                  <a:tcPr marL="121900" marR="121900" marT="121900" marB="12190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2" name="book">
            <a:hlinkClick r:id="" action="ppaction://media"/>
            <a:extLst>
              <a:ext uri="{FF2B5EF4-FFF2-40B4-BE49-F238E27FC236}">
                <a16:creationId xmlns:a16="http://schemas.microsoft.com/office/drawing/2014/main" id="{1D29B94E-383A-4734-A0DC-9C41AE43A5B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39"/>
          <a:stretch>
            <a:fillRect/>
          </a:stretch>
        </p:blipFill>
        <p:spPr>
          <a:xfrm>
            <a:off x="980901" y="855698"/>
            <a:ext cx="1700401" cy="956475"/>
          </a:xfrm>
          <a:prstGeom prst="rect">
            <a:avLst/>
          </a:prstGeom>
        </p:spPr>
      </p:pic>
      <p:pic>
        <p:nvPicPr>
          <p:cNvPr id="3" name="notebook">
            <a:hlinkClick r:id="" action="ppaction://media"/>
            <a:extLst>
              <a:ext uri="{FF2B5EF4-FFF2-40B4-BE49-F238E27FC236}">
                <a16:creationId xmlns:a16="http://schemas.microsoft.com/office/drawing/2014/main" id="{600FEE32-6F50-4F32-8C15-007CC4ABF923}"/>
              </a:ext>
            </a:extLst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40"/>
          <a:stretch>
            <a:fillRect/>
          </a:stretch>
        </p:blipFill>
        <p:spPr>
          <a:xfrm>
            <a:off x="3625288" y="845700"/>
            <a:ext cx="1700400" cy="956475"/>
          </a:xfrm>
          <a:prstGeom prst="rect">
            <a:avLst/>
          </a:prstGeom>
        </p:spPr>
      </p:pic>
      <p:pic>
        <p:nvPicPr>
          <p:cNvPr id="4" name="pen">
            <a:hlinkClick r:id="" action="ppaction://media"/>
            <a:extLst>
              <a:ext uri="{FF2B5EF4-FFF2-40B4-BE49-F238E27FC236}">
                <a16:creationId xmlns:a16="http://schemas.microsoft.com/office/drawing/2014/main" id="{AE29A708-B4FE-4071-AA3A-D2D086D565A7}"/>
              </a:ext>
            </a:extLst>
          </p:cNvPr>
          <p:cNvPicPr>
            <a:picLocks noChangeAspect="1"/>
          </p:cNvPicPr>
          <p:nvPr>
            <a:vide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41"/>
          <a:stretch>
            <a:fillRect/>
          </a:stretch>
        </p:blipFill>
        <p:spPr>
          <a:xfrm>
            <a:off x="7455801" y="855698"/>
            <a:ext cx="1700400" cy="956475"/>
          </a:xfrm>
          <a:prstGeom prst="rect">
            <a:avLst/>
          </a:prstGeom>
        </p:spPr>
      </p:pic>
      <p:pic>
        <p:nvPicPr>
          <p:cNvPr id="5" name="ruler">
            <a:hlinkClick r:id="" action="ppaction://media"/>
            <a:extLst>
              <a:ext uri="{FF2B5EF4-FFF2-40B4-BE49-F238E27FC236}">
                <a16:creationId xmlns:a16="http://schemas.microsoft.com/office/drawing/2014/main" id="{6E4A1328-B76D-4725-9D54-E2E6421E7F91}"/>
              </a:ext>
            </a:extLst>
          </p:cNvPr>
          <p:cNvPicPr>
            <a:picLocks noChangeAspect="1"/>
          </p:cNvPicPr>
          <p:nvPr>
            <a:vide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42"/>
          <a:stretch>
            <a:fillRect/>
          </a:stretch>
        </p:blipFill>
        <p:spPr>
          <a:xfrm>
            <a:off x="9776705" y="561008"/>
            <a:ext cx="1700400" cy="956475"/>
          </a:xfrm>
          <a:prstGeom prst="rect">
            <a:avLst/>
          </a:prstGeom>
        </p:spPr>
      </p:pic>
      <p:pic>
        <p:nvPicPr>
          <p:cNvPr id="6" name="pencil">
            <a:hlinkClick r:id="" action="ppaction://media"/>
            <a:extLst>
              <a:ext uri="{FF2B5EF4-FFF2-40B4-BE49-F238E27FC236}">
                <a16:creationId xmlns:a16="http://schemas.microsoft.com/office/drawing/2014/main" id="{6E7F211A-651A-4507-9BE5-B7F9BE364567}"/>
              </a:ext>
            </a:extLst>
          </p:cNvPr>
          <p:cNvPicPr>
            <a:picLocks noChangeAspect="1"/>
          </p:cNvPicPr>
          <p:nvPr>
            <a:videoFile r:link="rId10"/>
            <p:extLst>
              <p:ext uri="{DAA4B4D4-6D71-4841-9C94-3DE7FCFB9230}">
                <p14:media xmlns:p14="http://schemas.microsoft.com/office/powerpoint/2010/main" r:embed="rId9"/>
              </p:ext>
            </p:extLst>
          </p:nvPr>
        </p:nvPicPr>
        <p:blipFill>
          <a:blip r:embed="rId43"/>
          <a:stretch>
            <a:fillRect/>
          </a:stretch>
        </p:blipFill>
        <p:spPr>
          <a:xfrm>
            <a:off x="850200" y="2503085"/>
            <a:ext cx="1700400" cy="956475"/>
          </a:xfrm>
          <a:prstGeom prst="rect">
            <a:avLst/>
          </a:prstGeom>
        </p:spPr>
      </p:pic>
      <p:pic>
        <p:nvPicPr>
          <p:cNvPr id="7" name="computer">
            <a:hlinkClick r:id="" action="ppaction://media"/>
            <a:extLst>
              <a:ext uri="{FF2B5EF4-FFF2-40B4-BE49-F238E27FC236}">
                <a16:creationId xmlns:a16="http://schemas.microsoft.com/office/drawing/2014/main" id="{836908D8-E02D-4A2A-B242-21C472E40562}"/>
              </a:ext>
            </a:extLst>
          </p:cNvPr>
          <p:cNvPicPr>
            <a:picLocks noChangeAspect="1"/>
          </p:cNvPicPr>
          <p:nvPr>
            <a:videoFile r:link="rId12"/>
            <p:extLst>
              <p:ext uri="{DAA4B4D4-6D71-4841-9C94-3DE7FCFB9230}">
                <p14:media xmlns:p14="http://schemas.microsoft.com/office/powerpoint/2010/main" r:embed="rId11"/>
              </p:ext>
            </p:extLst>
          </p:nvPr>
        </p:nvPicPr>
        <p:blipFill>
          <a:blip r:embed="rId44"/>
          <a:stretch>
            <a:fillRect/>
          </a:stretch>
        </p:blipFill>
        <p:spPr>
          <a:xfrm>
            <a:off x="3848793" y="2454213"/>
            <a:ext cx="1817716" cy="1022465"/>
          </a:xfrm>
          <a:prstGeom prst="rect">
            <a:avLst/>
          </a:prstGeom>
        </p:spPr>
      </p:pic>
      <p:pic>
        <p:nvPicPr>
          <p:cNvPr id="8" name="eraser">
            <a:hlinkClick r:id="" action="ppaction://media"/>
            <a:extLst>
              <a:ext uri="{FF2B5EF4-FFF2-40B4-BE49-F238E27FC236}">
                <a16:creationId xmlns:a16="http://schemas.microsoft.com/office/drawing/2014/main" id="{979C0E75-C6AC-4325-8904-59F0FCF9512E}"/>
              </a:ext>
            </a:extLst>
          </p:cNvPr>
          <p:cNvPicPr>
            <a:picLocks noChangeAspect="1"/>
          </p:cNvPicPr>
          <p:nvPr>
            <a:videoFile r:link="rId14"/>
            <p:extLst>
              <p:ext uri="{DAA4B4D4-6D71-4841-9C94-3DE7FCFB9230}">
                <p14:media xmlns:p14="http://schemas.microsoft.com/office/powerpoint/2010/main" r:embed="rId13"/>
              </p:ext>
            </p:extLst>
          </p:nvPr>
        </p:nvPicPr>
        <p:blipFill>
          <a:blip r:embed="rId45"/>
          <a:stretch>
            <a:fillRect/>
          </a:stretch>
        </p:blipFill>
        <p:spPr>
          <a:xfrm>
            <a:off x="6650181" y="2437094"/>
            <a:ext cx="1817717" cy="1022466"/>
          </a:xfrm>
          <a:prstGeom prst="rect">
            <a:avLst/>
          </a:prstGeom>
        </p:spPr>
      </p:pic>
      <p:pic>
        <p:nvPicPr>
          <p:cNvPr id="9" name="stapler">
            <a:hlinkClick r:id="" action="ppaction://media"/>
            <a:extLst>
              <a:ext uri="{FF2B5EF4-FFF2-40B4-BE49-F238E27FC236}">
                <a16:creationId xmlns:a16="http://schemas.microsoft.com/office/drawing/2014/main" id="{409A5843-651F-4FBE-B757-9A591480AFE4}"/>
              </a:ext>
            </a:extLst>
          </p:cNvPr>
          <p:cNvPicPr>
            <a:picLocks noChangeAspect="1"/>
          </p:cNvPicPr>
          <p:nvPr>
            <a:videoFile r:link="rId16"/>
            <p:extLst>
              <p:ext uri="{DAA4B4D4-6D71-4841-9C94-3DE7FCFB9230}">
                <p14:media xmlns:p14="http://schemas.microsoft.com/office/powerpoint/2010/main" r:embed="rId15"/>
              </p:ext>
            </p:extLst>
          </p:nvPr>
        </p:nvPicPr>
        <p:blipFill>
          <a:blip r:embed="rId46"/>
          <a:stretch>
            <a:fillRect/>
          </a:stretch>
        </p:blipFill>
        <p:spPr>
          <a:xfrm>
            <a:off x="9642763" y="2368865"/>
            <a:ext cx="1817717" cy="1022465"/>
          </a:xfrm>
          <a:prstGeom prst="rect">
            <a:avLst/>
          </a:prstGeom>
        </p:spPr>
      </p:pic>
      <p:pic>
        <p:nvPicPr>
          <p:cNvPr id="10" name="desk">
            <a:hlinkClick r:id="" action="ppaction://media"/>
            <a:extLst>
              <a:ext uri="{FF2B5EF4-FFF2-40B4-BE49-F238E27FC236}">
                <a16:creationId xmlns:a16="http://schemas.microsoft.com/office/drawing/2014/main" id="{A666A982-93B5-4DE4-B947-5E898F259B43}"/>
              </a:ext>
            </a:extLst>
          </p:cNvPr>
          <p:cNvPicPr>
            <a:picLocks noChangeAspect="1"/>
          </p:cNvPicPr>
          <p:nvPr>
            <a:videoFile r:link="rId18"/>
            <p:extLst>
              <p:ext uri="{DAA4B4D4-6D71-4841-9C94-3DE7FCFB9230}">
                <p14:media xmlns:p14="http://schemas.microsoft.com/office/powerpoint/2010/main" r:embed="rId17"/>
              </p:ext>
            </p:extLst>
          </p:nvPr>
        </p:nvPicPr>
        <p:blipFill>
          <a:blip r:embed="rId47"/>
          <a:stretch>
            <a:fillRect/>
          </a:stretch>
        </p:blipFill>
        <p:spPr>
          <a:xfrm>
            <a:off x="850200" y="4150472"/>
            <a:ext cx="1700400" cy="956475"/>
          </a:xfrm>
          <a:prstGeom prst="rect">
            <a:avLst/>
          </a:prstGeom>
        </p:spPr>
      </p:pic>
      <p:pic>
        <p:nvPicPr>
          <p:cNvPr id="11" name="chair">
            <a:hlinkClick r:id="" action="ppaction://media"/>
            <a:extLst>
              <a:ext uri="{FF2B5EF4-FFF2-40B4-BE49-F238E27FC236}">
                <a16:creationId xmlns:a16="http://schemas.microsoft.com/office/drawing/2014/main" id="{0527214A-D9E7-4841-8683-A56562535ED9}"/>
              </a:ext>
            </a:extLst>
          </p:cNvPr>
          <p:cNvPicPr>
            <a:picLocks noChangeAspect="1"/>
          </p:cNvPicPr>
          <p:nvPr>
            <a:videoFile r:link="rId20"/>
            <p:extLst>
              <p:ext uri="{DAA4B4D4-6D71-4841-9C94-3DE7FCFB9230}">
                <p14:media xmlns:p14="http://schemas.microsoft.com/office/powerpoint/2010/main" r:embed="rId19"/>
              </p:ext>
            </p:extLst>
          </p:nvPr>
        </p:nvPicPr>
        <p:blipFill>
          <a:blip r:embed="rId48"/>
          <a:stretch>
            <a:fillRect/>
          </a:stretch>
        </p:blipFill>
        <p:spPr>
          <a:xfrm>
            <a:off x="3848793" y="4117476"/>
            <a:ext cx="1817716" cy="1022465"/>
          </a:xfrm>
          <a:prstGeom prst="rect">
            <a:avLst/>
          </a:prstGeom>
        </p:spPr>
      </p:pic>
      <p:pic>
        <p:nvPicPr>
          <p:cNvPr id="12" name="laptop">
            <a:hlinkClick r:id="" action="ppaction://media"/>
            <a:extLst>
              <a:ext uri="{FF2B5EF4-FFF2-40B4-BE49-F238E27FC236}">
                <a16:creationId xmlns:a16="http://schemas.microsoft.com/office/drawing/2014/main" id="{E037BFB0-D672-45D5-81B0-9EB3741DBEE4}"/>
              </a:ext>
            </a:extLst>
          </p:cNvPr>
          <p:cNvPicPr>
            <a:picLocks noChangeAspect="1"/>
          </p:cNvPicPr>
          <p:nvPr>
            <a:videoFile r:link="rId22"/>
            <p:extLst>
              <p:ext uri="{DAA4B4D4-6D71-4841-9C94-3DE7FCFB9230}">
                <p14:media xmlns:p14="http://schemas.microsoft.com/office/powerpoint/2010/main" r:embed="rId21"/>
              </p:ext>
            </p:extLst>
          </p:nvPr>
        </p:nvPicPr>
        <p:blipFill>
          <a:blip r:embed="rId49"/>
          <a:stretch>
            <a:fillRect/>
          </a:stretch>
        </p:blipFill>
        <p:spPr>
          <a:xfrm>
            <a:off x="6650182" y="4103782"/>
            <a:ext cx="1817716" cy="1022465"/>
          </a:xfrm>
          <a:prstGeom prst="rect">
            <a:avLst/>
          </a:prstGeom>
        </p:spPr>
      </p:pic>
      <p:pic>
        <p:nvPicPr>
          <p:cNvPr id="13" name="paper">
            <a:hlinkClick r:id="" action="ppaction://media"/>
            <a:extLst>
              <a:ext uri="{FF2B5EF4-FFF2-40B4-BE49-F238E27FC236}">
                <a16:creationId xmlns:a16="http://schemas.microsoft.com/office/drawing/2014/main" id="{1DBD6597-B03E-4A9C-8098-6D669896FD7D}"/>
              </a:ext>
            </a:extLst>
          </p:cNvPr>
          <p:cNvPicPr>
            <a:picLocks noChangeAspect="1"/>
          </p:cNvPicPr>
          <p:nvPr>
            <a:videoFile r:link="rId24"/>
            <p:extLst>
              <p:ext uri="{DAA4B4D4-6D71-4841-9C94-3DE7FCFB9230}">
                <p14:media xmlns:p14="http://schemas.microsoft.com/office/powerpoint/2010/main" r:embed="rId23"/>
              </p:ext>
            </p:extLst>
          </p:nvPr>
        </p:nvPicPr>
        <p:blipFill>
          <a:blip r:embed="rId50"/>
          <a:stretch>
            <a:fillRect/>
          </a:stretch>
        </p:blipFill>
        <p:spPr>
          <a:xfrm>
            <a:off x="9701420" y="4096440"/>
            <a:ext cx="1700401" cy="95647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1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17772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748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980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10385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2410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0" dur="1065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4" dur="118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8" dur="8279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2" dur="7616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12165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50" dur="11936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51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5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5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5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9" fill="hold">
                      <p:stCondLst>
                        <p:cond delay="0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63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8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69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70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1" fill="hold">
                      <p:stCondLst>
                        <p:cond delay="0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4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5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0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video>
              <p:cMediaNode vol="80000">
                <p:cTn id="81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8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8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>
              <p:cMediaNode vol="80000">
                <p:cTn id="93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98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video>
              <p:cMediaNode vol="80000">
                <p:cTn id="99" fill="hold" display="0">
                  <p:stCondLst>
                    <p:cond delay="indefinite"/>
                  </p:stCondLst>
                </p:cTn>
                <p:tgtEl>
                  <p:spTgt spid="10"/>
                </p:tgtEl>
              </p:cMediaNode>
            </p:video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04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video>
              <p:cMediaNode vol="80000">
                <p:cTn id="105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  <p:seq concurrent="1" nextAc="seek">
              <p:cTn id="106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7" fill="hold">
                      <p:stCondLst>
                        <p:cond delay="0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0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video>
              <p:cMediaNode vol="80000">
                <p:cTn id="111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video>
              <p:cMediaNode vol="80000">
                <p:cTn id="117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  <p:seq concurrent="1" nextAc="seek">
              <p:cTn id="118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9" fill="hold">
                      <p:stCondLst>
                        <p:cond delay="0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2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</TotalTime>
  <Words>19</Words>
  <Application>Microsoft Office PowerPoint</Application>
  <PresentationFormat>Widescreen</PresentationFormat>
  <Paragraphs>15</Paragraphs>
  <Slides>2</Slides>
  <Notes>1</Notes>
  <HiddenSlides>0</HiddenSlides>
  <MMClips>12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Lexend Exa</vt:lpstr>
      <vt:lpstr>Lexend Exa Medium</vt:lpstr>
      <vt:lpstr>Teachers</vt:lpstr>
      <vt:lpstr>Office Theme</vt:lpstr>
      <vt:lpstr>Unit 2: At School</vt:lpstr>
      <vt:lpstr>SOUNDS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 2: At School</dc:title>
  <dc:creator>Corrine Neville</dc:creator>
  <cp:lastModifiedBy>Corrine Neville</cp:lastModifiedBy>
  <cp:revision>3</cp:revision>
  <dcterms:created xsi:type="dcterms:W3CDTF">2025-05-12T18:53:16Z</dcterms:created>
  <dcterms:modified xsi:type="dcterms:W3CDTF">2025-05-13T20:02:49Z</dcterms:modified>
</cp:coreProperties>
</file>