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49" d="100"/>
          <a:sy n="49" d="100"/>
        </p:scale>
        <p:origin x="60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7F619-8ECC-4971-A2AB-C81473342B50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0A6EB-BC83-478F-9A7F-3717D9B14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79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1bccdd933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1bccdd933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1C736-C5DB-4794-AFDF-DCB54FCFF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7F75A9-5EA7-472C-AECB-F6881AFB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41EF3-7FF1-4762-9297-DED2909F6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59F47-1CB0-409F-B420-69EB9BDB0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EF6FF-B0BC-42BC-B2CC-EADB70C9D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79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D0FA1-DB18-4092-B2D2-3465665A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CDD4C-85A8-46B0-B03A-A338344A5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156D6-B987-4BB0-BAB6-30EDB1C59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66F26-EF00-4EB9-92E5-37975C819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6EFE1-6F60-474C-AFCF-84992ADA1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9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095C4-AABB-47EC-83C5-24AA533D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9309F-171B-4C67-810E-A8BE4037F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76B14-A4AC-4A37-A373-46CA7A62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9674A-7FAC-4BF3-911C-D106FE8DA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5BC9A-A609-4E79-8E63-4C2C98D70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20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3525-2BDE-4C94-AE2B-969F7D548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9E7DB-2C7F-46B0-BCD2-1DD8F8C9E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D0795E-0A6A-4BDA-AFF5-CC9292D02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044003-7DD6-4484-BCDD-126EA4A44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E073C8-CDC5-47B1-8697-5109C439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F0222-CF7B-47A1-8D19-98BF8D66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C416-B856-405B-A85D-9611B12EF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E61BF-239A-4E7B-8D53-2F0D1347E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38DDA-4B66-4A1A-A4FA-0D6E92BDC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6E2891-95DB-4974-A874-54AC34740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0F4D0F-4A88-4C9D-B786-979AF8789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95A0DE-C4F5-4D56-835B-9B870759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5D433B-0FCF-4DEE-9E88-FA426BB97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AB811A-1C98-4A3E-8B4E-EE35C2F18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3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6DCBA-7F48-4FDD-B741-FAA6FA68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1A5D84-E9A3-440E-A8E7-164CD45F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AAA54-A522-4513-90A9-EB5C09E68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EA133B-0F6B-4324-9568-E7703FCED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4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E0624A-A02C-4853-9306-47BBAAEE5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0F51C3-8ED2-4E34-A33B-94BA6BB3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BAFFE-93E5-4E0E-A9FC-52E45E463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07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DEC75-8080-4554-822E-FBE446F7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CFA9A-FDA6-4BBA-A11C-5F23D7412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2C0E5-9E19-4788-9350-9231E59401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EF048-C70A-409B-8DAD-8363B3C0D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931CB-D273-49CF-B3CA-405FD34A0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55300-6B51-4C68-BE60-39FB8B8E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5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98783-B786-46E0-85B1-CE4FF8D4A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7B24E-A7DC-4EE2-AA4F-8B1167EEF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0E920-BAAD-4F03-90EF-128C5D8D4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B1D51C-CA69-4AAC-9748-D2BCFB31A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60754-425C-441C-8CDF-3CE31AEA0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74088-57FF-41EA-83CD-BB0C85695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00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D9A0D-60BF-4B85-BD24-7AEB7D63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A139D-5AD2-42EB-9D55-EE8D4E000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5DD61-462C-4D12-8C24-E78870BB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E42FD-2AAF-4D2C-BA77-B5BA171F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9C435-7FD4-4799-9128-E2C74CAD0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4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7941DA-04F8-4D1C-9404-F67A1E51C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45DE5D-F84E-469D-A1C0-337B8C2B7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3FABB-AE71-4451-8F57-F50636DC2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A0ED0-2795-44FF-A2DA-A7EF69E9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88A3C-5DDA-4B30-B6A6-91A5C955B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349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4776800" y="2067600"/>
            <a:ext cx="7415200" cy="4790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4"/>
          <p:cNvSpPr/>
          <p:nvPr/>
        </p:nvSpPr>
        <p:spPr>
          <a:xfrm>
            <a:off x="41" y="3766000"/>
            <a:ext cx="9827200" cy="3092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4"/>
          <p:cNvSpPr/>
          <p:nvPr/>
        </p:nvSpPr>
        <p:spPr>
          <a:xfrm>
            <a:off x="270967" y="275000"/>
            <a:ext cx="11650000" cy="6308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1092200" y="1127467"/>
            <a:ext cx="10007600" cy="12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Lexend Exa Medium"/>
              <a:buNone/>
              <a:defRPr sz="4000">
                <a:solidFill>
                  <a:srgbClr val="000000"/>
                </a:solidFill>
                <a:latin typeface="Lexend Exa Medium"/>
                <a:ea typeface="Lexend Exa Medium"/>
                <a:cs typeface="Lexend Exa Medium"/>
                <a:sym typeface="Lexend Ex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1092200" y="2654300"/>
            <a:ext cx="10007600" cy="32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31789">
              <a:spcBef>
                <a:spcPts val="0"/>
              </a:spcBef>
              <a:spcAft>
                <a:spcPts val="0"/>
              </a:spcAft>
              <a:buSzPts val="15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1pPr>
            <a:lvl2pPr marL="1219170" lvl="1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2pPr>
            <a:lvl3pPr marL="1828754" lvl="2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3pPr>
            <a:lvl4pPr marL="2438339" lvl="3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4pPr>
            <a:lvl5pPr marL="3047924" lvl="4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5pPr>
            <a:lvl6pPr marL="3657509" lvl="5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6pPr>
            <a:lvl7pPr marL="4267093" lvl="6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7pPr>
            <a:lvl8pPr marL="4876678" lvl="7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8pPr>
            <a:lvl9pPr marL="5486263" lvl="8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187645" y="6058224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1585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DE7BC2-BD54-43E9-86A5-7BDFB05BD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F6A99-3A49-49AC-8F65-5941C0F5C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7CAC3-CB53-43FF-A1C3-FD6FC3C67D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77A32-AF75-463C-9E3E-49544B583B8F}" type="datetimeFigureOut">
              <a:rPr lang="en-US" smtClean="0"/>
              <a:t>5/13/2025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5FC94-95FB-4680-A349-6997636CDA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B60D9-D081-4A2F-9C03-E6A400B54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8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microsoft.com/office/2007/relationships/media" Target="../media/media7.mp4"/><Relationship Id="rId18" Type="http://schemas.openxmlformats.org/officeDocument/2006/relationships/video" Target="../media/media9.mp4"/><Relationship Id="rId26" Type="http://schemas.openxmlformats.org/officeDocument/2006/relationships/notesSlide" Target="../notesSlides/notesSlide1.xml"/><Relationship Id="rId39" Type="http://schemas.openxmlformats.org/officeDocument/2006/relationships/image" Target="../media/image2.png"/><Relationship Id="rId21" Type="http://schemas.microsoft.com/office/2007/relationships/media" Target="../media/media11.mp4"/><Relationship Id="rId34" Type="http://schemas.openxmlformats.org/officeDocument/2006/relationships/hyperlink" Target="https://drive.google.com/file/d/1ra3r3cLnvrKcAkClDcAf2fbz9rw3by_g/view?usp=sharing" TargetMode="External"/><Relationship Id="rId42" Type="http://schemas.openxmlformats.org/officeDocument/2006/relationships/image" Target="../media/image5.png"/><Relationship Id="rId47" Type="http://schemas.openxmlformats.org/officeDocument/2006/relationships/image" Target="../media/image10.png"/><Relationship Id="rId50" Type="http://schemas.openxmlformats.org/officeDocument/2006/relationships/image" Target="../media/image13.png"/><Relationship Id="rId7" Type="http://schemas.microsoft.com/office/2007/relationships/media" Target="../media/media4.mp4"/><Relationship Id="rId2" Type="http://schemas.openxmlformats.org/officeDocument/2006/relationships/video" Target="../media/media1.mp4"/><Relationship Id="rId16" Type="http://schemas.openxmlformats.org/officeDocument/2006/relationships/video" Target="../media/media8.mp4"/><Relationship Id="rId29" Type="http://schemas.openxmlformats.org/officeDocument/2006/relationships/hyperlink" Target="https://drive.google.com/file/d/18pEsJvDY5Se1fr1_FnTSvcxleeOPaZV4/view?usp=sharing" TargetMode="External"/><Relationship Id="rId11" Type="http://schemas.microsoft.com/office/2007/relationships/media" Target="../media/media6.mp4"/><Relationship Id="rId24" Type="http://schemas.openxmlformats.org/officeDocument/2006/relationships/video" Target="../media/media12.mp4"/><Relationship Id="rId32" Type="http://schemas.openxmlformats.org/officeDocument/2006/relationships/hyperlink" Target="https://drive.google.com/file/d/1c61lC4ZNbG27P4El4ADgIxUmjtohg0bG/view?usp=sharing" TargetMode="External"/><Relationship Id="rId37" Type="http://schemas.openxmlformats.org/officeDocument/2006/relationships/hyperlink" Target="https://drive.google.com/file/d/1B_8Dhwm0W4eV_mBlkuMHRWxxAPi691zN/view?usp=sharing" TargetMode="External"/><Relationship Id="rId40" Type="http://schemas.openxmlformats.org/officeDocument/2006/relationships/image" Target="../media/image3.png"/><Relationship Id="rId45" Type="http://schemas.openxmlformats.org/officeDocument/2006/relationships/image" Target="../media/image8.png"/><Relationship Id="rId5" Type="http://schemas.microsoft.com/office/2007/relationships/media" Target="../media/media3.mp4"/><Relationship Id="rId15" Type="http://schemas.microsoft.com/office/2007/relationships/media" Target="../media/media8.mp4"/><Relationship Id="rId23" Type="http://schemas.microsoft.com/office/2007/relationships/media" Target="../media/media12.mp4"/><Relationship Id="rId28" Type="http://schemas.openxmlformats.org/officeDocument/2006/relationships/hyperlink" Target="https://drive.google.com/file/d/1AB1bEXYuMe-w2IQwfeDrbVDoir3YojwG/view?usp=sharing" TargetMode="External"/><Relationship Id="rId36" Type="http://schemas.openxmlformats.org/officeDocument/2006/relationships/hyperlink" Target="https://drive.google.com/file/d/1jzTbqeLi4w_BE-dz3fJBwOuv2he2409-/view?usp=sharing" TargetMode="External"/><Relationship Id="rId49" Type="http://schemas.openxmlformats.org/officeDocument/2006/relationships/image" Target="../media/image12.png"/><Relationship Id="rId10" Type="http://schemas.openxmlformats.org/officeDocument/2006/relationships/video" Target="../media/media5.mp4"/><Relationship Id="rId19" Type="http://schemas.microsoft.com/office/2007/relationships/media" Target="../media/media10.mp4"/><Relationship Id="rId31" Type="http://schemas.openxmlformats.org/officeDocument/2006/relationships/hyperlink" Target="https://drive.google.com/file/d/1qKCFtJKyCNW3RAW1nHhi1Nk8ggzpHXxW/view?usp=sharing" TargetMode="External"/><Relationship Id="rId44" Type="http://schemas.openxmlformats.org/officeDocument/2006/relationships/image" Target="../media/image7.png"/><Relationship Id="rId4" Type="http://schemas.openxmlformats.org/officeDocument/2006/relationships/video" Target="../media/media2.mp4"/><Relationship Id="rId9" Type="http://schemas.microsoft.com/office/2007/relationships/media" Target="../media/media5.mp4"/><Relationship Id="rId14" Type="http://schemas.openxmlformats.org/officeDocument/2006/relationships/video" Target="../media/media7.mp4"/><Relationship Id="rId22" Type="http://schemas.openxmlformats.org/officeDocument/2006/relationships/video" Target="../media/media11.mp4"/><Relationship Id="rId27" Type="http://schemas.openxmlformats.org/officeDocument/2006/relationships/hyperlink" Target="https://drive.google.com/file/d/14MpZ669saHVapwe81TsER_N26Ev3v8NP/view?usp=sharing" TargetMode="External"/><Relationship Id="rId30" Type="http://schemas.openxmlformats.org/officeDocument/2006/relationships/hyperlink" Target="https://drive.google.com/file/d/1kBo3IgSNKmXI1jFKJYaIaUbfYgB4hdB5/view?usp=sharing" TargetMode="External"/><Relationship Id="rId35" Type="http://schemas.openxmlformats.org/officeDocument/2006/relationships/hyperlink" Target="https://drive.google.com/file/d/1LERi-GwRJ4i7MX8Apfit1JsUE2hAXgnO/view?usp=sharing" TargetMode="External"/><Relationship Id="rId43" Type="http://schemas.openxmlformats.org/officeDocument/2006/relationships/image" Target="../media/image6.png"/><Relationship Id="rId48" Type="http://schemas.openxmlformats.org/officeDocument/2006/relationships/image" Target="../media/image11.png"/><Relationship Id="rId8" Type="http://schemas.openxmlformats.org/officeDocument/2006/relationships/video" Target="../media/media4.mp4"/><Relationship Id="rId3" Type="http://schemas.microsoft.com/office/2007/relationships/media" Target="../media/media2.mp4"/><Relationship Id="rId12" Type="http://schemas.openxmlformats.org/officeDocument/2006/relationships/video" Target="../media/media6.mp4"/><Relationship Id="rId17" Type="http://schemas.microsoft.com/office/2007/relationships/media" Target="../media/media9.mp4"/><Relationship Id="rId25" Type="http://schemas.openxmlformats.org/officeDocument/2006/relationships/slideLayout" Target="../slideLayouts/slideLayout12.xml"/><Relationship Id="rId33" Type="http://schemas.openxmlformats.org/officeDocument/2006/relationships/hyperlink" Target="https://drive.google.com/file/d/12UJr1ZNQgJtXLwTtp9KAD1IZzTMHUZyW/view?usp=sharing" TargetMode="External"/><Relationship Id="rId38" Type="http://schemas.openxmlformats.org/officeDocument/2006/relationships/hyperlink" Target="https://drive.google.com/file/d/1N7fULRPbhQFUJ8K7keRJmC8IITFr0TuI/view?usp=sharing" TargetMode="External"/><Relationship Id="rId46" Type="http://schemas.openxmlformats.org/officeDocument/2006/relationships/image" Target="../media/image9.png"/><Relationship Id="rId20" Type="http://schemas.openxmlformats.org/officeDocument/2006/relationships/video" Target="../media/media10.mp4"/><Relationship Id="rId41" Type="http://schemas.openxmlformats.org/officeDocument/2006/relationships/image" Target="../media/image4.png"/><Relationship Id="rId1" Type="http://schemas.microsoft.com/office/2007/relationships/media" Target="../media/media1.mp4"/><Relationship Id="rId6" Type="http://schemas.openxmlformats.org/officeDocument/2006/relationships/video" Target="../media/media3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4FCBB-325F-4E3B-B774-85F473D911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2: At School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4485E-57C8-4C48-8CBF-AB376FCCDF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Vocabulary </a:t>
            </a:r>
          </a:p>
        </p:txBody>
      </p:sp>
    </p:spTree>
    <p:extLst>
      <p:ext uri="{BB962C8B-B14F-4D97-AF65-F5344CB8AC3E}">
        <p14:creationId xmlns:p14="http://schemas.microsoft.com/office/powerpoint/2010/main" val="1203788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 txBox="1">
            <a:spLocks noGrp="1"/>
          </p:cNvSpPr>
          <p:nvPr>
            <p:ph type="title"/>
          </p:nvPr>
        </p:nvSpPr>
        <p:spPr>
          <a:xfrm>
            <a:off x="1700400" y="209300"/>
            <a:ext cx="9450000" cy="127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algn="ctr"/>
            <a:r>
              <a:rPr lang="en" sz="3600" b="1" u="sng" dirty="0">
                <a:highlight>
                  <a:srgbClr val="FFFF00"/>
                </a:highlight>
                <a:latin typeface="Lexend Exa"/>
                <a:ea typeface="Lexend Exa"/>
                <a:cs typeface="Lexend Exa"/>
                <a:sym typeface="Lexend Exa"/>
              </a:rPr>
              <a:t>SOUNDS</a:t>
            </a:r>
            <a:endParaRPr sz="3600" b="1" u="sng" dirty="0">
              <a:highlight>
                <a:srgbClr val="FFFF00"/>
              </a:highlight>
              <a:latin typeface="Lexend Exa"/>
              <a:ea typeface="Lexend Exa"/>
              <a:cs typeface="Lexend Exa"/>
              <a:sym typeface="Lexend Exa"/>
            </a:endParaRPr>
          </a:p>
        </p:txBody>
      </p:sp>
      <p:graphicFrame>
        <p:nvGraphicFramePr>
          <p:cNvPr id="145" name="Google Shape;145;p16"/>
          <p:cNvGraphicFramePr/>
          <p:nvPr>
            <p:extLst>
              <p:ext uri="{D42A27DB-BD31-4B8C-83A1-F6EECF244321}">
                <p14:modId xmlns:p14="http://schemas.microsoft.com/office/powerpoint/2010/main" val="3439550447"/>
              </p:ext>
            </p:extLst>
          </p:nvPr>
        </p:nvGraphicFramePr>
        <p:xfrm>
          <a:off x="250751" y="1230285"/>
          <a:ext cx="11720000" cy="506670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3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8890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7"/>
                        </a:rPr>
                        <a:t>b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27"/>
                        </a:rPr>
                        <a:t>oo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7"/>
                        </a:rPr>
                        <a:t>k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8"/>
                        </a:rPr>
                        <a:t>noteb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28"/>
                        </a:rPr>
                        <a:t>oo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8"/>
                        </a:rPr>
                        <a:t>k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9"/>
                        </a:rPr>
                        <a:t>p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29"/>
                        </a:rPr>
                        <a:t>e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9"/>
                        </a:rPr>
                        <a:t>n 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0"/>
                        </a:rPr>
                        <a:t>r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0"/>
                        </a:rPr>
                        <a:t>u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0"/>
                        </a:rPr>
                        <a:t>l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0"/>
                        </a:rPr>
                        <a:t>er</a:t>
                      </a:r>
                      <a:endParaRPr sz="4400" dirty="0">
                        <a:highlight>
                          <a:srgbClr val="FFFF00"/>
                        </a:highlight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890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1"/>
                        </a:rPr>
                        <a:t>penc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1"/>
                        </a:rPr>
                        <a:t>i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1"/>
                        </a:rPr>
                        <a:t>l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2"/>
                        </a:rPr>
                        <a:t>c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2"/>
                        </a:rPr>
                        <a:t>o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2"/>
                        </a:rPr>
                        <a:t>mputer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3"/>
                        </a:rPr>
                        <a:t>eras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3"/>
                        </a:rPr>
                        <a:t>er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3"/>
                        </a:rPr>
                        <a:t> 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4"/>
                        </a:rPr>
                        <a:t>st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4"/>
                        </a:rPr>
                        <a:t>a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4"/>
                        </a:rPr>
                        <a:t>pler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0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5"/>
                        </a:rPr>
                        <a:t>de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5"/>
                        </a:rPr>
                        <a:t>sk</a:t>
                      </a:r>
                      <a:endParaRPr sz="4400" dirty="0">
                        <a:highlight>
                          <a:srgbClr val="FFFF00"/>
                        </a:highlight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6"/>
                        </a:rPr>
                        <a:t>ch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6"/>
                        </a:rPr>
                        <a:t>a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6"/>
                        </a:rPr>
                        <a:t>ir</a:t>
                      </a:r>
                      <a:endParaRPr sz="4400" dirty="0">
                        <a:highlight>
                          <a:srgbClr val="FFFF00"/>
                        </a:highlight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l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a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pt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o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p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8"/>
                        </a:rPr>
                        <a:t>p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8"/>
                        </a:rPr>
                        <a:t>a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8"/>
                        </a:rPr>
                        <a:t>per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book">
            <a:hlinkClick r:id="" action="ppaction://media"/>
            <a:extLst>
              <a:ext uri="{FF2B5EF4-FFF2-40B4-BE49-F238E27FC236}">
                <a16:creationId xmlns:a16="http://schemas.microsoft.com/office/drawing/2014/main" id="{1D29B94E-383A-4734-A0DC-9C41AE43A5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980901" y="855698"/>
            <a:ext cx="1700401" cy="956475"/>
          </a:xfrm>
          <a:prstGeom prst="rect">
            <a:avLst/>
          </a:prstGeom>
        </p:spPr>
      </p:pic>
      <p:pic>
        <p:nvPicPr>
          <p:cNvPr id="3" name="notebook">
            <a:hlinkClick r:id="" action="ppaction://media"/>
            <a:extLst>
              <a:ext uri="{FF2B5EF4-FFF2-40B4-BE49-F238E27FC236}">
                <a16:creationId xmlns:a16="http://schemas.microsoft.com/office/drawing/2014/main" id="{600FEE32-6F50-4F32-8C15-007CC4ABF92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3625288" y="845700"/>
            <a:ext cx="1700400" cy="956475"/>
          </a:xfrm>
          <a:prstGeom prst="rect">
            <a:avLst/>
          </a:prstGeom>
        </p:spPr>
      </p:pic>
      <p:pic>
        <p:nvPicPr>
          <p:cNvPr id="4" name="pen">
            <a:hlinkClick r:id="" action="ppaction://media"/>
            <a:extLst>
              <a:ext uri="{FF2B5EF4-FFF2-40B4-BE49-F238E27FC236}">
                <a16:creationId xmlns:a16="http://schemas.microsoft.com/office/drawing/2014/main" id="{AE29A708-B4FE-4071-AA3A-D2D086D565A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7455801" y="855698"/>
            <a:ext cx="1700400" cy="956475"/>
          </a:xfrm>
          <a:prstGeom prst="rect">
            <a:avLst/>
          </a:prstGeom>
        </p:spPr>
      </p:pic>
      <p:pic>
        <p:nvPicPr>
          <p:cNvPr id="5" name="ruler">
            <a:hlinkClick r:id="" action="ppaction://media"/>
            <a:extLst>
              <a:ext uri="{FF2B5EF4-FFF2-40B4-BE49-F238E27FC236}">
                <a16:creationId xmlns:a16="http://schemas.microsoft.com/office/drawing/2014/main" id="{6E4A1328-B76D-4725-9D54-E2E6421E7F91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2"/>
          <a:stretch>
            <a:fillRect/>
          </a:stretch>
        </p:blipFill>
        <p:spPr>
          <a:xfrm>
            <a:off x="9776705" y="561008"/>
            <a:ext cx="1700400" cy="956475"/>
          </a:xfrm>
          <a:prstGeom prst="rect">
            <a:avLst/>
          </a:prstGeom>
        </p:spPr>
      </p:pic>
      <p:pic>
        <p:nvPicPr>
          <p:cNvPr id="6" name="pencil">
            <a:hlinkClick r:id="" action="ppaction://media"/>
            <a:extLst>
              <a:ext uri="{FF2B5EF4-FFF2-40B4-BE49-F238E27FC236}">
                <a16:creationId xmlns:a16="http://schemas.microsoft.com/office/drawing/2014/main" id="{6E7F211A-651A-4507-9BE5-B7F9BE364567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850200" y="2503085"/>
            <a:ext cx="1700400" cy="956475"/>
          </a:xfrm>
          <a:prstGeom prst="rect">
            <a:avLst/>
          </a:prstGeom>
        </p:spPr>
      </p:pic>
      <p:pic>
        <p:nvPicPr>
          <p:cNvPr id="7" name="computer">
            <a:hlinkClick r:id="" action="ppaction://media"/>
            <a:extLst>
              <a:ext uri="{FF2B5EF4-FFF2-40B4-BE49-F238E27FC236}">
                <a16:creationId xmlns:a16="http://schemas.microsoft.com/office/drawing/2014/main" id="{836908D8-E02D-4A2A-B242-21C472E40562}"/>
              </a:ext>
            </a:extLst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4"/>
          <a:stretch>
            <a:fillRect/>
          </a:stretch>
        </p:blipFill>
        <p:spPr>
          <a:xfrm>
            <a:off x="3848793" y="2454213"/>
            <a:ext cx="1817716" cy="1022465"/>
          </a:xfrm>
          <a:prstGeom prst="rect">
            <a:avLst/>
          </a:prstGeom>
        </p:spPr>
      </p:pic>
      <p:pic>
        <p:nvPicPr>
          <p:cNvPr id="8" name="eraser">
            <a:hlinkClick r:id="" action="ppaction://media"/>
            <a:extLst>
              <a:ext uri="{FF2B5EF4-FFF2-40B4-BE49-F238E27FC236}">
                <a16:creationId xmlns:a16="http://schemas.microsoft.com/office/drawing/2014/main" id="{979C0E75-C6AC-4325-8904-59F0FCF9512E}"/>
              </a:ext>
            </a:extLst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6650181" y="2437094"/>
            <a:ext cx="1817717" cy="1022466"/>
          </a:xfrm>
          <a:prstGeom prst="rect">
            <a:avLst/>
          </a:prstGeom>
        </p:spPr>
      </p:pic>
      <p:pic>
        <p:nvPicPr>
          <p:cNvPr id="9" name="stapler">
            <a:hlinkClick r:id="" action="ppaction://media"/>
            <a:extLst>
              <a:ext uri="{FF2B5EF4-FFF2-40B4-BE49-F238E27FC236}">
                <a16:creationId xmlns:a16="http://schemas.microsoft.com/office/drawing/2014/main" id="{409A5843-651F-4FBE-B757-9A591480AFE4}"/>
              </a:ext>
            </a:extLst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6"/>
          <a:stretch>
            <a:fillRect/>
          </a:stretch>
        </p:blipFill>
        <p:spPr>
          <a:xfrm>
            <a:off x="9642763" y="2368865"/>
            <a:ext cx="1817717" cy="1022465"/>
          </a:xfrm>
          <a:prstGeom prst="rect">
            <a:avLst/>
          </a:prstGeom>
        </p:spPr>
      </p:pic>
      <p:pic>
        <p:nvPicPr>
          <p:cNvPr id="10" name="desk">
            <a:hlinkClick r:id="" action="ppaction://media"/>
            <a:extLst>
              <a:ext uri="{FF2B5EF4-FFF2-40B4-BE49-F238E27FC236}">
                <a16:creationId xmlns:a16="http://schemas.microsoft.com/office/drawing/2014/main" id="{A666A982-93B5-4DE4-B947-5E898F259B43}"/>
              </a:ext>
            </a:extLst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850200" y="4150472"/>
            <a:ext cx="1700400" cy="956475"/>
          </a:xfrm>
          <a:prstGeom prst="rect">
            <a:avLst/>
          </a:prstGeom>
        </p:spPr>
      </p:pic>
      <p:pic>
        <p:nvPicPr>
          <p:cNvPr id="11" name="chair">
            <a:hlinkClick r:id="" action="ppaction://media"/>
            <a:extLst>
              <a:ext uri="{FF2B5EF4-FFF2-40B4-BE49-F238E27FC236}">
                <a16:creationId xmlns:a16="http://schemas.microsoft.com/office/drawing/2014/main" id="{0527214A-D9E7-4841-8683-A56562535ED9}"/>
              </a:ext>
            </a:extLst>
          </p:cNvPr>
          <p:cNvPicPr>
            <a:picLocks noChangeAspect="1"/>
          </p:cNvPicPr>
          <p:nvPr>
            <a:vide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3848793" y="4117476"/>
            <a:ext cx="1817716" cy="1022465"/>
          </a:xfrm>
          <a:prstGeom prst="rect">
            <a:avLst/>
          </a:prstGeom>
        </p:spPr>
      </p:pic>
      <p:pic>
        <p:nvPicPr>
          <p:cNvPr id="12" name="laptop">
            <a:hlinkClick r:id="" action="ppaction://media"/>
            <a:extLst>
              <a:ext uri="{FF2B5EF4-FFF2-40B4-BE49-F238E27FC236}">
                <a16:creationId xmlns:a16="http://schemas.microsoft.com/office/drawing/2014/main" id="{E037BFB0-D672-45D5-81B0-9EB3741DBEE4}"/>
              </a:ext>
            </a:extLst>
          </p:cNvPr>
          <p:cNvPicPr>
            <a:picLocks noChangeAspect="1"/>
          </p:cNvPicPr>
          <p:nvPr>
            <a:vide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6650182" y="4103782"/>
            <a:ext cx="1817716" cy="1022465"/>
          </a:xfrm>
          <a:prstGeom prst="rect">
            <a:avLst/>
          </a:prstGeom>
        </p:spPr>
      </p:pic>
      <p:pic>
        <p:nvPicPr>
          <p:cNvPr id="13" name="paper">
            <a:hlinkClick r:id="" action="ppaction://media"/>
            <a:extLst>
              <a:ext uri="{FF2B5EF4-FFF2-40B4-BE49-F238E27FC236}">
                <a16:creationId xmlns:a16="http://schemas.microsoft.com/office/drawing/2014/main" id="{1DBD6597-B03E-4A9C-8098-6D669896FD7D}"/>
              </a:ext>
            </a:extLst>
          </p:cNvPr>
          <p:cNvPicPr>
            <a:picLocks noChangeAspect="1"/>
          </p:cNvPicPr>
          <p:nvPr>
            <a:vide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9701420" y="4096440"/>
            <a:ext cx="1700401" cy="956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4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8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3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4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6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82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6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1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9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5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6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6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8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8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9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9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0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1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1546</TotalTime>
  <Words>19</Words>
  <Application>Microsoft Office PowerPoint</Application>
  <PresentationFormat>Widescreen</PresentationFormat>
  <Paragraphs>15</Paragraphs>
  <Slides>2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Lexend Exa</vt:lpstr>
      <vt:lpstr>Lexend Exa Medium</vt:lpstr>
      <vt:lpstr>Teachers</vt:lpstr>
      <vt:lpstr>Office Theme</vt:lpstr>
      <vt:lpstr>Unit 2: At School</vt:lpstr>
      <vt:lpstr>SOUNDS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2: At School</dc:title>
  <dc:creator>Corrine Neville</dc:creator>
  <cp:lastModifiedBy>Satin Bennett</cp:lastModifiedBy>
  <cp:revision>5</cp:revision>
  <dcterms:created xsi:type="dcterms:W3CDTF">2025-05-12T18:53:16Z</dcterms:created>
  <dcterms:modified xsi:type="dcterms:W3CDTF">2025-05-13T23:22:28Z</dcterms:modified>
</cp:coreProperties>
</file>