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9144000" cy="5143500" type="screen16x9"/>
  <p:notesSz cx="6858000" cy="9144000"/>
  <p:embeddedFontLst>
    <p:embeddedFont>
      <p:font typeface="Lexend Exa" panose="020B0604020202020204" charset="0"/>
      <p:regular r:id="rId30"/>
      <p:bold r:id="rId31"/>
    </p:embeddedFont>
    <p:embeddedFont>
      <p:font typeface="Lexend Exa Medium" panose="020B0604020202020204" charset="0"/>
      <p:regular r:id="rId32"/>
      <p:bold r:id="rId33"/>
    </p:embeddedFont>
    <p:embeddedFont>
      <p:font typeface="Nunito" panose="020B0604020202020204" charset="0"/>
      <p:regular r:id="rId34"/>
      <p:bold r:id="rId35"/>
      <p:italic r:id="rId36"/>
      <p:boldItalic r:id="rId3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C6BBEC8-A598-4C3B-8B22-D57B663A886F}">
  <a:tblStyle styleId="{BC6BBEC8-A598-4C3B-8B22-D57B663A886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7" d="100"/>
          <a:sy n="97" d="100"/>
        </p:scale>
        <p:origin x="400" y="6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font" Target="fonts/font5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35839b9cbf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35839b9cbf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5a90d43e16_0_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35a90d43e16_0_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35907e342ce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35907e342ce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35a2e6318b8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35a2e6318b8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35a2e6318b8_0_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35a2e6318b8_0_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35a2e6318b8_0_1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35a2e6318b8_0_1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35a2e6318b8_0_1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35a2e6318b8_0_1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35a2e6318b8_0_1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35a2e6318b8_0_1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35a2e6318b8_0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35a2e6318b8_0_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35a2e6318b8_0_2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35a2e6318b8_0_2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35a2e6318b8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35a2e6318b8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35a2e6318b8_0_3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" name="Google Shape;250;g35a2e6318b8_0_3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35a2e6318b8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3" name="Google Shape;263;g35a2e6318b8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35a2e6318b8_0_3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7" name="Google Shape;277;g35a2e6318b8_0_3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35a2e6318b8_0_2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0" name="Google Shape;290;g35a2e6318b8_0_2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35a2e6318b8_0_1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7" name="Google Shape;307;g35a2e6318b8_0_1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g35a2e6318b8_0_1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9" name="Google Shape;319;g35a2e6318b8_0_1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35a2e6318b8_0_2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1" name="Google Shape;331;g35a2e6318b8_0_2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g35a2e6318b8_0_2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9" name="Google Shape;339;g35a2e6318b8_0_2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35a2e6318b8_0_3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1" name="Google Shape;351;g35a2e6318b8_0_3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g35a2e6318b8_0_3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1" name="Google Shape;361;g35a2e6318b8_0_3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g35a2e6318b8_0_3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0" name="Google Shape;370;g35a2e6318b8_0_3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g35a90d43e16_0_3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8" name="Google Shape;378;g35a90d43e16_0_3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g35a2e6318b8_0_4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6" name="Google Shape;386;g35a2e6318b8_0_4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g35a2e6318b8_0_4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5" name="Google Shape;395;g35a2e6318b8_0_4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35a42f1bc7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4" name="Google Shape;404;g35a42f1bc7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g35a2e6318b8_0_4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2" name="Google Shape;412;g35a2e6318b8_0_4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accent6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/>
          <p:nvPr/>
        </p:nvSpPr>
        <p:spPr>
          <a:xfrm rot="10800000">
            <a:off x="5058905" y="0"/>
            <a:ext cx="4085100" cy="20526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20327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" name="Google Shape;14;p2"/>
          <p:cNvGrpSpPr/>
          <p:nvPr/>
        </p:nvGrpSpPr>
        <p:grpSpPr>
          <a:xfrm>
            <a:off x="255200" y="592"/>
            <a:ext cx="2250363" cy="1044300"/>
            <a:chOff x="255200" y="592"/>
            <a:chExt cx="2250363" cy="1044300"/>
          </a:xfrm>
        </p:grpSpPr>
        <p:sp>
          <p:nvSpPr>
            <p:cNvPr id="15" name="Google Shape;15;p2"/>
            <p:cNvSpPr/>
            <p:nvPr/>
          </p:nvSpPr>
          <p:spPr>
            <a:xfrm>
              <a:off x="764063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509632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255200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" name="Google Shape;18;p2"/>
          <p:cNvGrpSpPr/>
          <p:nvPr/>
        </p:nvGrpSpPr>
        <p:grpSpPr>
          <a:xfrm>
            <a:off x="905395" y="592"/>
            <a:ext cx="2250363" cy="1044300"/>
            <a:chOff x="905395" y="592"/>
            <a:chExt cx="2250363" cy="1044300"/>
          </a:xfrm>
        </p:grpSpPr>
        <p:sp>
          <p:nvSpPr>
            <p:cNvPr id="19" name="Google Shape;19;p2"/>
            <p:cNvSpPr/>
            <p:nvPr/>
          </p:nvSpPr>
          <p:spPr>
            <a:xfrm>
              <a:off x="1414258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1159826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905395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" name="Google Shape;22;p2"/>
          <p:cNvGrpSpPr/>
          <p:nvPr/>
        </p:nvGrpSpPr>
        <p:grpSpPr>
          <a:xfrm>
            <a:off x="7057468" y="5088"/>
            <a:ext cx="1851282" cy="752108"/>
            <a:chOff x="6917201" y="0"/>
            <a:chExt cx="2227777" cy="863400"/>
          </a:xfrm>
        </p:grpSpPr>
        <p:sp>
          <p:nvSpPr>
            <p:cNvPr id="23" name="Google Shape;23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" name="Google Shape;26;p2"/>
          <p:cNvGrpSpPr/>
          <p:nvPr/>
        </p:nvGrpSpPr>
        <p:grpSpPr>
          <a:xfrm>
            <a:off x="6553032" y="4217852"/>
            <a:ext cx="2389068" cy="925737"/>
            <a:chOff x="6917201" y="0"/>
            <a:chExt cx="2227777" cy="863400"/>
          </a:xfrm>
        </p:grpSpPr>
        <p:sp>
          <p:nvSpPr>
            <p:cNvPr id="27" name="Google Shape;27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" name="Google Shape;30;p2"/>
          <p:cNvGrpSpPr/>
          <p:nvPr/>
        </p:nvGrpSpPr>
        <p:grpSpPr>
          <a:xfrm>
            <a:off x="199149" y="4055652"/>
            <a:ext cx="2795414" cy="1083308"/>
            <a:chOff x="6917201" y="0"/>
            <a:chExt cx="2227777" cy="863400"/>
          </a:xfrm>
        </p:grpSpPr>
        <p:sp>
          <p:nvSpPr>
            <p:cNvPr id="31" name="Google Shape;31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4" name="Google Shape;34;p2"/>
          <p:cNvSpPr txBox="1">
            <a:spLocks noGrp="1"/>
          </p:cNvSpPr>
          <p:nvPr>
            <p:ph type="ctrTitle"/>
          </p:nvPr>
        </p:nvSpPr>
        <p:spPr>
          <a:xfrm>
            <a:off x="1858703" y="1822833"/>
            <a:ext cx="5361300" cy="144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>
            <a:endParaRPr/>
          </a:p>
        </p:txBody>
      </p:sp>
      <p:sp>
        <p:nvSpPr>
          <p:cNvPr id="35" name="Google Shape;35;p2"/>
          <p:cNvSpPr txBox="1">
            <a:spLocks noGrp="1"/>
          </p:cNvSpPr>
          <p:nvPr>
            <p:ph type="subTitle" idx="1"/>
          </p:nvPr>
        </p:nvSpPr>
        <p:spPr>
          <a:xfrm>
            <a:off x="1858700" y="3413158"/>
            <a:ext cx="5361300" cy="52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6" name="Google Shape;36;p2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accent3"/>
        </a:solidFill>
        <a:effectLst/>
      </p:bgPr>
    </p:bg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"/>
          <p:cNvSpPr/>
          <p:nvPr/>
        </p:nvSpPr>
        <p:spPr>
          <a:xfrm flipH="1">
            <a:off x="4757100" y="2309400"/>
            <a:ext cx="4386900" cy="28341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9" name="Google Shape;39;p3"/>
          <p:cNvGrpSpPr/>
          <p:nvPr/>
        </p:nvGrpSpPr>
        <p:grpSpPr>
          <a:xfrm>
            <a:off x="5594191" y="3961115"/>
            <a:ext cx="2910145" cy="1182340"/>
            <a:chOff x="6917201" y="0"/>
            <a:chExt cx="2227777" cy="863400"/>
          </a:xfrm>
        </p:grpSpPr>
        <p:sp>
          <p:nvSpPr>
            <p:cNvPr id="40" name="Google Shape;40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" name="Google Shape;43;p3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44" name="Google Shape;44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7" name="Google Shape;47;p3"/>
          <p:cNvSpPr txBox="1">
            <a:spLocks noGrp="1"/>
          </p:cNvSpPr>
          <p:nvPr>
            <p:ph type="title"/>
          </p:nvPr>
        </p:nvSpPr>
        <p:spPr>
          <a:xfrm>
            <a:off x="1888684" y="1746100"/>
            <a:ext cx="5377500" cy="164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8" name="Google Shape;48;p3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bg>
      <p:bgPr>
        <a:solidFill>
          <a:schemeClr val="dk2"/>
        </a:solidFill>
        <a:effectLst/>
      </p:bgPr>
    </p:bg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" name="Google Shape;51;p4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4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53;p4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Lexend Exa Medium"/>
              <a:buNone/>
              <a:defRPr sz="3000">
                <a:solidFill>
                  <a:srgbClr val="000000"/>
                </a:solidFill>
                <a:latin typeface="Lexend Exa Medium"/>
                <a:ea typeface="Lexend Exa Medium"/>
                <a:cs typeface="Lexend Exa Medium"/>
                <a:sym typeface="Lexend Exa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54" name="Google Shape;54;p4"/>
          <p:cNvSpPr txBox="1">
            <a:spLocks noGrp="1"/>
          </p:cNvSpPr>
          <p:nvPr>
            <p:ph type="body" idx="1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23850">
              <a:spcBef>
                <a:spcPts val="0"/>
              </a:spcBef>
              <a:spcAft>
                <a:spcPts val="0"/>
              </a:spcAft>
              <a:buSzPts val="1500"/>
              <a:buFont typeface="Lexend Exa"/>
              <a:buChar char="●"/>
              <a:defRPr>
                <a:latin typeface="Lexend Exa"/>
                <a:ea typeface="Lexend Exa"/>
                <a:cs typeface="Lexend Exa"/>
                <a:sym typeface="Lexend Exa"/>
              </a:defRPr>
            </a:lvl1pPr>
            <a:lvl2pPr marL="914400" lvl="1" indent="-311150">
              <a:spcBef>
                <a:spcPts val="0"/>
              </a:spcBef>
              <a:spcAft>
                <a:spcPts val="0"/>
              </a:spcAft>
              <a:buSzPts val="1300"/>
              <a:buFont typeface="Lexend Exa"/>
              <a:buChar char="○"/>
              <a:defRPr>
                <a:latin typeface="Lexend Exa"/>
                <a:ea typeface="Lexend Exa"/>
                <a:cs typeface="Lexend Exa"/>
                <a:sym typeface="Lexend Exa"/>
              </a:defRPr>
            </a:lvl2pPr>
            <a:lvl3pPr marL="1371600" lvl="2" indent="-311150">
              <a:spcBef>
                <a:spcPts val="0"/>
              </a:spcBef>
              <a:spcAft>
                <a:spcPts val="0"/>
              </a:spcAft>
              <a:buSzPts val="1300"/>
              <a:buFont typeface="Lexend Exa"/>
              <a:buChar char="■"/>
              <a:defRPr>
                <a:latin typeface="Lexend Exa"/>
                <a:ea typeface="Lexend Exa"/>
                <a:cs typeface="Lexend Exa"/>
                <a:sym typeface="Lexend Exa"/>
              </a:defRPr>
            </a:lvl3pPr>
            <a:lvl4pPr marL="1828800" lvl="3" indent="-311150">
              <a:spcBef>
                <a:spcPts val="0"/>
              </a:spcBef>
              <a:spcAft>
                <a:spcPts val="0"/>
              </a:spcAft>
              <a:buSzPts val="1300"/>
              <a:buFont typeface="Lexend Exa"/>
              <a:buChar char="●"/>
              <a:defRPr>
                <a:latin typeface="Lexend Exa"/>
                <a:ea typeface="Lexend Exa"/>
                <a:cs typeface="Lexend Exa"/>
                <a:sym typeface="Lexend Exa"/>
              </a:defRPr>
            </a:lvl4pPr>
            <a:lvl5pPr marL="2286000" lvl="4" indent="-311150">
              <a:spcBef>
                <a:spcPts val="0"/>
              </a:spcBef>
              <a:spcAft>
                <a:spcPts val="0"/>
              </a:spcAft>
              <a:buSzPts val="1300"/>
              <a:buFont typeface="Lexend Exa"/>
              <a:buChar char="○"/>
              <a:defRPr>
                <a:latin typeface="Lexend Exa"/>
                <a:ea typeface="Lexend Exa"/>
                <a:cs typeface="Lexend Exa"/>
                <a:sym typeface="Lexend Exa"/>
              </a:defRPr>
            </a:lvl5pPr>
            <a:lvl6pPr marL="2743200" lvl="5" indent="-311150">
              <a:spcBef>
                <a:spcPts val="0"/>
              </a:spcBef>
              <a:spcAft>
                <a:spcPts val="0"/>
              </a:spcAft>
              <a:buSzPts val="1300"/>
              <a:buFont typeface="Lexend Exa"/>
              <a:buChar char="■"/>
              <a:defRPr>
                <a:latin typeface="Lexend Exa"/>
                <a:ea typeface="Lexend Exa"/>
                <a:cs typeface="Lexend Exa"/>
                <a:sym typeface="Lexend Exa"/>
              </a:defRPr>
            </a:lvl6pPr>
            <a:lvl7pPr marL="3200400" lvl="6" indent="-311150">
              <a:spcBef>
                <a:spcPts val="0"/>
              </a:spcBef>
              <a:spcAft>
                <a:spcPts val="0"/>
              </a:spcAft>
              <a:buSzPts val="1300"/>
              <a:buFont typeface="Lexend Exa"/>
              <a:buChar char="●"/>
              <a:defRPr>
                <a:latin typeface="Lexend Exa"/>
                <a:ea typeface="Lexend Exa"/>
                <a:cs typeface="Lexend Exa"/>
                <a:sym typeface="Lexend Exa"/>
              </a:defRPr>
            </a:lvl7pPr>
            <a:lvl8pPr marL="3657600" lvl="7" indent="-311150">
              <a:spcBef>
                <a:spcPts val="0"/>
              </a:spcBef>
              <a:spcAft>
                <a:spcPts val="0"/>
              </a:spcAft>
              <a:buSzPts val="1300"/>
              <a:buFont typeface="Lexend Exa"/>
              <a:buChar char="○"/>
              <a:defRPr>
                <a:latin typeface="Lexend Exa"/>
                <a:ea typeface="Lexend Exa"/>
                <a:cs typeface="Lexend Exa"/>
                <a:sym typeface="Lexend Exa"/>
              </a:defRPr>
            </a:lvl8pPr>
            <a:lvl9pPr marL="4114800" lvl="8" indent="-311150">
              <a:spcBef>
                <a:spcPts val="0"/>
              </a:spcBef>
              <a:spcAft>
                <a:spcPts val="0"/>
              </a:spcAft>
              <a:buSzPts val="1300"/>
              <a:buFont typeface="Lexend Exa"/>
              <a:buChar char="■"/>
              <a:defRPr>
                <a:latin typeface="Lexend Exa"/>
                <a:ea typeface="Lexend Exa"/>
                <a:cs typeface="Lexend Exa"/>
                <a:sym typeface="Lexend Exa"/>
              </a:defRPr>
            </a:lvl9pPr>
          </a:lstStyle>
          <a:p>
            <a:endParaRPr/>
          </a:p>
        </p:txBody>
      </p:sp>
      <p:sp>
        <p:nvSpPr>
          <p:cNvPr id="55" name="Google Shape;55;p4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bg>
      <p:bgPr>
        <a:solidFill>
          <a:schemeClr val="dk2"/>
        </a:solidFill>
        <a:effectLst/>
      </p:bgPr>
    </p:bg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5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p5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5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5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61" name="Google Shape;61;p5"/>
          <p:cNvSpPr txBox="1">
            <a:spLocks noGrp="1"/>
          </p:cNvSpPr>
          <p:nvPr>
            <p:ph type="body" idx="1"/>
          </p:nvPr>
        </p:nvSpPr>
        <p:spPr>
          <a:xfrm>
            <a:off x="819150" y="1990725"/>
            <a:ext cx="36861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2385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1pPr>
            <a:lvl2pPr marL="914400" lvl="1" indent="-31115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2pPr>
            <a:lvl3pPr marL="1371600" lvl="2" indent="-31115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3pPr>
            <a:lvl4pPr marL="1828800" lvl="3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4pPr>
            <a:lvl5pPr marL="2286000" lvl="4" indent="-31115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5pPr>
            <a:lvl6pPr marL="2743200" lvl="5" indent="-31115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6pPr>
            <a:lvl7pPr marL="3200400" lvl="6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7pPr>
            <a:lvl8pPr marL="3657600" lvl="7" indent="-31115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8pPr>
            <a:lvl9pPr marL="4114800" lvl="8" indent="-31115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9pPr>
          </a:lstStyle>
          <a:p>
            <a:endParaRPr/>
          </a:p>
        </p:txBody>
      </p:sp>
      <p:sp>
        <p:nvSpPr>
          <p:cNvPr id="62" name="Google Shape;62;p5"/>
          <p:cNvSpPr txBox="1">
            <a:spLocks noGrp="1"/>
          </p:cNvSpPr>
          <p:nvPr>
            <p:ph type="body" idx="2"/>
          </p:nvPr>
        </p:nvSpPr>
        <p:spPr>
          <a:xfrm>
            <a:off x="4638675" y="1990725"/>
            <a:ext cx="36861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2385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1pPr>
            <a:lvl2pPr marL="914400" lvl="1" indent="-31115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2pPr>
            <a:lvl3pPr marL="1371600" lvl="2" indent="-31115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3pPr>
            <a:lvl4pPr marL="1828800" lvl="3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4pPr>
            <a:lvl5pPr marL="2286000" lvl="4" indent="-31115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5pPr>
            <a:lvl6pPr marL="2743200" lvl="5" indent="-31115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6pPr>
            <a:lvl7pPr marL="3200400" lvl="6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7pPr>
            <a:lvl8pPr marL="3657600" lvl="7" indent="-31115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8pPr>
            <a:lvl9pPr marL="4114800" lvl="8" indent="-31115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9pPr>
          </a:lstStyle>
          <a:p>
            <a:endParaRPr/>
          </a:p>
        </p:txBody>
      </p:sp>
      <p:sp>
        <p:nvSpPr>
          <p:cNvPr id="63" name="Google Shape;63;p5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bg>
      <p:bgPr>
        <a:solidFill>
          <a:schemeClr val="dk2"/>
        </a:solid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6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6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6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6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69" name="Google Shape;69;p6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bg>
      <p:bgPr>
        <a:solidFill>
          <a:schemeClr val="accent3"/>
        </a:solidFill>
        <a:effectLst/>
      </p:bgPr>
    </p:bg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7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7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73;p7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7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75" name="Google Shape;75;p7"/>
          <p:cNvSpPr txBox="1">
            <a:spLocks noGrp="1"/>
          </p:cNvSpPr>
          <p:nvPr>
            <p:ph type="body" idx="1"/>
          </p:nvPr>
        </p:nvSpPr>
        <p:spPr>
          <a:xfrm>
            <a:off x="830700" y="2319050"/>
            <a:ext cx="3709200" cy="211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2385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1pPr>
            <a:lvl2pPr marL="914400" lvl="1" indent="-31115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2pPr>
            <a:lvl3pPr marL="1371600" lvl="2" indent="-31115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3pPr>
            <a:lvl4pPr marL="1828800" lvl="3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4pPr>
            <a:lvl5pPr marL="2286000" lvl="4" indent="-31115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5pPr>
            <a:lvl6pPr marL="2743200" lvl="5" indent="-31115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6pPr>
            <a:lvl7pPr marL="3200400" lvl="6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7pPr>
            <a:lvl8pPr marL="3657600" lvl="7" indent="-31115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8pPr>
            <a:lvl9pPr marL="4114800" lvl="8" indent="-31115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9pPr>
          </a:lstStyle>
          <a:p>
            <a:endParaRPr/>
          </a:p>
        </p:txBody>
      </p:sp>
      <p:sp>
        <p:nvSpPr>
          <p:cNvPr id="76" name="Google Shape;76;p7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1"/>
        </a:solid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8"/>
          <p:cNvSpPr/>
          <p:nvPr/>
        </p:nvSpPr>
        <p:spPr>
          <a:xfrm>
            <a:off x="0" y="2823144"/>
            <a:ext cx="7369200" cy="23169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p8"/>
          <p:cNvSpPr/>
          <p:nvPr/>
        </p:nvSpPr>
        <p:spPr>
          <a:xfrm flipH="1">
            <a:off x="3583210" y="1554113"/>
            <a:ext cx="5560500" cy="35895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0" name="Google Shape;80;p8"/>
          <p:cNvGrpSpPr/>
          <p:nvPr/>
        </p:nvGrpSpPr>
        <p:grpSpPr>
          <a:xfrm>
            <a:off x="255991" y="-118"/>
            <a:ext cx="2251347" cy="1043408"/>
            <a:chOff x="3961956" y="4383950"/>
            <a:chExt cx="1160548" cy="548700"/>
          </a:xfrm>
        </p:grpSpPr>
        <p:sp>
          <p:nvSpPr>
            <p:cNvPr id="81" name="Google Shape;81;p8"/>
            <p:cNvSpPr/>
            <p:nvPr/>
          </p:nvSpPr>
          <p:spPr>
            <a:xfrm>
              <a:off x="4224904" y="4383950"/>
              <a:ext cx="897600" cy="5487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8"/>
            <p:cNvSpPr/>
            <p:nvPr/>
          </p:nvSpPr>
          <p:spPr>
            <a:xfrm>
              <a:off x="4093430" y="4383950"/>
              <a:ext cx="897600" cy="5487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8"/>
            <p:cNvSpPr/>
            <p:nvPr/>
          </p:nvSpPr>
          <p:spPr>
            <a:xfrm>
              <a:off x="3961956" y="4383950"/>
              <a:ext cx="897600" cy="5487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4" name="Google Shape;84;p8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5" name="Google Shape;85;p8"/>
          <p:cNvGrpSpPr/>
          <p:nvPr/>
        </p:nvGrpSpPr>
        <p:grpSpPr>
          <a:xfrm>
            <a:off x="34934" y="4522125"/>
            <a:ext cx="1593306" cy="617072"/>
            <a:chOff x="6917201" y="0"/>
            <a:chExt cx="2227777" cy="863400"/>
          </a:xfrm>
        </p:grpSpPr>
        <p:sp>
          <p:nvSpPr>
            <p:cNvPr id="86" name="Google Shape;86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9" name="Google Shape;89;p8"/>
          <p:cNvGrpSpPr/>
          <p:nvPr/>
        </p:nvGrpSpPr>
        <p:grpSpPr>
          <a:xfrm>
            <a:off x="5886353" y="1243"/>
            <a:ext cx="3257455" cy="1261514"/>
            <a:chOff x="6917201" y="0"/>
            <a:chExt cx="2227777" cy="863400"/>
          </a:xfrm>
        </p:grpSpPr>
        <p:sp>
          <p:nvSpPr>
            <p:cNvPr id="90" name="Google Shape;90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3" name="Google Shape;93;p8"/>
          <p:cNvSpPr txBox="1">
            <a:spLocks noGrp="1"/>
          </p:cNvSpPr>
          <p:nvPr>
            <p:ph type="title"/>
          </p:nvPr>
        </p:nvSpPr>
        <p:spPr>
          <a:xfrm>
            <a:off x="1393929" y="1301146"/>
            <a:ext cx="6366900" cy="253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endParaRPr/>
          </a:p>
        </p:txBody>
      </p:sp>
      <p:sp>
        <p:nvSpPr>
          <p:cNvPr id="94" name="Google Shape;94;p8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bg>
      <p:bgPr>
        <a:solidFill>
          <a:schemeClr val="dk2"/>
        </a:soli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9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9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9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9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6424200" cy="70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100" name="Google Shape;100;p9"/>
          <p:cNvSpPr txBox="1">
            <a:spLocks noGrp="1"/>
          </p:cNvSpPr>
          <p:nvPr>
            <p:ph type="subTitle" idx="1"/>
          </p:nvPr>
        </p:nvSpPr>
        <p:spPr>
          <a:xfrm>
            <a:off x="819150" y="1550700"/>
            <a:ext cx="58599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01" name="Google Shape;101;p9"/>
          <p:cNvSpPr txBox="1">
            <a:spLocks noGrp="1"/>
          </p:cNvSpPr>
          <p:nvPr>
            <p:ph type="body" idx="2"/>
          </p:nvPr>
        </p:nvSpPr>
        <p:spPr>
          <a:xfrm>
            <a:off x="819150" y="2467050"/>
            <a:ext cx="5859900" cy="209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2385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1pPr>
            <a:lvl2pPr marL="914400" lvl="1" indent="-31115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2pPr>
            <a:lvl3pPr marL="1371600" lvl="2" indent="-31115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3pPr>
            <a:lvl4pPr marL="1828800" lvl="3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4pPr>
            <a:lvl5pPr marL="2286000" lvl="4" indent="-31115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5pPr>
            <a:lvl6pPr marL="2743200" lvl="5" indent="-31115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6pPr>
            <a:lvl7pPr marL="3200400" lvl="6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7pPr>
            <a:lvl8pPr marL="3657600" lvl="7" indent="-31115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8pPr>
            <a:lvl9pPr marL="4114800" lvl="8" indent="-31115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9pPr>
          </a:lstStyle>
          <a:p>
            <a:endParaRPr/>
          </a:p>
        </p:txBody>
      </p:sp>
      <p:sp>
        <p:nvSpPr>
          <p:cNvPr id="102" name="Google Shape;102;p9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bg>
      <p:bgPr>
        <a:solidFill>
          <a:schemeClr val="accent1"/>
        </a:solidFill>
        <a:effectLst/>
      </p:bgPr>
    </p:bg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0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0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10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10"/>
          <p:cNvSpPr txBox="1">
            <a:spLocks noGrp="1"/>
          </p:cNvSpPr>
          <p:nvPr>
            <p:ph type="body" idx="1"/>
          </p:nvPr>
        </p:nvSpPr>
        <p:spPr>
          <a:xfrm>
            <a:off x="328025" y="4163500"/>
            <a:ext cx="7415100" cy="605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</a:lstStyle>
          <a:p>
            <a:endParaRPr/>
          </a:p>
        </p:txBody>
      </p:sp>
      <p:sp>
        <p:nvSpPr>
          <p:cNvPr id="108" name="Google Shape;108;p10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accent3"/>
        </a:solid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1"/>
          <p:cNvSpPr/>
          <p:nvPr/>
        </p:nvSpPr>
        <p:spPr>
          <a:xfrm flipH="1">
            <a:off x="5569200" y="2834075"/>
            <a:ext cx="3574800" cy="23094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1" name="Google Shape;111;p11"/>
          <p:cNvGrpSpPr/>
          <p:nvPr/>
        </p:nvGrpSpPr>
        <p:grpSpPr>
          <a:xfrm>
            <a:off x="5959222" y="4119576"/>
            <a:ext cx="2520952" cy="1024165"/>
            <a:chOff x="6917201" y="0"/>
            <a:chExt cx="2227777" cy="863400"/>
          </a:xfrm>
        </p:grpSpPr>
        <p:sp>
          <p:nvSpPr>
            <p:cNvPr id="112" name="Google Shape;112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5" name="Google Shape;115;p11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116" name="Google Shape;116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9" name="Google Shape;119;p11"/>
          <p:cNvSpPr txBox="1">
            <a:spLocks noGrp="1"/>
          </p:cNvSpPr>
          <p:nvPr>
            <p:ph type="title" hasCustomPrompt="1"/>
          </p:nvPr>
        </p:nvSpPr>
        <p:spPr>
          <a:xfrm>
            <a:off x="1385850" y="1383850"/>
            <a:ext cx="6372300" cy="1379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0" name="Google Shape;120;p11"/>
          <p:cNvSpPr txBox="1">
            <a:spLocks noGrp="1"/>
          </p:cNvSpPr>
          <p:nvPr>
            <p:ph type="body" idx="1"/>
          </p:nvPr>
        </p:nvSpPr>
        <p:spPr>
          <a:xfrm>
            <a:off x="1385850" y="2863850"/>
            <a:ext cx="6372300" cy="64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23850" algn="ctr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1pPr>
            <a:lvl2pPr marL="914400" lvl="1" indent="-311150" algn="ctr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2pPr>
            <a:lvl3pPr marL="1371600" lvl="2" indent="-311150" algn="ctr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3pPr>
            <a:lvl4pPr marL="1828800" lvl="3" indent="-311150" algn="ctr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4pPr>
            <a:lvl5pPr marL="2286000" lvl="4" indent="-311150" algn="ctr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5pPr>
            <a:lvl6pPr marL="2743200" lvl="5" indent="-311150" algn="ctr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6pPr>
            <a:lvl7pPr marL="3200400" lvl="6" indent="-311150" algn="ctr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7pPr>
            <a:lvl8pPr marL="3657600" lvl="7" indent="-311150" algn="ctr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8pPr>
            <a:lvl9pPr marL="4114800" lvl="8" indent="-311150" algn="ctr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9pPr>
          </a:lstStyle>
          <a:p>
            <a:endParaRPr/>
          </a:p>
        </p:txBody>
      </p:sp>
      <p:sp>
        <p:nvSpPr>
          <p:cNvPr id="121" name="Google Shape;121;p11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2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hift"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Font typeface="Lexend Exa"/>
              <a:buNone/>
              <a:defRPr sz="3000">
                <a:latin typeface="Lexend Exa"/>
                <a:ea typeface="Lexend Exa"/>
                <a:cs typeface="Lexend Exa"/>
                <a:sym typeface="Lexend Ex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39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238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Lexend Exa"/>
              <a:buChar char="●"/>
              <a:defRPr sz="1500">
                <a:solidFill>
                  <a:schemeClr val="dk2"/>
                </a:solidFill>
                <a:latin typeface="Lexend Exa"/>
                <a:ea typeface="Lexend Exa"/>
                <a:cs typeface="Lexend Exa"/>
                <a:sym typeface="Lexend Exa"/>
              </a:defRPr>
            </a:lvl1pPr>
            <a:lvl2pPr marL="914400" lvl="1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Lexend Exa"/>
              <a:buChar char="○"/>
              <a:defRPr sz="1300">
                <a:solidFill>
                  <a:schemeClr val="dk2"/>
                </a:solidFill>
                <a:latin typeface="Lexend Exa"/>
                <a:ea typeface="Lexend Exa"/>
                <a:cs typeface="Lexend Exa"/>
                <a:sym typeface="Lexend Exa"/>
              </a:defRPr>
            </a:lvl2pPr>
            <a:lvl3pPr marL="1371600" lvl="2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Lexend Exa"/>
              <a:buChar char="■"/>
              <a:defRPr sz="1300">
                <a:solidFill>
                  <a:schemeClr val="dk2"/>
                </a:solidFill>
                <a:latin typeface="Lexend Exa"/>
                <a:ea typeface="Lexend Exa"/>
                <a:cs typeface="Lexend Exa"/>
                <a:sym typeface="Lexend Exa"/>
              </a:defRPr>
            </a:lvl3pPr>
            <a:lvl4pPr marL="1828800" lvl="3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Lexend Exa"/>
              <a:buChar char="●"/>
              <a:defRPr sz="1300">
                <a:solidFill>
                  <a:schemeClr val="dk2"/>
                </a:solidFill>
                <a:latin typeface="Lexend Exa"/>
                <a:ea typeface="Lexend Exa"/>
                <a:cs typeface="Lexend Exa"/>
                <a:sym typeface="Lexend Exa"/>
              </a:defRPr>
            </a:lvl4pPr>
            <a:lvl5pPr marL="2286000" lvl="4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Lexend Exa"/>
              <a:buChar char="○"/>
              <a:defRPr sz="1300">
                <a:solidFill>
                  <a:schemeClr val="dk2"/>
                </a:solidFill>
                <a:latin typeface="Lexend Exa"/>
                <a:ea typeface="Lexend Exa"/>
                <a:cs typeface="Lexend Exa"/>
                <a:sym typeface="Lexend Exa"/>
              </a:defRPr>
            </a:lvl5pPr>
            <a:lvl6pPr marL="2743200" lvl="5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Lexend Exa"/>
              <a:buChar char="■"/>
              <a:defRPr sz="1300">
                <a:solidFill>
                  <a:schemeClr val="dk2"/>
                </a:solidFill>
                <a:latin typeface="Lexend Exa"/>
                <a:ea typeface="Lexend Exa"/>
                <a:cs typeface="Lexend Exa"/>
                <a:sym typeface="Lexend Exa"/>
              </a:defRPr>
            </a:lvl6pPr>
            <a:lvl7pPr marL="3200400" lvl="6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Lexend Exa"/>
              <a:buChar char="●"/>
              <a:defRPr sz="1300">
                <a:solidFill>
                  <a:schemeClr val="dk2"/>
                </a:solidFill>
                <a:latin typeface="Lexend Exa"/>
                <a:ea typeface="Lexend Exa"/>
                <a:cs typeface="Lexend Exa"/>
                <a:sym typeface="Lexend Exa"/>
              </a:defRPr>
            </a:lvl7pPr>
            <a:lvl8pPr marL="3657600" lvl="7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Lexend Exa"/>
              <a:buChar char="○"/>
              <a:defRPr sz="1300">
                <a:solidFill>
                  <a:schemeClr val="dk2"/>
                </a:solidFill>
                <a:latin typeface="Lexend Exa"/>
                <a:ea typeface="Lexend Exa"/>
                <a:cs typeface="Lexend Exa"/>
                <a:sym typeface="Lexend Exa"/>
              </a:defRPr>
            </a:lvl8pPr>
            <a:lvl9pPr marL="4114800" lvl="8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Lexend Exa"/>
              <a:buChar char="■"/>
              <a:defRPr sz="1300">
                <a:solidFill>
                  <a:schemeClr val="dk2"/>
                </a:solidFill>
                <a:latin typeface="Lexend Exa"/>
                <a:ea typeface="Lexend Exa"/>
                <a:cs typeface="Lexend Exa"/>
                <a:sym typeface="Lexend Exa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jpg"/><Relationship Id="rId4" Type="http://schemas.openxmlformats.org/officeDocument/2006/relationships/image" Target="../media/image6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jp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png"/><Relationship Id="rId4" Type="http://schemas.openxmlformats.org/officeDocument/2006/relationships/image" Target="../media/image2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png"/><Relationship Id="rId4" Type="http://schemas.openxmlformats.org/officeDocument/2006/relationships/image" Target="../media/image2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3"/>
          <p:cNvSpPr txBox="1">
            <a:spLocks noGrp="1"/>
          </p:cNvSpPr>
          <p:nvPr>
            <p:ph type="title"/>
          </p:nvPr>
        </p:nvSpPr>
        <p:spPr>
          <a:xfrm>
            <a:off x="582075" y="1302150"/>
            <a:ext cx="7701600" cy="253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800"/>
              <a:t>Lesson For </a:t>
            </a:r>
            <a:endParaRPr sz="5800"/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800"/>
              <a:t>Unit 6: Day 1</a:t>
            </a:r>
            <a:endParaRPr sz="5800"/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800"/>
              <a:t>Family and Time</a:t>
            </a:r>
            <a:endParaRPr sz="5800"/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58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4"/>
          <p:cNvSpPr txBox="1"/>
          <p:nvPr/>
        </p:nvSpPr>
        <p:spPr>
          <a:xfrm>
            <a:off x="307725" y="197425"/>
            <a:ext cx="4038600" cy="469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50">
                <a:solidFill>
                  <a:srgbClr val="233A44"/>
                </a:solidFill>
                <a:latin typeface="Lexend Exa"/>
                <a:ea typeface="Lexend Exa"/>
                <a:cs typeface="Lexend Exa"/>
                <a:sym typeface="Lexend Exa"/>
              </a:rPr>
              <a:t>This unit talks about family and time. </a:t>
            </a:r>
            <a:endParaRPr sz="2150">
              <a:solidFill>
                <a:srgbClr val="233A44"/>
              </a:solidFill>
              <a:latin typeface="Lexend Exa"/>
              <a:ea typeface="Lexend Exa"/>
              <a:cs typeface="Lexend Exa"/>
              <a:sym typeface="Lexend Ex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50">
                <a:solidFill>
                  <a:srgbClr val="233A44"/>
                </a:solidFill>
                <a:latin typeface="Lexend Exa"/>
                <a:ea typeface="Lexend Exa"/>
                <a:cs typeface="Lexend Exa"/>
                <a:sym typeface="Lexend Exa"/>
              </a:rPr>
              <a:t>Sometimes we use a clock or a watch or even our phones to tell time. </a:t>
            </a:r>
            <a:endParaRPr sz="2150">
              <a:solidFill>
                <a:srgbClr val="233A44"/>
              </a:solidFill>
              <a:latin typeface="Lexend Exa"/>
              <a:ea typeface="Lexend Exa"/>
              <a:cs typeface="Lexend Exa"/>
              <a:sym typeface="Lexend Ex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50">
                <a:solidFill>
                  <a:srgbClr val="233A44"/>
                </a:solidFill>
                <a:latin typeface="Lexend Exa"/>
                <a:ea typeface="Lexend Exa"/>
                <a:cs typeface="Lexend Exa"/>
                <a:sym typeface="Lexend Exa"/>
              </a:rPr>
              <a:t>We must know about time so we are not late for the things we want to do.   </a:t>
            </a:r>
            <a:endParaRPr sz="2150">
              <a:solidFill>
                <a:srgbClr val="233A44"/>
              </a:solidFill>
              <a:latin typeface="Lexend Exa"/>
              <a:ea typeface="Lexend Exa"/>
              <a:cs typeface="Lexend Exa"/>
              <a:sym typeface="Lexend Ex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50">
                <a:solidFill>
                  <a:srgbClr val="233A44"/>
                </a:solidFill>
                <a:latin typeface="Lexend Exa"/>
                <a:ea typeface="Lexend Exa"/>
                <a:cs typeface="Lexend Exa"/>
                <a:sym typeface="Lexend Exa"/>
              </a:rPr>
              <a:t>We wouldn’t want to be late for Grandma’s birthday party!</a:t>
            </a:r>
            <a:endParaRPr sz="2150">
              <a:solidFill>
                <a:srgbClr val="233A44"/>
              </a:solidFill>
              <a:latin typeface="Lexend Exa"/>
              <a:ea typeface="Lexend Exa"/>
              <a:cs typeface="Lexend Exa"/>
              <a:sym typeface="Lexend Exa"/>
            </a:endParaRPr>
          </a:p>
        </p:txBody>
      </p:sp>
      <p:pic>
        <p:nvPicPr>
          <p:cNvPr id="134" name="Google Shape;134;p14" title="Screenshot 2025-05-18 at 10.58.27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50975" y="402150"/>
            <a:ext cx="4492875" cy="43391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5"/>
          <p:cNvSpPr txBox="1">
            <a:spLocks noGrp="1"/>
          </p:cNvSpPr>
          <p:nvPr>
            <p:ph type="title"/>
          </p:nvPr>
        </p:nvSpPr>
        <p:spPr>
          <a:xfrm>
            <a:off x="283125" y="480900"/>
            <a:ext cx="7505700" cy="5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500"/>
              <a:t>What time is it? </a:t>
            </a:r>
            <a:endParaRPr sz="2500"/>
          </a:p>
        </p:txBody>
      </p:sp>
      <p:graphicFrame>
        <p:nvGraphicFramePr>
          <p:cNvPr id="140" name="Google Shape;140;p15"/>
          <p:cNvGraphicFramePr/>
          <p:nvPr/>
        </p:nvGraphicFramePr>
        <p:xfrm>
          <a:off x="351513" y="1004100"/>
          <a:ext cx="8440950" cy="3500785"/>
        </p:xfrm>
        <a:graphic>
          <a:graphicData uri="http://schemas.openxmlformats.org/drawingml/2006/table">
            <a:tbl>
              <a:tblPr>
                <a:noFill/>
                <a:tableStyleId>{BC6BBEC8-A598-4C3B-8B22-D57B663A886F}</a:tableStyleId>
              </a:tblPr>
              <a:tblGrid>
                <a:gridCol w="1406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068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068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068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068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068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345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concert</a:t>
                      </a:r>
                      <a:endParaRPr sz="1600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ticket</a:t>
                      </a:r>
                      <a:endParaRPr sz="1600"/>
                    </a:p>
                  </a:txBody>
                  <a:tcPr marL="91425" marR="91425" marT="91425" marB="91425" anchor="ctr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pharmacy</a:t>
                      </a:r>
                      <a:endParaRPr sz="1600"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medicine</a:t>
                      </a:r>
                      <a:endParaRPr sz="1600"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hair salon</a:t>
                      </a:r>
                      <a:endParaRPr sz="1600"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hair cut</a:t>
                      </a:r>
                      <a:endParaRPr sz="1600"/>
                    </a:p>
                  </a:txBody>
                  <a:tcPr marL="91425" marR="91425" marT="91425" marB="914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89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birthday party</a:t>
                      </a:r>
                      <a:endParaRPr sz="1600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gift</a:t>
                      </a:r>
                      <a:endParaRPr sz="1600"/>
                    </a:p>
                  </a:txBody>
                  <a:tcPr marL="91425" marR="91425" marT="91425" marB="91425" anchor="ctr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movie theatre</a:t>
                      </a:r>
                      <a:endParaRPr sz="1600"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popcorn</a:t>
                      </a:r>
                      <a:endParaRPr sz="1600"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doctor’s office</a:t>
                      </a:r>
                      <a:endParaRPr sz="1600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appointment</a:t>
                      </a:r>
                      <a:endParaRPr sz="1600"/>
                    </a:p>
                  </a:txBody>
                  <a:tcPr marL="91425" marR="91425" marT="91425" marB="9142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69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watch tv</a:t>
                      </a:r>
                      <a:endParaRPr sz="1600"/>
                    </a:p>
                  </a:txBody>
                  <a:tcPr marL="91425" marR="91425" marT="91425" marB="91425" anchor="ctr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channel</a:t>
                      </a:r>
                      <a:endParaRPr sz="1600"/>
                    </a:p>
                  </a:txBody>
                  <a:tcPr marL="91425" marR="91425" marT="91425" marB="91425" anchor="ctr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episode</a:t>
                      </a:r>
                      <a:endParaRPr sz="1600"/>
                    </a:p>
                  </a:txBody>
                  <a:tcPr marL="91425" marR="91425" marT="91425" marB="91425" anchor="ctr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school</a:t>
                      </a:r>
                      <a:endParaRPr sz="1600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class</a:t>
                      </a:r>
                      <a:endParaRPr sz="1600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meeting</a:t>
                      </a:r>
                      <a:endParaRPr sz="1600"/>
                    </a:p>
                  </a:txBody>
                  <a:tcPr marL="91425" marR="91425" marT="91425" marB="9142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91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restaurant </a:t>
                      </a:r>
                      <a:endParaRPr sz="1600"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reservations</a:t>
                      </a:r>
                      <a:endParaRPr sz="1600"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time</a:t>
                      </a: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clock</a:t>
                      </a:r>
                      <a:endParaRPr/>
                    </a:p>
                  </a:txBody>
                  <a:tcPr marL="91425" marR="91425" marT="91425" marB="91425" anchor="ctr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late</a:t>
                      </a:r>
                      <a:endParaRPr sz="1600"/>
                    </a:p>
                  </a:txBody>
                  <a:tcPr marL="91425" marR="91425" marT="91425" marB="91425" anchor="ctr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alarm</a:t>
                      </a:r>
                      <a:endParaRPr sz="1600"/>
                    </a:p>
                  </a:txBody>
                  <a:tcPr marL="91425" marR="91425" marT="91425" marB="91425" anchor="ctr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81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grandfather  </a:t>
                      </a:r>
                      <a:endParaRPr sz="1600"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father</a:t>
                      </a: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husband</a:t>
                      </a: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man</a:t>
                      </a: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son</a:t>
                      </a:r>
                      <a:endParaRPr sz="1600"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boy</a:t>
                      </a:r>
                      <a:endParaRPr sz="1600"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67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grandmother</a:t>
                      </a:r>
                      <a:endParaRPr sz="1600"/>
                    </a:p>
                  </a:txBody>
                  <a:tcPr marL="91425" marR="91425" marT="91425" marB="91425" anchor="ctr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mother</a:t>
                      </a:r>
                      <a:endParaRPr sz="1600"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wife</a:t>
                      </a:r>
                      <a:endParaRPr sz="1600"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woman</a:t>
                      </a:r>
                      <a:endParaRPr sz="1600"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daughter</a:t>
                      </a:r>
                      <a:endParaRPr sz="1600"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girl</a:t>
                      </a:r>
                      <a:endParaRPr sz="1600"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72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where</a:t>
                      </a:r>
                      <a:endParaRPr sz="1600"/>
                    </a:p>
                  </a:txBody>
                  <a:tcPr marL="91425" marR="91425" marT="91425" marB="91425" anchor="ctr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when</a:t>
                      </a:r>
                      <a:endParaRPr sz="1600"/>
                    </a:p>
                  </a:txBody>
                  <a:tcPr marL="91425" marR="91425" marT="91425" marB="91425" anchor="ctr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what time</a:t>
                      </a:r>
                      <a:endParaRPr sz="1600"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show time</a:t>
                      </a:r>
                      <a:endParaRPr sz="1600"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41" name="Google Shape;141;p15"/>
          <p:cNvSpPr txBox="1"/>
          <p:nvPr/>
        </p:nvSpPr>
        <p:spPr>
          <a:xfrm>
            <a:off x="5978825" y="480900"/>
            <a:ext cx="30000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>
                <a:solidFill>
                  <a:schemeClr val="dk2"/>
                </a:solidFill>
              </a:rPr>
              <a:t>REPEAT AFTER ME!</a:t>
            </a:r>
            <a:endParaRPr sz="2200" b="1">
              <a:solidFill>
                <a:schemeClr val="dk2"/>
              </a:solidFill>
            </a:endParaRPr>
          </a:p>
        </p:txBody>
      </p:sp>
      <p:sp>
        <p:nvSpPr>
          <p:cNvPr id="142" name="Google Shape;142;p15"/>
          <p:cNvSpPr txBox="1"/>
          <p:nvPr/>
        </p:nvSpPr>
        <p:spPr>
          <a:xfrm>
            <a:off x="2499900" y="67250"/>
            <a:ext cx="36786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 fontScale="62500"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b="1" u="sng"/>
              <a:t>Review Words</a:t>
            </a:r>
            <a:endParaRPr sz="4000" b="1" u="sng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Google Shape;147;p16" title="Screenshot 2025-05-18 at 11.19.12 AM.png"/>
          <p:cNvPicPr preferRelativeResize="0"/>
          <p:nvPr/>
        </p:nvPicPr>
        <p:blipFill rotWithShape="1">
          <a:blip r:embed="rId3">
            <a:alphaModFix/>
          </a:blip>
          <a:srcRect l="65195" t="2384" r="3295" b="57129"/>
          <a:stretch/>
        </p:blipFill>
        <p:spPr>
          <a:xfrm>
            <a:off x="3369000" y="972496"/>
            <a:ext cx="2273024" cy="25072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16" title="Screenshot 2025-05-18 at 11.19.12 AM.png"/>
          <p:cNvPicPr preferRelativeResize="0"/>
          <p:nvPr/>
        </p:nvPicPr>
        <p:blipFill rotWithShape="1">
          <a:blip r:embed="rId3">
            <a:alphaModFix/>
          </a:blip>
          <a:srcRect l="65823" t="51166" r="2703" b="7978"/>
          <a:stretch/>
        </p:blipFill>
        <p:spPr>
          <a:xfrm>
            <a:off x="6608727" y="286250"/>
            <a:ext cx="2249898" cy="2507200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16"/>
          <p:cNvSpPr txBox="1"/>
          <p:nvPr/>
        </p:nvSpPr>
        <p:spPr>
          <a:xfrm>
            <a:off x="3550758" y="3479700"/>
            <a:ext cx="19095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boy</a:t>
            </a:r>
            <a:endParaRPr/>
          </a:p>
        </p:txBody>
      </p:sp>
      <p:sp>
        <p:nvSpPr>
          <p:cNvPr id="150" name="Google Shape;150;p16"/>
          <p:cNvSpPr txBox="1"/>
          <p:nvPr/>
        </p:nvSpPr>
        <p:spPr>
          <a:xfrm>
            <a:off x="471320" y="4503450"/>
            <a:ext cx="19095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baby </a:t>
            </a:r>
            <a:endParaRPr/>
          </a:p>
        </p:txBody>
      </p:sp>
      <p:sp>
        <p:nvSpPr>
          <p:cNvPr id="151" name="Google Shape;151;p16"/>
          <p:cNvSpPr txBox="1"/>
          <p:nvPr/>
        </p:nvSpPr>
        <p:spPr>
          <a:xfrm>
            <a:off x="6778933" y="2793450"/>
            <a:ext cx="19095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man</a:t>
            </a:r>
            <a:endParaRPr/>
          </a:p>
        </p:txBody>
      </p:sp>
      <p:sp>
        <p:nvSpPr>
          <p:cNvPr id="152" name="Google Shape;152;p16"/>
          <p:cNvSpPr txBox="1"/>
          <p:nvPr/>
        </p:nvSpPr>
        <p:spPr>
          <a:xfrm>
            <a:off x="4766325" y="3910800"/>
            <a:ext cx="4166700" cy="10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233A44"/>
                </a:solidFill>
              </a:rPr>
              <a:t>Who is wearing a red shirt? </a:t>
            </a: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233A44"/>
                </a:solidFill>
              </a:rPr>
              <a:t>The BABY is wearing a red shirt. </a:t>
            </a:r>
            <a:endParaRPr sz="1600" b="1">
              <a:solidFill>
                <a:srgbClr val="233A44"/>
              </a:solidFill>
            </a:endParaRPr>
          </a:p>
        </p:txBody>
      </p:sp>
      <p:pic>
        <p:nvPicPr>
          <p:cNvPr id="153" name="Google Shape;153;p16" descr="Smiling baby boy (Provided by Getty Images)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7027" y="1996250"/>
            <a:ext cx="2005272" cy="2507203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16"/>
          <p:cNvSpPr txBox="1"/>
          <p:nvPr/>
        </p:nvSpPr>
        <p:spPr>
          <a:xfrm>
            <a:off x="214675" y="205750"/>
            <a:ext cx="30000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Lexend Exa Medium"/>
                <a:ea typeface="Lexend Exa Medium"/>
                <a:cs typeface="Lexend Exa Medium"/>
                <a:sym typeface="Lexend Exa Medium"/>
              </a:rPr>
              <a:t>Repeat after me!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Google Shape;159;p17" title="Screenshot 2025-05-18 at 11.19.12 AM.png"/>
          <p:cNvPicPr preferRelativeResize="0"/>
          <p:nvPr/>
        </p:nvPicPr>
        <p:blipFill rotWithShape="1">
          <a:blip r:embed="rId3">
            <a:alphaModFix/>
          </a:blip>
          <a:srcRect l="33862" t="51258" r="35314" b="7403"/>
          <a:stretch/>
        </p:blipFill>
        <p:spPr>
          <a:xfrm>
            <a:off x="6459879" y="350500"/>
            <a:ext cx="2377450" cy="2737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17" title="Screenshot 2025-05-18 at 11.19.12 AM.png"/>
          <p:cNvPicPr preferRelativeResize="0"/>
          <p:nvPr/>
        </p:nvPicPr>
        <p:blipFill rotWithShape="1">
          <a:blip r:embed="rId3">
            <a:alphaModFix/>
          </a:blip>
          <a:srcRect l="1905" t="1880" r="66813" b="56612"/>
          <a:stretch/>
        </p:blipFill>
        <p:spPr>
          <a:xfrm>
            <a:off x="365750" y="1742050"/>
            <a:ext cx="2377450" cy="270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17"/>
          <p:cNvSpPr txBox="1"/>
          <p:nvPr/>
        </p:nvSpPr>
        <p:spPr>
          <a:xfrm>
            <a:off x="304633" y="4508400"/>
            <a:ext cx="19095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baby</a:t>
            </a:r>
            <a:endParaRPr/>
          </a:p>
        </p:txBody>
      </p:sp>
      <p:sp>
        <p:nvSpPr>
          <p:cNvPr id="162" name="Google Shape;162;p17"/>
          <p:cNvSpPr txBox="1"/>
          <p:nvPr/>
        </p:nvSpPr>
        <p:spPr>
          <a:xfrm>
            <a:off x="6927820" y="3087675"/>
            <a:ext cx="19095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woman</a:t>
            </a:r>
            <a:endParaRPr/>
          </a:p>
        </p:txBody>
      </p:sp>
      <p:sp>
        <p:nvSpPr>
          <p:cNvPr id="163" name="Google Shape;163;p17"/>
          <p:cNvSpPr txBox="1"/>
          <p:nvPr/>
        </p:nvSpPr>
        <p:spPr>
          <a:xfrm>
            <a:off x="3636470" y="3407300"/>
            <a:ext cx="19095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girl</a:t>
            </a:r>
            <a:endParaRPr/>
          </a:p>
        </p:txBody>
      </p:sp>
      <p:sp>
        <p:nvSpPr>
          <p:cNvPr id="164" name="Google Shape;164;p17"/>
          <p:cNvSpPr txBox="1"/>
          <p:nvPr/>
        </p:nvSpPr>
        <p:spPr>
          <a:xfrm>
            <a:off x="4766325" y="3910800"/>
            <a:ext cx="4166700" cy="10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233A44"/>
                </a:solidFill>
              </a:rPr>
              <a:t>Who is playing on the phone? </a:t>
            </a: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233A44"/>
                </a:solidFill>
              </a:rPr>
              <a:t>The GIRL is playing on the phone. </a:t>
            </a:r>
            <a:endParaRPr sz="1600" b="1">
              <a:solidFill>
                <a:srgbClr val="233A44"/>
              </a:solidFill>
            </a:endParaRPr>
          </a:p>
        </p:txBody>
      </p:sp>
      <p:pic>
        <p:nvPicPr>
          <p:cNvPr id="165" name="Google Shape;165;p17" descr="Girl (3-5) using cell phone, smiling (Provided by Getty Images)"/>
          <p:cNvPicPr preferRelativeResize="0"/>
          <p:nvPr/>
        </p:nvPicPr>
        <p:blipFill rotWithShape="1">
          <a:blip r:embed="rId4">
            <a:alphaModFix/>
          </a:blip>
          <a:srcRect l="44515" r="8646"/>
          <a:stretch/>
        </p:blipFill>
        <p:spPr>
          <a:xfrm>
            <a:off x="3701425" y="771274"/>
            <a:ext cx="1800223" cy="2563627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17"/>
          <p:cNvSpPr txBox="1"/>
          <p:nvPr/>
        </p:nvSpPr>
        <p:spPr>
          <a:xfrm>
            <a:off x="214675" y="223650"/>
            <a:ext cx="30000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Lexend Exa Medium"/>
                <a:ea typeface="Lexend Exa Medium"/>
                <a:cs typeface="Lexend Exa Medium"/>
                <a:sym typeface="Lexend Exa Medium"/>
              </a:rPr>
              <a:t>Repeat after me!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Google Shape;171;p18" title="Screenshot 2025-05-18 at 11.19.12 AM.png"/>
          <p:cNvPicPr preferRelativeResize="0"/>
          <p:nvPr/>
        </p:nvPicPr>
        <p:blipFill rotWithShape="1">
          <a:blip r:embed="rId3">
            <a:alphaModFix/>
          </a:blip>
          <a:srcRect l="65195" t="2384" r="3295" b="57129"/>
          <a:stretch/>
        </p:blipFill>
        <p:spPr>
          <a:xfrm>
            <a:off x="362900" y="1700771"/>
            <a:ext cx="2273024" cy="25072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18" title="Screenshot 2025-05-18 at 11.19.12 AM.png"/>
          <p:cNvPicPr preferRelativeResize="0"/>
          <p:nvPr/>
        </p:nvPicPr>
        <p:blipFill rotWithShape="1">
          <a:blip r:embed="rId3">
            <a:alphaModFix/>
          </a:blip>
          <a:srcRect l="65823" t="51166" r="2703" b="7978"/>
          <a:stretch/>
        </p:blipFill>
        <p:spPr>
          <a:xfrm>
            <a:off x="3582477" y="1318150"/>
            <a:ext cx="2249898" cy="2507200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18"/>
          <p:cNvSpPr txBox="1"/>
          <p:nvPr/>
        </p:nvSpPr>
        <p:spPr>
          <a:xfrm>
            <a:off x="3752683" y="3776875"/>
            <a:ext cx="19095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man</a:t>
            </a:r>
            <a:endParaRPr/>
          </a:p>
        </p:txBody>
      </p:sp>
      <p:sp>
        <p:nvSpPr>
          <p:cNvPr id="174" name="Google Shape;174;p18"/>
          <p:cNvSpPr txBox="1"/>
          <p:nvPr/>
        </p:nvSpPr>
        <p:spPr>
          <a:xfrm>
            <a:off x="494170" y="4207975"/>
            <a:ext cx="19095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boy </a:t>
            </a:r>
            <a:endParaRPr/>
          </a:p>
        </p:txBody>
      </p:sp>
      <p:sp>
        <p:nvSpPr>
          <p:cNvPr id="175" name="Google Shape;175;p18"/>
          <p:cNvSpPr txBox="1"/>
          <p:nvPr/>
        </p:nvSpPr>
        <p:spPr>
          <a:xfrm>
            <a:off x="6828458" y="2683013"/>
            <a:ext cx="19095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older man</a:t>
            </a:r>
            <a:endParaRPr/>
          </a:p>
        </p:txBody>
      </p:sp>
      <p:pic>
        <p:nvPicPr>
          <p:cNvPr id="176" name="Google Shape;176;p18" descr="Portrait of elderly man standing outdoors in garden, looking at camera. (Provided by Getty Images)"/>
          <p:cNvPicPr preferRelativeResize="0"/>
          <p:nvPr/>
        </p:nvPicPr>
        <p:blipFill rotWithShape="1">
          <a:blip r:embed="rId4">
            <a:alphaModFix/>
          </a:blip>
          <a:srcRect l="26411"/>
          <a:stretch/>
        </p:blipFill>
        <p:spPr>
          <a:xfrm>
            <a:off x="6627326" y="567700"/>
            <a:ext cx="2212675" cy="2004049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18"/>
          <p:cNvSpPr txBox="1"/>
          <p:nvPr/>
        </p:nvSpPr>
        <p:spPr>
          <a:xfrm>
            <a:off x="6828458" y="3008200"/>
            <a:ext cx="19095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grandfather</a:t>
            </a:r>
            <a:endParaRPr/>
          </a:p>
        </p:txBody>
      </p:sp>
      <p:sp>
        <p:nvSpPr>
          <p:cNvPr id="178" name="Google Shape;178;p18"/>
          <p:cNvSpPr txBox="1"/>
          <p:nvPr/>
        </p:nvSpPr>
        <p:spPr>
          <a:xfrm>
            <a:off x="3752683" y="4120725"/>
            <a:ext cx="19095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father</a:t>
            </a:r>
            <a:endParaRPr/>
          </a:p>
        </p:txBody>
      </p:sp>
      <p:sp>
        <p:nvSpPr>
          <p:cNvPr id="179" name="Google Shape;179;p18"/>
          <p:cNvSpPr txBox="1"/>
          <p:nvPr/>
        </p:nvSpPr>
        <p:spPr>
          <a:xfrm>
            <a:off x="601124" y="4551825"/>
            <a:ext cx="16956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son</a:t>
            </a:r>
            <a:endParaRPr/>
          </a:p>
        </p:txBody>
      </p:sp>
      <p:sp>
        <p:nvSpPr>
          <p:cNvPr id="180" name="Google Shape;180;p18"/>
          <p:cNvSpPr txBox="1"/>
          <p:nvPr/>
        </p:nvSpPr>
        <p:spPr>
          <a:xfrm>
            <a:off x="5326375" y="3825350"/>
            <a:ext cx="3606600" cy="110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233A44"/>
                </a:solidFill>
              </a:rPr>
              <a:t>Who is playing baseball? </a:t>
            </a: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233A44"/>
                </a:solidFill>
              </a:rPr>
              <a:t>The BOY is playing baseball. </a:t>
            </a: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233A44"/>
                </a:solidFill>
              </a:rPr>
              <a:t>He is the son to the father.</a:t>
            </a:r>
            <a:endParaRPr sz="1600" b="1">
              <a:solidFill>
                <a:srgbClr val="233A44"/>
              </a:solidFill>
            </a:endParaRPr>
          </a:p>
        </p:txBody>
      </p:sp>
      <p:sp>
        <p:nvSpPr>
          <p:cNvPr id="181" name="Google Shape;181;p18"/>
          <p:cNvSpPr txBox="1"/>
          <p:nvPr/>
        </p:nvSpPr>
        <p:spPr>
          <a:xfrm>
            <a:off x="232575" y="250475"/>
            <a:ext cx="30000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Lexend Exa Medium"/>
                <a:ea typeface="Lexend Exa Medium"/>
                <a:cs typeface="Lexend Exa Medium"/>
                <a:sym typeface="Lexend Exa Medium"/>
              </a:rPr>
              <a:t>Repeat after me!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Google Shape;186;p19" title="Screenshot 2025-05-18 at 11.19.12 AM.png"/>
          <p:cNvPicPr preferRelativeResize="0"/>
          <p:nvPr/>
        </p:nvPicPr>
        <p:blipFill rotWithShape="1">
          <a:blip r:embed="rId3">
            <a:alphaModFix/>
          </a:blip>
          <a:srcRect l="33862" t="51258" r="35314" b="7403"/>
          <a:stretch/>
        </p:blipFill>
        <p:spPr>
          <a:xfrm>
            <a:off x="3539965" y="1032800"/>
            <a:ext cx="2102523" cy="2420650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19"/>
          <p:cNvSpPr txBox="1"/>
          <p:nvPr/>
        </p:nvSpPr>
        <p:spPr>
          <a:xfrm>
            <a:off x="485433" y="4068475"/>
            <a:ext cx="19095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girl</a:t>
            </a:r>
            <a:endParaRPr/>
          </a:p>
        </p:txBody>
      </p:sp>
      <p:sp>
        <p:nvSpPr>
          <p:cNvPr id="188" name="Google Shape;188;p19"/>
          <p:cNvSpPr txBox="1"/>
          <p:nvPr/>
        </p:nvSpPr>
        <p:spPr>
          <a:xfrm>
            <a:off x="6710645" y="2642600"/>
            <a:ext cx="19095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older woman</a:t>
            </a:r>
            <a:endParaRPr/>
          </a:p>
        </p:txBody>
      </p:sp>
      <p:sp>
        <p:nvSpPr>
          <p:cNvPr id="189" name="Google Shape;189;p19"/>
          <p:cNvSpPr txBox="1"/>
          <p:nvPr/>
        </p:nvSpPr>
        <p:spPr>
          <a:xfrm>
            <a:off x="3636470" y="3407300"/>
            <a:ext cx="19095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woman</a:t>
            </a:r>
            <a:endParaRPr/>
          </a:p>
        </p:txBody>
      </p:sp>
      <p:sp>
        <p:nvSpPr>
          <p:cNvPr id="190" name="Google Shape;190;p19"/>
          <p:cNvSpPr txBox="1"/>
          <p:nvPr/>
        </p:nvSpPr>
        <p:spPr>
          <a:xfrm>
            <a:off x="485433" y="4499575"/>
            <a:ext cx="19095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daughter</a:t>
            </a:r>
            <a:endParaRPr/>
          </a:p>
        </p:txBody>
      </p:sp>
      <p:sp>
        <p:nvSpPr>
          <p:cNvPr id="191" name="Google Shape;191;p19"/>
          <p:cNvSpPr txBox="1"/>
          <p:nvPr/>
        </p:nvSpPr>
        <p:spPr>
          <a:xfrm>
            <a:off x="3617258" y="3838400"/>
            <a:ext cx="19095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mother</a:t>
            </a:r>
            <a:endParaRPr/>
          </a:p>
        </p:txBody>
      </p:sp>
      <p:sp>
        <p:nvSpPr>
          <p:cNvPr id="192" name="Google Shape;192;p19"/>
          <p:cNvSpPr txBox="1"/>
          <p:nvPr/>
        </p:nvSpPr>
        <p:spPr>
          <a:xfrm>
            <a:off x="6710658" y="3073700"/>
            <a:ext cx="19095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grandmother</a:t>
            </a:r>
            <a:endParaRPr/>
          </a:p>
        </p:txBody>
      </p:sp>
      <p:pic>
        <p:nvPicPr>
          <p:cNvPr id="193" name="Google Shape;193;p19" descr="A portrait of a senior woman in wheelchair at home at Christmas time. (Provided by Getty Images)"/>
          <p:cNvPicPr preferRelativeResize="0"/>
          <p:nvPr/>
        </p:nvPicPr>
        <p:blipFill rotWithShape="1">
          <a:blip r:embed="rId4">
            <a:alphaModFix/>
          </a:blip>
          <a:srcRect l="9656" r="19546"/>
          <a:stretch/>
        </p:blipFill>
        <p:spPr>
          <a:xfrm>
            <a:off x="6480825" y="441125"/>
            <a:ext cx="2263127" cy="2130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19" descr="Girl (3-5) using cell phone, smiling (Provided by Getty Images)"/>
          <p:cNvPicPr preferRelativeResize="0"/>
          <p:nvPr/>
        </p:nvPicPr>
        <p:blipFill rotWithShape="1">
          <a:blip r:embed="rId5">
            <a:alphaModFix/>
          </a:blip>
          <a:srcRect l="44515" r="8646"/>
          <a:stretch/>
        </p:blipFill>
        <p:spPr>
          <a:xfrm>
            <a:off x="671575" y="1504849"/>
            <a:ext cx="1800223" cy="2563627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19"/>
          <p:cNvSpPr txBox="1"/>
          <p:nvPr/>
        </p:nvSpPr>
        <p:spPr>
          <a:xfrm>
            <a:off x="5326375" y="3825350"/>
            <a:ext cx="3606600" cy="110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233A44"/>
                </a:solidFill>
              </a:rPr>
              <a:t>Who has short, gray hair? </a:t>
            </a: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233A44"/>
                </a:solidFill>
              </a:rPr>
              <a:t>The GRANDMOTHER has short, gray hair. </a:t>
            </a:r>
            <a:endParaRPr sz="1600" b="1">
              <a:solidFill>
                <a:srgbClr val="233A44"/>
              </a:solidFill>
            </a:endParaRPr>
          </a:p>
        </p:txBody>
      </p:sp>
      <p:sp>
        <p:nvSpPr>
          <p:cNvPr id="196" name="Google Shape;196;p19"/>
          <p:cNvSpPr txBox="1"/>
          <p:nvPr/>
        </p:nvSpPr>
        <p:spPr>
          <a:xfrm>
            <a:off x="223625" y="250475"/>
            <a:ext cx="30000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Lexend Exa Medium"/>
                <a:ea typeface="Lexend Exa Medium"/>
                <a:cs typeface="Lexend Exa Medium"/>
                <a:sym typeface="Lexend Exa Medium"/>
              </a:rPr>
              <a:t>Repeat after me!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Google Shape;201;p20" title="Screenshot 2025-05-18 at 11.19.12 AM.png"/>
          <p:cNvPicPr preferRelativeResize="0"/>
          <p:nvPr/>
        </p:nvPicPr>
        <p:blipFill rotWithShape="1">
          <a:blip r:embed="rId3">
            <a:alphaModFix/>
          </a:blip>
          <a:srcRect l="33862" t="51258" r="35314" b="7403"/>
          <a:stretch/>
        </p:blipFill>
        <p:spPr>
          <a:xfrm>
            <a:off x="1918886" y="255575"/>
            <a:ext cx="1551893" cy="1786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20" title="Screenshot 2025-05-18 at 11.19.12 AM.png"/>
          <p:cNvPicPr preferRelativeResize="0"/>
          <p:nvPr/>
        </p:nvPicPr>
        <p:blipFill rotWithShape="1">
          <a:blip r:embed="rId3">
            <a:alphaModFix/>
          </a:blip>
          <a:srcRect l="65823" t="51166" r="2703" b="7978"/>
          <a:stretch/>
        </p:blipFill>
        <p:spPr>
          <a:xfrm>
            <a:off x="256387" y="255575"/>
            <a:ext cx="1603364" cy="1786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20" descr="Portrait of elderly man standing outdoors in garden, looking at camera. (Provided by Getty Images)"/>
          <p:cNvPicPr preferRelativeResize="0"/>
          <p:nvPr/>
        </p:nvPicPr>
        <p:blipFill rotWithShape="1">
          <a:blip r:embed="rId4">
            <a:alphaModFix/>
          </a:blip>
          <a:srcRect l="26411"/>
          <a:stretch/>
        </p:blipFill>
        <p:spPr>
          <a:xfrm>
            <a:off x="5010500" y="289475"/>
            <a:ext cx="1897851" cy="171891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20" descr="A portrait of a senior woman in wheelchair at home at Christmas time. (Provided by Getty Images)"/>
          <p:cNvPicPr preferRelativeResize="0"/>
          <p:nvPr/>
        </p:nvPicPr>
        <p:blipFill rotWithShape="1">
          <a:blip r:embed="rId5">
            <a:alphaModFix/>
          </a:blip>
          <a:srcRect l="9656" r="19546"/>
          <a:stretch/>
        </p:blipFill>
        <p:spPr>
          <a:xfrm>
            <a:off x="6969762" y="255588"/>
            <a:ext cx="1897841" cy="1786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20" title="Screenshot 2025-05-18 at 11.19.12 AM.png"/>
          <p:cNvPicPr preferRelativeResize="0"/>
          <p:nvPr/>
        </p:nvPicPr>
        <p:blipFill rotWithShape="1">
          <a:blip r:embed="rId3">
            <a:alphaModFix/>
          </a:blip>
          <a:srcRect l="65195" t="2384" r="3295" b="57129"/>
          <a:stretch/>
        </p:blipFill>
        <p:spPr>
          <a:xfrm>
            <a:off x="2949050" y="2356200"/>
            <a:ext cx="1835725" cy="2024850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20"/>
          <p:cNvSpPr txBox="1"/>
          <p:nvPr/>
        </p:nvSpPr>
        <p:spPr>
          <a:xfrm>
            <a:off x="805458" y="2042300"/>
            <a:ext cx="19095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father and mother</a:t>
            </a:r>
            <a:endParaRPr/>
          </a:p>
        </p:txBody>
      </p:sp>
      <p:sp>
        <p:nvSpPr>
          <p:cNvPr id="207" name="Google Shape;207;p20"/>
          <p:cNvSpPr txBox="1"/>
          <p:nvPr/>
        </p:nvSpPr>
        <p:spPr>
          <a:xfrm>
            <a:off x="5269251" y="2008375"/>
            <a:ext cx="34611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grandfather and grandmother</a:t>
            </a:r>
            <a:endParaRPr/>
          </a:p>
        </p:txBody>
      </p:sp>
      <p:sp>
        <p:nvSpPr>
          <p:cNvPr id="208" name="Google Shape;208;p20"/>
          <p:cNvSpPr txBox="1"/>
          <p:nvPr/>
        </p:nvSpPr>
        <p:spPr>
          <a:xfrm>
            <a:off x="3806200" y="4297675"/>
            <a:ext cx="20595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son and daughter</a:t>
            </a:r>
            <a:endParaRPr sz="16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brother and sister</a:t>
            </a:r>
            <a:endParaRPr sz="1600"/>
          </a:p>
        </p:txBody>
      </p:sp>
      <p:sp>
        <p:nvSpPr>
          <p:cNvPr id="209" name="Google Shape;209;p20"/>
          <p:cNvSpPr txBox="1"/>
          <p:nvPr/>
        </p:nvSpPr>
        <p:spPr>
          <a:xfrm>
            <a:off x="805458" y="2356200"/>
            <a:ext cx="19095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husband and wife</a:t>
            </a:r>
            <a:endParaRPr/>
          </a:p>
        </p:txBody>
      </p:sp>
      <p:pic>
        <p:nvPicPr>
          <p:cNvPr id="210" name="Google Shape;210;p20" descr="Girl (3-5) using cell phone, smiling (Provided by Getty Images)"/>
          <p:cNvPicPr preferRelativeResize="0"/>
          <p:nvPr/>
        </p:nvPicPr>
        <p:blipFill rotWithShape="1">
          <a:blip r:embed="rId6">
            <a:alphaModFix/>
          </a:blip>
          <a:srcRect l="44515" r="8646"/>
          <a:stretch/>
        </p:blipFill>
        <p:spPr>
          <a:xfrm>
            <a:off x="4784775" y="2356200"/>
            <a:ext cx="1421885" cy="2024849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20"/>
          <p:cNvSpPr txBox="1"/>
          <p:nvPr/>
        </p:nvSpPr>
        <p:spPr>
          <a:xfrm>
            <a:off x="199225" y="3383275"/>
            <a:ext cx="2681700" cy="159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233A44"/>
                </a:solidFill>
              </a:rPr>
              <a:t>Who is married? </a:t>
            </a: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233A44"/>
                </a:solidFill>
              </a:rPr>
              <a:t>The FATHER and MOTHER are married. </a:t>
            </a:r>
            <a:endParaRPr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233A44"/>
                </a:solidFill>
              </a:rPr>
              <a:t>They are HUSBAND and WIFE. </a:t>
            </a:r>
            <a:endParaRPr b="1">
              <a:solidFill>
                <a:srgbClr val="233A44"/>
              </a:solidFill>
            </a:endParaRPr>
          </a:p>
        </p:txBody>
      </p:sp>
      <p:sp>
        <p:nvSpPr>
          <p:cNvPr id="212" name="Google Shape;212;p20"/>
          <p:cNvSpPr txBox="1"/>
          <p:nvPr/>
        </p:nvSpPr>
        <p:spPr>
          <a:xfrm>
            <a:off x="6588850" y="4543675"/>
            <a:ext cx="23955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Lexend Exa Medium"/>
                <a:ea typeface="Lexend Exa Medium"/>
                <a:cs typeface="Lexend Exa Medium"/>
                <a:sym typeface="Lexend Exa Medium"/>
              </a:rPr>
              <a:t>Repeat after me!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" name="Google Shape;217;p21" title="Screenshot 2025-05-18 at 11.18.1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7701" y="964425"/>
            <a:ext cx="4209625" cy="2945125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p21"/>
          <p:cNvSpPr txBox="1"/>
          <p:nvPr/>
        </p:nvSpPr>
        <p:spPr>
          <a:xfrm>
            <a:off x="4613175" y="266700"/>
            <a:ext cx="4209600" cy="462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233A44"/>
                </a:solidFill>
              </a:rPr>
              <a:t>Where are grandfather and grandmother sitting? </a:t>
            </a:r>
            <a:r>
              <a:rPr lang="en" sz="1500">
                <a:solidFill>
                  <a:srgbClr val="233A44"/>
                </a:solidFill>
              </a:rPr>
              <a:t> </a:t>
            </a:r>
            <a:endParaRPr sz="1500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233A44"/>
                </a:solidFill>
              </a:rPr>
              <a:t>They are sitting in the chairs.</a:t>
            </a:r>
            <a:endParaRPr sz="1500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233A44"/>
                </a:solidFill>
              </a:rPr>
              <a:t>Where is the father?</a:t>
            </a:r>
            <a:r>
              <a:rPr lang="en" sz="1500">
                <a:solidFill>
                  <a:srgbClr val="233A44"/>
                </a:solidFill>
              </a:rPr>
              <a:t> </a:t>
            </a:r>
            <a:endParaRPr sz="1500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233A44"/>
                </a:solidFill>
              </a:rPr>
              <a:t>The father is cooking at the grill.</a:t>
            </a:r>
            <a:endParaRPr sz="1500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233A44"/>
                </a:solidFill>
              </a:rPr>
              <a:t>Where is the mother?</a:t>
            </a:r>
            <a:endParaRPr sz="15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233A44"/>
                </a:solidFill>
              </a:rPr>
              <a:t>The mother is at the table. </a:t>
            </a:r>
            <a:endParaRPr sz="1500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233A44"/>
                </a:solidFill>
              </a:rPr>
              <a:t>Do the father and mother have any children? </a:t>
            </a:r>
            <a:endParaRPr sz="15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233A44"/>
                </a:solidFill>
              </a:rPr>
              <a:t>Yes, they have a son and daughter. </a:t>
            </a:r>
            <a:endParaRPr sz="1500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233A44"/>
                </a:solidFill>
              </a:rPr>
              <a:t>The brother and sister playing with the ball.</a:t>
            </a:r>
            <a:r>
              <a:rPr lang="en" sz="1500" b="1">
                <a:solidFill>
                  <a:srgbClr val="233A44"/>
                </a:solidFill>
              </a:rPr>
              <a:t> </a:t>
            </a:r>
            <a:r>
              <a:rPr lang="en" sz="1600" b="1">
                <a:solidFill>
                  <a:srgbClr val="233A44"/>
                </a:solidFill>
              </a:rPr>
              <a:t> </a:t>
            </a:r>
            <a:endParaRPr sz="1600" b="1">
              <a:solidFill>
                <a:srgbClr val="233A44"/>
              </a:solidFill>
            </a:endParaRPr>
          </a:p>
        </p:txBody>
      </p:sp>
      <p:sp>
        <p:nvSpPr>
          <p:cNvPr id="219" name="Google Shape;219;p21"/>
          <p:cNvSpPr txBox="1"/>
          <p:nvPr/>
        </p:nvSpPr>
        <p:spPr>
          <a:xfrm>
            <a:off x="277300" y="266700"/>
            <a:ext cx="30000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Lexend Exa Medium"/>
                <a:ea typeface="Lexend Exa Medium"/>
                <a:cs typeface="Lexend Exa Medium"/>
                <a:sym typeface="Lexend Exa Medium"/>
              </a:rPr>
              <a:t>Practice.</a:t>
            </a:r>
            <a:endParaRPr sz="1600">
              <a:latin typeface="Lexend Exa Medium"/>
              <a:ea typeface="Lexend Exa Medium"/>
              <a:cs typeface="Lexend Exa Medium"/>
              <a:sym typeface="Lexend Exa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Lexend Exa Medium"/>
                <a:ea typeface="Lexend Exa Medium"/>
                <a:cs typeface="Lexend Exa Medium"/>
                <a:sym typeface="Lexend Exa Medium"/>
              </a:rPr>
              <a:t>Read Out Loud.</a:t>
            </a:r>
            <a:endParaRPr sz="1600">
              <a:latin typeface="Lexend Exa Medium"/>
              <a:ea typeface="Lexend Exa Medium"/>
              <a:cs typeface="Lexend Exa Medium"/>
              <a:sym typeface="Lexend Exa Medium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22"/>
          <p:cNvSpPr txBox="1">
            <a:spLocks noGrp="1"/>
          </p:cNvSpPr>
          <p:nvPr>
            <p:ph type="title"/>
          </p:nvPr>
        </p:nvSpPr>
        <p:spPr>
          <a:xfrm>
            <a:off x="245400" y="117325"/>
            <a:ext cx="8653200" cy="5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500"/>
              <a:t>What TIME is it?                </a:t>
            </a:r>
            <a:r>
              <a:rPr lang="en" sz="1800">
                <a:latin typeface="Arial"/>
                <a:ea typeface="Arial"/>
                <a:cs typeface="Arial"/>
                <a:sym typeface="Arial"/>
              </a:rPr>
              <a:t>                        Repeat after me!</a:t>
            </a:r>
            <a:endParaRPr sz="1800"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25" name="Google Shape;225;p22"/>
          <p:cNvGraphicFramePr/>
          <p:nvPr/>
        </p:nvGraphicFramePr>
        <p:xfrm>
          <a:off x="4678113" y="584175"/>
          <a:ext cx="4220475" cy="1421190"/>
        </p:xfrm>
        <a:graphic>
          <a:graphicData uri="http://schemas.openxmlformats.org/drawingml/2006/table">
            <a:tbl>
              <a:tblPr>
                <a:noFill/>
                <a:tableStyleId>{BC6BBEC8-A598-4C3B-8B22-D57B663A886F}</a:tableStyleId>
              </a:tblPr>
              <a:tblGrid>
                <a:gridCol w="1406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068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068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00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morning</a:t>
                      </a:r>
                      <a:endParaRPr sz="1600"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afternoon</a:t>
                      </a:r>
                      <a:endParaRPr sz="1600"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night</a:t>
                      </a:r>
                      <a:endParaRPr sz="1600"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2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a.m.</a:t>
                      </a:r>
                      <a:endParaRPr sz="1600"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o’clock</a:t>
                      </a:r>
                      <a:endParaRPr sz="1600"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p.m.</a:t>
                      </a:r>
                      <a:endParaRPr sz="1600"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72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time</a:t>
                      </a:r>
                      <a:endParaRPr sz="1600"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alarm</a:t>
                      </a:r>
                      <a:endParaRPr sz="1600"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watch</a:t>
                      </a:r>
                      <a:endParaRPr sz="1600"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226" name="Google Shape;226;p22" title="Screenshot 2025-05-18 at 11.16.11 AM.png"/>
          <p:cNvPicPr preferRelativeResize="0"/>
          <p:nvPr/>
        </p:nvPicPr>
        <p:blipFill rotWithShape="1">
          <a:blip r:embed="rId3">
            <a:alphaModFix/>
          </a:blip>
          <a:srcRect l="12227" t="78126" r="57765" b="2181"/>
          <a:stretch/>
        </p:blipFill>
        <p:spPr>
          <a:xfrm>
            <a:off x="256275" y="4041150"/>
            <a:ext cx="1387926" cy="82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22" title="Screenshot 2025-05-18 at 11.16.11 AM.png"/>
          <p:cNvPicPr preferRelativeResize="0"/>
          <p:nvPr/>
        </p:nvPicPr>
        <p:blipFill rotWithShape="1">
          <a:blip r:embed="rId3">
            <a:alphaModFix/>
          </a:blip>
          <a:srcRect l="12227" t="78126" r="57765" b="2181"/>
          <a:stretch/>
        </p:blipFill>
        <p:spPr>
          <a:xfrm>
            <a:off x="4620250" y="4041150"/>
            <a:ext cx="1387926" cy="822450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22"/>
          <p:cNvSpPr txBox="1"/>
          <p:nvPr/>
        </p:nvSpPr>
        <p:spPr>
          <a:xfrm>
            <a:off x="1644200" y="4235925"/>
            <a:ext cx="12249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/>
              <a:t>a.m.</a:t>
            </a:r>
            <a:endParaRPr sz="20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/>
              <a:t>morning</a:t>
            </a:r>
            <a:endParaRPr sz="2000" b="1"/>
          </a:p>
        </p:txBody>
      </p:sp>
      <p:sp>
        <p:nvSpPr>
          <p:cNvPr id="229" name="Google Shape;229;p22"/>
          <p:cNvSpPr txBox="1"/>
          <p:nvPr/>
        </p:nvSpPr>
        <p:spPr>
          <a:xfrm>
            <a:off x="6027075" y="4235925"/>
            <a:ext cx="10059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/>
              <a:t>p.m.</a:t>
            </a:r>
            <a:endParaRPr sz="20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/>
              <a:t>night</a:t>
            </a:r>
            <a:endParaRPr sz="2000" b="1"/>
          </a:p>
        </p:txBody>
      </p:sp>
      <p:pic>
        <p:nvPicPr>
          <p:cNvPr id="230" name="Google Shape;230;p22" title="Screenshot 2025-05-18 at 11.12.56 AM.png"/>
          <p:cNvPicPr preferRelativeResize="0"/>
          <p:nvPr/>
        </p:nvPicPr>
        <p:blipFill rotWithShape="1">
          <a:blip r:embed="rId4">
            <a:alphaModFix/>
          </a:blip>
          <a:srcRect l="33915" t="51611" r="34537" b="8301"/>
          <a:stretch/>
        </p:blipFill>
        <p:spPr>
          <a:xfrm>
            <a:off x="4909950" y="2246756"/>
            <a:ext cx="2123025" cy="174775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22" title="Screenshot 2025-05-18 at 11.12.56 AM.png"/>
          <p:cNvPicPr preferRelativeResize="0"/>
          <p:nvPr/>
        </p:nvPicPr>
        <p:blipFill rotWithShape="1">
          <a:blip r:embed="rId4">
            <a:alphaModFix/>
          </a:blip>
          <a:srcRect r="67051" b="56517"/>
          <a:stretch/>
        </p:blipFill>
        <p:spPr>
          <a:xfrm>
            <a:off x="384575" y="2150475"/>
            <a:ext cx="2123025" cy="1815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507600" y="3155801"/>
            <a:ext cx="1749500" cy="98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22"/>
          <p:cNvPicPr preferRelativeResize="0"/>
          <p:nvPr/>
        </p:nvPicPr>
        <p:blipFill rotWithShape="1">
          <a:blip r:embed="rId6">
            <a:alphaModFix/>
          </a:blip>
          <a:srcRect l="33363" t="7937" r="35158" b="7259"/>
          <a:stretch/>
        </p:blipFill>
        <p:spPr>
          <a:xfrm>
            <a:off x="7051875" y="3183901"/>
            <a:ext cx="1005900" cy="15253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8" name="Google Shape;238;p23" title="Screenshot 2025-05-18 at 11.12.56 AM.png"/>
          <p:cNvPicPr preferRelativeResize="0"/>
          <p:nvPr/>
        </p:nvPicPr>
        <p:blipFill rotWithShape="1">
          <a:blip r:embed="rId3">
            <a:alphaModFix/>
          </a:blip>
          <a:srcRect l="33593" r="33776" b="57502"/>
          <a:stretch/>
        </p:blipFill>
        <p:spPr>
          <a:xfrm>
            <a:off x="3348387" y="671650"/>
            <a:ext cx="2388625" cy="2015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23" title="Screenshot 2025-05-18 at 11.12.56 AM.png"/>
          <p:cNvPicPr preferRelativeResize="0"/>
          <p:nvPr/>
        </p:nvPicPr>
        <p:blipFill rotWithShape="1">
          <a:blip r:embed="rId3">
            <a:alphaModFix/>
          </a:blip>
          <a:srcRect r="67369" b="57501"/>
          <a:stretch/>
        </p:blipFill>
        <p:spPr>
          <a:xfrm>
            <a:off x="247225" y="696150"/>
            <a:ext cx="2388625" cy="2015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23" title="Screenshot 2025-05-18 at 11.12.56 AM.png"/>
          <p:cNvPicPr preferRelativeResize="0"/>
          <p:nvPr/>
        </p:nvPicPr>
        <p:blipFill rotWithShape="1">
          <a:blip r:embed="rId3">
            <a:alphaModFix/>
          </a:blip>
          <a:srcRect l="33915" t="51611" r="34537" b="8301"/>
          <a:stretch/>
        </p:blipFill>
        <p:spPr>
          <a:xfrm>
            <a:off x="6513147" y="696150"/>
            <a:ext cx="2278329" cy="1875600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23"/>
          <p:cNvSpPr txBox="1"/>
          <p:nvPr/>
        </p:nvSpPr>
        <p:spPr>
          <a:xfrm>
            <a:off x="438538" y="2602650"/>
            <a:ext cx="2099400" cy="9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/>
              <a:t>morning (a.m.)</a:t>
            </a:r>
            <a:endParaRPr sz="20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I eat breakfast in the morning!</a:t>
            </a:r>
            <a:endParaRPr sz="1600"/>
          </a:p>
        </p:txBody>
      </p:sp>
      <p:sp>
        <p:nvSpPr>
          <p:cNvPr id="242" name="Google Shape;242;p23"/>
          <p:cNvSpPr txBox="1"/>
          <p:nvPr/>
        </p:nvSpPr>
        <p:spPr>
          <a:xfrm>
            <a:off x="6547413" y="2479350"/>
            <a:ext cx="2099400" cy="9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/>
              <a:t>night (p.m.)</a:t>
            </a:r>
            <a:endParaRPr sz="20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I eat dinner in the night!</a:t>
            </a:r>
            <a:endParaRPr sz="1600"/>
          </a:p>
        </p:txBody>
      </p:sp>
      <p:sp>
        <p:nvSpPr>
          <p:cNvPr id="243" name="Google Shape;243;p23"/>
          <p:cNvSpPr txBox="1"/>
          <p:nvPr/>
        </p:nvSpPr>
        <p:spPr>
          <a:xfrm>
            <a:off x="3492975" y="2571750"/>
            <a:ext cx="2099400" cy="9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/>
              <a:t>afternoon</a:t>
            </a:r>
            <a:endParaRPr sz="20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I eat lunch in the afternoon!</a:t>
            </a:r>
            <a:endParaRPr sz="1600"/>
          </a:p>
        </p:txBody>
      </p:sp>
      <p:pic>
        <p:nvPicPr>
          <p:cNvPr id="244" name="Google Shape;244;p23"/>
          <p:cNvPicPr preferRelativeResize="0"/>
          <p:nvPr/>
        </p:nvPicPr>
        <p:blipFill rotWithShape="1">
          <a:blip r:embed="rId4">
            <a:alphaModFix/>
          </a:blip>
          <a:srcRect l="39272" t="33528" r="37959" b="27076"/>
          <a:stretch/>
        </p:blipFill>
        <p:spPr>
          <a:xfrm>
            <a:off x="4022175" y="3479000"/>
            <a:ext cx="1118299" cy="145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23"/>
          <p:cNvPicPr preferRelativeResize="0"/>
          <p:nvPr/>
        </p:nvPicPr>
        <p:blipFill rotWithShape="1">
          <a:blip r:embed="rId4">
            <a:alphaModFix/>
          </a:blip>
          <a:srcRect l="12664" t="33528" r="60817" b="27076"/>
          <a:stretch/>
        </p:blipFill>
        <p:spPr>
          <a:xfrm>
            <a:off x="836980" y="3479000"/>
            <a:ext cx="1302483" cy="145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23"/>
          <p:cNvPicPr preferRelativeResize="0"/>
          <p:nvPr/>
        </p:nvPicPr>
        <p:blipFill rotWithShape="1">
          <a:blip r:embed="rId4">
            <a:alphaModFix/>
          </a:blip>
          <a:srcRect l="63164" t="33528" r="14068" b="27076"/>
          <a:stretch/>
        </p:blipFill>
        <p:spPr>
          <a:xfrm>
            <a:off x="7038016" y="3479007"/>
            <a:ext cx="1118299" cy="1451192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p23"/>
          <p:cNvSpPr txBox="1"/>
          <p:nvPr/>
        </p:nvSpPr>
        <p:spPr>
          <a:xfrm>
            <a:off x="5924925" y="209950"/>
            <a:ext cx="3000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/>
              <a:t>Repeat after me!</a:t>
            </a:r>
            <a:endParaRPr sz="1800" b="1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2" name="Google Shape;252;p24"/>
          <p:cNvGrpSpPr/>
          <p:nvPr/>
        </p:nvGrpSpPr>
        <p:grpSpPr>
          <a:xfrm>
            <a:off x="233275" y="234050"/>
            <a:ext cx="8677257" cy="1481195"/>
            <a:chOff x="0" y="129075"/>
            <a:chExt cx="9109025" cy="1576075"/>
          </a:xfrm>
        </p:grpSpPr>
        <p:pic>
          <p:nvPicPr>
            <p:cNvPr id="253" name="Google Shape;253;p24"/>
            <p:cNvPicPr preferRelativeResize="0"/>
            <p:nvPr/>
          </p:nvPicPr>
          <p:blipFill rotWithShape="1">
            <a:blip r:embed="rId3">
              <a:alphaModFix/>
            </a:blip>
            <a:srcRect l="1642" r="1739" b="66792"/>
            <a:stretch/>
          </p:blipFill>
          <p:spPr>
            <a:xfrm>
              <a:off x="0" y="129075"/>
              <a:ext cx="6123225" cy="15760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4" name="Google Shape;254;p24"/>
            <p:cNvPicPr preferRelativeResize="0"/>
            <p:nvPr/>
          </p:nvPicPr>
          <p:blipFill rotWithShape="1">
            <a:blip r:embed="rId3">
              <a:alphaModFix/>
            </a:blip>
            <a:srcRect l="1804" t="34370" r="51083" b="34420"/>
            <a:stretch/>
          </p:blipFill>
          <p:spPr>
            <a:xfrm>
              <a:off x="6123225" y="176500"/>
              <a:ext cx="2985800" cy="148122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55" name="Google Shape;255;p24"/>
          <p:cNvGrpSpPr/>
          <p:nvPr/>
        </p:nvGrpSpPr>
        <p:grpSpPr>
          <a:xfrm>
            <a:off x="197921" y="3566222"/>
            <a:ext cx="8748154" cy="1392028"/>
            <a:chOff x="178276" y="3500461"/>
            <a:chExt cx="8884982" cy="1481196"/>
          </a:xfrm>
        </p:grpSpPr>
        <p:pic>
          <p:nvPicPr>
            <p:cNvPr id="256" name="Google Shape;256;p24"/>
            <p:cNvPicPr preferRelativeResize="0"/>
            <p:nvPr/>
          </p:nvPicPr>
          <p:blipFill rotWithShape="1">
            <a:blip r:embed="rId3">
              <a:alphaModFix/>
            </a:blip>
            <a:srcRect l="1621" t="66792" r="1310"/>
            <a:stretch/>
          </p:blipFill>
          <p:spPr>
            <a:xfrm>
              <a:off x="3058560" y="3500461"/>
              <a:ext cx="6004698" cy="148119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7" name="Google Shape;257;p24"/>
            <p:cNvPicPr preferRelativeResize="0"/>
            <p:nvPr/>
          </p:nvPicPr>
          <p:blipFill rotWithShape="1">
            <a:blip r:embed="rId3">
              <a:alphaModFix/>
            </a:blip>
            <a:srcRect l="51876" t="34370" r="1564" b="34420"/>
            <a:stretch/>
          </p:blipFill>
          <p:spPr>
            <a:xfrm>
              <a:off x="178276" y="3589601"/>
              <a:ext cx="2880276" cy="139205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58" name="Google Shape;258;p24"/>
          <p:cNvSpPr txBox="1"/>
          <p:nvPr/>
        </p:nvSpPr>
        <p:spPr>
          <a:xfrm>
            <a:off x="233276" y="1638875"/>
            <a:ext cx="8677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It is 12 o’clock.        It is 1 o’clock.          It is 2 o’clock.        It is 3 o’clock.      It is 4 o’clock.      It is 5 o’clock. </a:t>
            </a:r>
            <a:endParaRPr/>
          </a:p>
        </p:txBody>
      </p:sp>
      <p:sp>
        <p:nvSpPr>
          <p:cNvPr id="259" name="Google Shape;259;p24"/>
          <p:cNvSpPr txBox="1"/>
          <p:nvPr/>
        </p:nvSpPr>
        <p:spPr>
          <a:xfrm>
            <a:off x="233276" y="3237525"/>
            <a:ext cx="8677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It is 6 o’clock.        It is 7 o’clock.          It is 8 o’clock.        It is 9 o’clock.      It is 10 o’clock.      It is 11 o’clock. </a:t>
            </a:r>
            <a:endParaRPr/>
          </a:p>
        </p:txBody>
      </p:sp>
      <p:sp>
        <p:nvSpPr>
          <p:cNvPr id="260" name="Google Shape;260;p24"/>
          <p:cNvSpPr txBox="1"/>
          <p:nvPr/>
        </p:nvSpPr>
        <p:spPr>
          <a:xfrm>
            <a:off x="233275" y="2407450"/>
            <a:ext cx="8619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/>
              <a:t>When we talk about time, we say o’clock.                                  Repeat after me!</a:t>
            </a:r>
            <a:endParaRPr sz="1800" b="1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5" name="Google Shape;265;p25" title="Screenshot 2025-05-18 at 11.16.11 AM.png"/>
          <p:cNvPicPr preferRelativeResize="0"/>
          <p:nvPr/>
        </p:nvPicPr>
        <p:blipFill rotWithShape="1">
          <a:blip r:embed="rId3">
            <a:alphaModFix/>
          </a:blip>
          <a:srcRect l="63349" t="50225" r="8866" b="29989"/>
          <a:stretch/>
        </p:blipFill>
        <p:spPr>
          <a:xfrm>
            <a:off x="3983651" y="1959699"/>
            <a:ext cx="1292750" cy="831316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25" title="Screenshot 2025-05-18 at 11.16.11 AM.png"/>
          <p:cNvPicPr preferRelativeResize="0"/>
          <p:nvPr/>
        </p:nvPicPr>
        <p:blipFill rotWithShape="1">
          <a:blip r:embed="rId3">
            <a:alphaModFix/>
          </a:blip>
          <a:srcRect l="63324" t="25584" r="8891" b="54630"/>
          <a:stretch/>
        </p:blipFill>
        <p:spPr>
          <a:xfrm>
            <a:off x="7441925" y="1980580"/>
            <a:ext cx="1292750" cy="83129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25" title="Screenshot 2025-05-18 at 11.16.11 AM.png"/>
          <p:cNvPicPr preferRelativeResize="0"/>
          <p:nvPr/>
        </p:nvPicPr>
        <p:blipFill rotWithShape="1">
          <a:blip r:embed="rId3">
            <a:alphaModFix/>
          </a:blip>
          <a:srcRect l="13314" t="49816" r="58901" b="27553"/>
          <a:stretch/>
        </p:blipFill>
        <p:spPr>
          <a:xfrm>
            <a:off x="590425" y="1927863"/>
            <a:ext cx="1227701" cy="902982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Google Shape;268;p25"/>
          <p:cNvSpPr txBox="1"/>
          <p:nvPr/>
        </p:nvSpPr>
        <p:spPr>
          <a:xfrm>
            <a:off x="233150" y="2866875"/>
            <a:ext cx="1912800" cy="14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red clock shows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it is two thirty.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Or,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red clock shows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it is half past 2.</a:t>
            </a:r>
            <a:endParaRPr/>
          </a:p>
        </p:txBody>
      </p:sp>
      <p:pic>
        <p:nvPicPr>
          <p:cNvPr id="269" name="Google Shape;269;p25"/>
          <p:cNvPicPr preferRelativeResize="0"/>
          <p:nvPr/>
        </p:nvPicPr>
        <p:blipFill rotWithShape="1">
          <a:blip r:embed="rId4">
            <a:alphaModFix/>
          </a:blip>
          <a:srcRect l="18084" t="54667" r="59578" b="30142"/>
          <a:stretch/>
        </p:blipFill>
        <p:spPr>
          <a:xfrm>
            <a:off x="389697" y="314925"/>
            <a:ext cx="1639700" cy="1576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25"/>
          <p:cNvPicPr preferRelativeResize="0"/>
          <p:nvPr/>
        </p:nvPicPr>
        <p:blipFill rotWithShape="1">
          <a:blip r:embed="rId4">
            <a:alphaModFix/>
          </a:blip>
          <a:srcRect l="18258" t="16559" r="59404" b="68251"/>
          <a:stretch/>
        </p:blipFill>
        <p:spPr>
          <a:xfrm>
            <a:off x="7238099" y="314938"/>
            <a:ext cx="1639700" cy="1576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25"/>
          <p:cNvPicPr preferRelativeResize="0"/>
          <p:nvPr/>
        </p:nvPicPr>
        <p:blipFill rotWithShape="1">
          <a:blip r:embed="rId4">
            <a:alphaModFix/>
          </a:blip>
          <a:srcRect l="18393" t="73577" r="59269" b="11232"/>
          <a:stretch/>
        </p:blipFill>
        <p:spPr>
          <a:xfrm>
            <a:off x="3752150" y="261750"/>
            <a:ext cx="1639700" cy="1576966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p25"/>
          <p:cNvSpPr txBox="1"/>
          <p:nvPr/>
        </p:nvSpPr>
        <p:spPr>
          <a:xfrm>
            <a:off x="6997951" y="2900575"/>
            <a:ext cx="1850700" cy="14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red clock shows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it is ten thirty.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Or,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red clock shows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it is half past 10.</a:t>
            </a:r>
            <a:endParaRPr/>
          </a:p>
        </p:txBody>
      </p:sp>
      <p:sp>
        <p:nvSpPr>
          <p:cNvPr id="273" name="Google Shape;273;p25"/>
          <p:cNvSpPr txBox="1"/>
          <p:nvPr/>
        </p:nvSpPr>
        <p:spPr>
          <a:xfrm>
            <a:off x="3752151" y="2912000"/>
            <a:ext cx="1941600" cy="14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red clock shows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it is six thirty.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Or,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red clock shows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it is half past 6.</a:t>
            </a:r>
            <a:endParaRPr/>
          </a:p>
        </p:txBody>
      </p:sp>
      <p:sp>
        <p:nvSpPr>
          <p:cNvPr id="274" name="Google Shape;274;p25"/>
          <p:cNvSpPr txBox="1"/>
          <p:nvPr/>
        </p:nvSpPr>
        <p:spPr>
          <a:xfrm>
            <a:off x="233150" y="4436850"/>
            <a:ext cx="8619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/>
              <a:t>When we talk about time, we say thirty or half                        Repeat after me!</a:t>
            </a:r>
            <a:endParaRPr sz="1800" b="1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9" name="Google Shape;279;p26"/>
          <p:cNvPicPr preferRelativeResize="0"/>
          <p:nvPr/>
        </p:nvPicPr>
        <p:blipFill rotWithShape="1">
          <a:blip r:embed="rId3">
            <a:alphaModFix/>
          </a:blip>
          <a:srcRect b="5758"/>
          <a:stretch/>
        </p:blipFill>
        <p:spPr>
          <a:xfrm>
            <a:off x="4117500" y="183588"/>
            <a:ext cx="4851150" cy="4776325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Google Shape;280;p26"/>
          <p:cNvSpPr/>
          <p:nvPr/>
        </p:nvSpPr>
        <p:spPr>
          <a:xfrm>
            <a:off x="4117500" y="1049700"/>
            <a:ext cx="350100" cy="373200"/>
          </a:xfrm>
          <a:prstGeom prst="smileyFace">
            <a:avLst>
              <a:gd name="adj" fmla="val 4653"/>
            </a:avLst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 Exa"/>
              <a:ea typeface="Lexend Exa"/>
              <a:cs typeface="Lexend Exa"/>
              <a:sym typeface="Lexend Exa"/>
            </a:endParaRPr>
          </a:p>
        </p:txBody>
      </p:sp>
      <p:sp>
        <p:nvSpPr>
          <p:cNvPr id="281" name="Google Shape;281;p26"/>
          <p:cNvSpPr/>
          <p:nvPr/>
        </p:nvSpPr>
        <p:spPr>
          <a:xfrm>
            <a:off x="5319200" y="2660000"/>
            <a:ext cx="350100" cy="373200"/>
          </a:xfrm>
          <a:prstGeom prst="smileyFace">
            <a:avLst>
              <a:gd name="adj" fmla="val 4653"/>
            </a:avLst>
          </a:prstGeom>
          <a:solidFill>
            <a:srgbClr val="00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 Exa"/>
              <a:ea typeface="Lexend Exa"/>
              <a:cs typeface="Lexend Exa"/>
              <a:sym typeface="Lexend Exa"/>
            </a:endParaRPr>
          </a:p>
        </p:txBody>
      </p:sp>
      <p:sp>
        <p:nvSpPr>
          <p:cNvPr id="282" name="Google Shape;282;p26"/>
          <p:cNvSpPr/>
          <p:nvPr/>
        </p:nvSpPr>
        <p:spPr>
          <a:xfrm>
            <a:off x="6544650" y="4247000"/>
            <a:ext cx="350100" cy="373200"/>
          </a:xfrm>
          <a:prstGeom prst="smileyFace">
            <a:avLst>
              <a:gd name="adj" fmla="val 4653"/>
            </a:avLst>
          </a:prstGeom>
          <a:solidFill>
            <a:srgbClr val="6D9EEB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 Exa"/>
              <a:ea typeface="Lexend Exa"/>
              <a:cs typeface="Lexend Exa"/>
              <a:sym typeface="Lexend Exa"/>
            </a:endParaRPr>
          </a:p>
        </p:txBody>
      </p:sp>
      <p:sp>
        <p:nvSpPr>
          <p:cNvPr id="283" name="Google Shape;283;p26"/>
          <p:cNvSpPr/>
          <p:nvPr/>
        </p:nvSpPr>
        <p:spPr>
          <a:xfrm>
            <a:off x="7770050" y="2660000"/>
            <a:ext cx="350100" cy="373200"/>
          </a:xfrm>
          <a:prstGeom prst="smileyFace">
            <a:avLst>
              <a:gd name="adj" fmla="val 4653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 Exa"/>
              <a:ea typeface="Lexend Exa"/>
              <a:cs typeface="Lexend Exa"/>
              <a:sym typeface="Lexend Exa"/>
            </a:endParaRPr>
          </a:p>
        </p:txBody>
      </p:sp>
      <p:sp>
        <p:nvSpPr>
          <p:cNvPr id="284" name="Google Shape;284;p26"/>
          <p:cNvSpPr txBox="1"/>
          <p:nvPr/>
        </p:nvSpPr>
        <p:spPr>
          <a:xfrm>
            <a:off x="221600" y="218400"/>
            <a:ext cx="33474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time is it by the blue smiley face?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It is 11 o’clock by the blue smiley face. </a:t>
            </a:r>
            <a:endParaRPr/>
          </a:p>
        </p:txBody>
      </p:sp>
      <p:sp>
        <p:nvSpPr>
          <p:cNvPr id="285" name="Google Shape;285;p26"/>
          <p:cNvSpPr txBox="1"/>
          <p:nvPr/>
        </p:nvSpPr>
        <p:spPr>
          <a:xfrm>
            <a:off x="221600" y="1556225"/>
            <a:ext cx="34173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time is it by the yellow smiley face?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It is 1 o’clock by the blue smiley face. </a:t>
            </a:r>
            <a:endParaRPr/>
          </a:p>
        </p:txBody>
      </p:sp>
      <p:sp>
        <p:nvSpPr>
          <p:cNvPr id="286" name="Google Shape;286;p26"/>
          <p:cNvSpPr txBox="1"/>
          <p:nvPr/>
        </p:nvSpPr>
        <p:spPr>
          <a:xfrm>
            <a:off x="221600" y="2894050"/>
            <a:ext cx="34758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time is it by the green smiley face?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It is 6 o’clock by the blue smiley face. </a:t>
            </a:r>
            <a:endParaRPr/>
          </a:p>
        </p:txBody>
      </p:sp>
      <p:sp>
        <p:nvSpPr>
          <p:cNvPr id="287" name="Google Shape;287;p26"/>
          <p:cNvSpPr txBox="1"/>
          <p:nvPr/>
        </p:nvSpPr>
        <p:spPr>
          <a:xfrm>
            <a:off x="165625" y="4128600"/>
            <a:ext cx="33474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time is it by the red smiley face?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It is 8 o’clock by the blue smiley face. 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2" name="Google Shape;292;p27" title="Screenshot 2025-05-18 at 11.16.11 AM.png"/>
          <p:cNvPicPr preferRelativeResize="0"/>
          <p:nvPr/>
        </p:nvPicPr>
        <p:blipFill rotWithShape="1">
          <a:blip r:embed="rId3">
            <a:alphaModFix/>
          </a:blip>
          <a:srcRect l="63349" t="50225" r="8866" b="29989"/>
          <a:stretch/>
        </p:blipFill>
        <p:spPr>
          <a:xfrm>
            <a:off x="408200" y="414550"/>
            <a:ext cx="1749500" cy="1125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p27" title="Screenshot 2025-05-18 at 11.16.11 AM.png"/>
          <p:cNvPicPr preferRelativeResize="0"/>
          <p:nvPr/>
        </p:nvPicPr>
        <p:blipFill rotWithShape="1">
          <a:blip r:embed="rId3">
            <a:alphaModFix/>
          </a:blip>
          <a:srcRect l="63324" t="25584" r="8891" b="54630"/>
          <a:stretch/>
        </p:blipFill>
        <p:spPr>
          <a:xfrm>
            <a:off x="408200" y="3442200"/>
            <a:ext cx="1581301" cy="10168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27" title="Screenshot 2025-05-18 at 11.16.11 AM.png"/>
          <p:cNvPicPr preferRelativeResize="0"/>
          <p:nvPr/>
        </p:nvPicPr>
        <p:blipFill rotWithShape="1">
          <a:blip r:embed="rId3">
            <a:alphaModFix/>
          </a:blip>
          <a:srcRect l="13656" t="27103" r="56336" b="53111"/>
          <a:stretch/>
        </p:blipFill>
        <p:spPr>
          <a:xfrm>
            <a:off x="5674208" y="3442200"/>
            <a:ext cx="1581301" cy="941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27" title="Screenshot 2025-05-18 at 11.16.11 AM.png"/>
          <p:cNvPicPr preferRelativeResize="0"/>
          <p:nvPr/>
        </p:nvPicPr>
        <p:blipFill rotWithShape="1">
          <a:blip r:embed="rId3">
            <a:alphaModFix/>
          </a:blip>
          <a:srcRect l="64385" r="7829" b="80214"/>
          <a:stretch/>
        </p:blipFill>
        <p:spPr>
          <a:xfrm>
            <a:off x="5627525" y="414550"/>
            <a:ext cx="1581301" cy="10168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27" title="Screenshot 2025-05-18 at 11.16.11 AM.png"/>
          <p:cNvPicPr preferRelativeResize="0"/>
          <p:nvPr/>
        </p:nvPicPr>
        <p:blipFill rotWithShape="1">
          <a:blip r:embed="rId3">
            <a:alphaModFix/>
          </a:blip>
          <a:srcRect l="12867" r="55272" b="77369"/>
          <a:stretch/>
        </p:blipFill>
        <p:spPr>
          <a:xfrm>
            <a:off x="408200" y="1928375"/>
            <a:ext cx="1753925" cy="1125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p27" title="Screenshot 2025-05-18 at 11.16.11 AM.png"/>
          <p:cNvPicPr preferRelativeResize="0"/>
          <p:nvPr/>
        </p:nvPicPr>
        <p:blipFill rotWithShape="1">
          <a:blip r:embed="rId3">
            <a:alphaModFix/>
          </a:blip>
          <a:srcRect l="13314" t="49816" r="58901" b="27553"/>
          <a:stretch/>
        </p:blipFill>
        <p:spPr>
          <a:xfrm>
            <a:off x="5674209" y="1928375"/>
            <a:ext cx="1529580" cy="1125001"/>
          </a:xfrm>
          <a:prstGeom prst="rect">
            <a:avLst/>
          </a:prstGeom>
          <a:noFill/>
          <a:ln>
            <a:noFill/>
          </a:ln>
        </p:spPr>
      </p:pic>
      <p:sp>
        <p:nvSpPr>
          <p:cNvPr id="298" name="Google Shape;298;p27"/>
          <p:cNvSpPr txBox="1"/>
          <p:nvPr/>
        </p:nvSpPr>
        <p:spPr>
          <a:xfrm>
            <a:off x="2233097" y="346000"/>
            <a:ext cx="15813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time is it?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It is half past ___.</a:t>
            </a:r>
            <a:endParaRPr/>
          </a:p>
        </p:txBody>
      </p:sp>
      <p:sp>
        <p:nvSpPr>
          <p:cNvPr id="299" name="Google Shape;299;p27"/>
          <p:cNvSpPr txBox="1"/>
          <p:nvPr/>
        </p:nvSpPr>
        <p:spPr>
          <a:xfrm>
            <a:off x="2157697" y="1928375"/>
            <a:ext cx="15813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time is it?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It is ___ o’clock.</a:t>
            </a:r>
            <a:endParaRPr/>
          </a:p>
        </p:txBody>
      </p:sp>
      <p:sp>
        <p:nvSpPr>
          <p:cNvPr id="300" name="Google Shape;300;p27"/>
          <p:cNvSpPr txBox="1"/>
          <p:nvPr/>
        </p:nvSpPr>
        <p:spPr>
          <a:xfrm>
            <a:off x="2233097" y="3510750"/>
            <a:ext cx="15813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time is it?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It is half past ___.</a:t>
            </a:r>
            <a:endParaRPr/>
          </a:p>
        </p:txBody>
      </p:sp>
      <p:sp>
        <p:nvSpPr>
          <p:cNvPr id="301" name="Google Shape;301;p27"/>
          <p:cNvSpPr txBox="1"/>
          <p:nvPr/>
        </p:nvSpPr>
        <p:spPr>
          <a:xfrm>
            <a:off x="7208822" y="346000"/>
            <a:ext cx="15813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time is it?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It is ___ o’clock.</a:t>
            </a:r>
            <a:endParaRPr/>
          </a:p>
        </p:txBody>
      </p:sp>
      <p:sp>
        <p:nvSpPr>
          <p:cNvPr id="302" name="Google Shape;302;p27"/>
          <p:cNvSpPr txBox="1"/>
          <p:nvPr/>
        </p:nvSpPr>
        <p:spPr>
          <a:xfrm>
            <a:off x="7286397" y="1928375"/>
            <a:ext cx="15813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time is it?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It is half past ___.</a:t>
            </a:r>
            <a:endParaRPr/>
          </a:p>
        </p:txBody>
      </p:sp>
      <p:sp>
        <p:nvSpPr>
          <p:cNvPr id="303" name="Google Shape;303;p27"/>
          <p:cNvSpPr txBox="1"/>
          <p:nvPr/>
        </p:nvSpPr>
        <p:spPr>
          <a:xfrm>
            <a:off x="7208822" y="3442200"/>
            <a:ext cx="15813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time is it?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It is ___ o’clock.</a:t>
            </a:r>
            <a:endParaRPr/>
          </a:p>
        </p:txBody>
      </p:sp>
      <p:sp>
        <p:nvSpPr>
          <p:cNvPr id="304" name="Google Shape;304;p27"/>
          <p:cNvSpPr txBox="1"/>
          <p:nvPr/>
        </p:nvSpPr>
        <p:spPr>
          <a:xfrm>
            <a:off x="233150" y="4436850"/>
            <a:ext cx="8619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/>
              <a:t>Practice.          Read out loud. </a:t>
            </a:r>
            <a:endParaRPr sz="1800" b="1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9" name="Google Shape;309;p28" title="Screenshot 2025-05-18 at 11.18.53 AM.png"/>
          <p:cNvPicPr preferRelativeResize="0"/>
          <p:nvPr/>
        </p:nvPicPr>
        <p:blipFill rotWithShape="1">
          <a:blip r:embed="rId3">
            <a:alphaModFix/>
          </a:blip>
          <a:srcRect l="4049"/>
          <a:stretch/>
        </p:blipFill>
        <p:spPr>
          <a:xfrm>
            <a:off x="2737225" y="712300"/>
            <a:ext cx="3166625" cy="4178950"/>
          </a:xfrm>
          <a:prstGeom prst="rect">
            <a:avLst/>
          </a:prstGeom>
          <a:noFill/>
          <a:ln>
            <a:noFill/>
          </a:ln>
        </p:spPr>
      </p:pic>
      <p:sp>
        <p:nvSpPr>
          <p:cNvPr id="310" name="Google Shape;310;p28"/>
          <p:cNvSpPr txBox="1">
            <a:spLocks noGrp="1"/>
          </p:cNvSpPr>
          <p:nvPr>
            <p:ph type="title"/>
          </p:nvPr>
        </p:nvSpPr>
        <p:spPr>
          <a:xfrm>
            <a:off x="256275" y="257275"/>
            <a:ext cx="8653200" cy="5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500"/>
              <a:t>Who is in our family?                  </a:t>
            </a:r>
            <a:r>
              <a:rPr lang="en" sz="1600"/>
              <a:t>Repeat after me!</a:t>
            </a:r>
            <a:endParaRPr sz="1600"/>
          </a:p>
        </p:txBody>
      </p:sp>
      <p:sp>
        <p:nvSpPr>
          <p:cNvPr id="311" name="Google Shape;311;p28"/>
          <p:cNvSpPr txBox="1"/>
          <p:nvPr/>
        </p:nvSpPr>
        <p:spPr>
          <a:xfrm>
            <a:off x="5653400" y="3032800"/>
            <a:ext cx="14940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grandmother</a:t>
            </a:r>
            <a:endParaRPr/>
          </a:p>
        </p:txBody>
      </p:sp>
      <p:sp>
        <p:nvSpPr>
          <p:cNvPr id="312" name="Google Shape;312;p28"/>
          <p:cNvSpPr txBox="1"/>
          <p:nvPr/>
        </p:nvSpPr>
        <p:spPr>
          <a:xfrm>
            <a:off x="2737225" y="3032800"/>
            <a:ext cx="14940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dk1"/>
                </a:solidFill>
              </a:rPr>
              <a:t>grandfather</a:t>
            </a:r>
            <a:endParaRPr sz="1600" b="1">
              <a:solidFill>
                <a:schemeClr val="dk1"/>
              </a:solidFill>
            </a:endParaRPr>
          </a:p>
        </p:txBody>
      </p:sp>
      <p:sp>
        <p:nvSpPr>
          <p:cNvPr id="313" name="Google Shape;313;p28"/>
          <p:cNvSpPr txBox="1"/>
          <p:nvPr/>
        </p:nvSpPr>
        <p:spPr>
          <a:xfrm>
            <a:off x="5394325" y="1718175"/>
            <a:ext cx="14940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mother</a:t>
            </a:r>
            <a:endParaRPr sz="1600"/>
          </a:p>
        </p:txBody>
      </p:sp>
      <p:sp>
        <p:nvSpPr>
          <p:cNvPr id="314" name="Google Shape;314;p28"/>
          <p:cNvSpPr txBox="1"/>
          <p:nvPr/>
        </p:nvSpPr>
        <p:spPr>
          <a:xfrm>
            <a:off x="1664500" y="1360700"/>
            <a:ext cx="14940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father</a:t>
            </a:r>
            <a:endParaRPr sz="1600"/>
          </a:p>
        </p:txBody>
      </p:sp>
      <p:sp>
        <p:nvSpPr>
          <p:cNvPr id="315" name="Google Shape;315;p28"/>
          <p:cNvSpPr txBox="1"/>
          <p:nvPr/>
        </p:nvSpPr>
        <p:spPr>
          <a:xfrm>
            <a:off x="5519200" y="3976175"/>
            <a:ext cx="10914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brother</a:t>
            </a:r>
            <a:endParaRPr sz="1600"/>
          </a:p>
        </p:txBody>
      </p:sp>
      <p:sp>
        <p:nvSpPr>
          <p:cNvPr id="316" name="Google Shape;316;p28"/>
          <p:cNvSpPr txBox="1"/>
          <p:nvPr/>
        </p:nvSpPr>
        <p:spPr>
          <a:xfrm>
            <a:off x="2535675" y="3976175"/>
            <a:ext cx="14940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dk1"/>
                </a:solidFill>
              </a:rPr>
              <a:t>sister</a:t>
            </a:r>
            <a:endParaRPr sz="1600" b="1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1" name="Google Shape;321;p29" title="Screenshot 2025-05-18 at 11.17.35 AM.png"/>
          <p:cNvPicPr preferRelativeResize="0"/>
          <p:nvPr/>
        </p:nvPicPr>
        <p:blipFill rotWithShape="1">
          <a:blip r:embed="rId3">
            <a:alphaModFix/>
          </a:blip>
          <a:srcRect l="67086" t="5686" r="5501" b="72073"/>
          <a:stretch/>
        </p:blipFill>
        <p:spPr>
          <a:xfrm>
            <a:off x="1457900" y="3792900"/>
            <a:ext cx="1084700" cy="1076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p29" title="Screenshot 2025-05-18 at 11.17.35 AM.png"/>
          <p:cNvPicPr preferRelativeResize="0"/>
          <p:nvPr/>
        </p:nvPicPr>
        <p:blipFill rotWithShape="1">
          <a:blip r:embed="rId3">
            <a:alphaModFix/>
          </a:blip>
          <a:srcRect l="65632" t="29501" r="5501" b="49286"/>
          <a:stretch/>
        </p:blipFill>
        <p:spPr>
          <a:xfrm>
            <a:off x="2684100" y="3817775"/>
            <a:ext cx="1142225" cy="1026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23" name="Google Shape;323;p29" title="Screenshot 2025-05-18 at 11.17.35 AM.png"/>
          <p:cNvPicPr preferRelativeResize="0"/>
          <p:nvPr/>
        </p:nvPicPr>
        <p:blipFill rotWithShape="1">
          <a:blip r:embed="rId3">
            <a:alphaModFix/>
          </a:blip>
          <a:srcRect l="65632" t="53830" r="5501" b="23929"/>
          <a:stretch/>
        </p:blipFill>
        <p:spPr>
          <a:xfrm>
            <a:off x="6420225" y="3842650"/>
            <a:ext cx="1142225" cy="1076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4" name="Google Shape;324;p29" title="Screenshot 2025-05-18 at 11.17.35 AM.png"/>
          <p:cNvPicPr preferRelativeResize="0"/>
          <p:nvPr/>
        </p:nvPicPr>
        <p:blipFill rotWithShape="1">
          <a:blip r:embed="rId3">
            <a:alphaModFix/>
          </a:blip>
          <a:srcRect l="14326" t="5686" r="56808" b="72073"/>
          <a:stretch/>
        </p:blipFill>
        <p:spPr>
          <a:xfrm>
            <a:off x="246500" y="3792900"/>
            <a:ext cx="1142225" cy="1076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5" name="Google Shape;325;p29" title="Screenshot 2025-05-18 at 11.17.35 AM.png"/>
          <p:cNvPicPr preferRelativeResize="0"/>
          <p:nvPr/>
        </p:nvPicPr>
        <p:blipFill rotWithShape="1">
          <a:blip r:embed="rId3">
            <a:alphaModFix/>
          </a:blip>
          <a:srcRect l="14325" t="29501" r="58262" b="49286"/>
          <a:stretch/>
        </p:blipFill>
        <p:spPr>
          <a:xfrm>
            <a:off x="3967825" y="3842650"/>
            <a:ext cx="1084700" cy="1026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26" name="Google Shape;326;p29" title="Screenshot 2025-05-18 at 11.17.35 AM.png"/>
          <p:cNvPicPr preferRelativeResize="0"/>
          <p:nvPr/>
        </p:nvPicPr>
        <p:blipFill rotWithShape="1">
          <a:blip r:embed="rId3">
            <a:alphaModFix/>
          </a:blip>
          <a:srcRect l="14325" t="53830" r="58262" b="23929"/>
          <a:stretch/>
        </p:blipFill>
        <p:spPr>
          <a:xfrm>
            <a:off x="5194025" y="3842650"/>
            <a:ext cx="1084700" cy="1076124"/>
          </a:xfrm>
          <a:prstGeom prst="rect">
            <a:avLst/>
          </a:prstGeom>
          <a:noFill/>
          <a:ln>
            <a:noFill/>
          </a:ln>
        </p:spPr>
      </p:pic>
      <p:sp>
        <p:nvSpPr>
          <p:cNvPr id="327" name="Google Shape;327;p29"/>
          <p:cNvSpPr txBox="1"/>
          <p:nvPr/>
        </p:nvSpPr>
        <p:spPr>
          <a:xfrm>
            <a:off x="5108500" y="266700"/>
            <a:ext cx="3714300" cy="31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233A44"/>
                </a:solidFill>
              </a:rPr>
              <a:t>Who has on green clothes? </a:t>
            </a:r>
            <a:endParaRPr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233A44"/>
                </a:solidFill>
              </a:rPr>
              <a:t>_______ is wearing green clothes. </a:t>
            </a:r>
            <a:endParaRPr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233A44"/>
                </a:solidFill>
              </a:rPr>
              <a:t>Who has on glasses? </a:t>
            </a:r>
            <a:endParaRPr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233A44"/>
                </a:solidFill>
              </a:rPr>
              <a:t>_______ is wearing glasses.</a:t>
            </a:r>
            <a:endParaRPr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233A44"/>
                </a:solidFill>
              </a:rPr>
              <a:t>Who is sticking their finger in the cake?</a:t>
            </a:r>
            <a:endParaRPr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233A44"/>
                </a:solidFill>
              </a:rPr>
              <a:t>_______ is sticking their finger in the cake.</a:t>
            </a:r>
            <a:endParaRPr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233A44"/>
                </a:solidFill>
              </a:rPr>
              <a:t>Who is wearing a red shirt? </a:t>
            </a:r>
            <a:endParaRPr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233A44"/>
                </a:solidFill>
              </a:rPr>
              <a:t>_______ is wearing a red shirt. </a:t>
            </a:r>
            <a:endParaRPr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233A44"/>
                </a:solidFill>
              </a:rPr>
              <a:t>Are mother and father and the party?</a:t>
            </a:r>
            <a:endParaRPr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233A44"/>
                </a:solidFill>
              </a:rPr>
              <a:t>Yes, mother and father are at the party.</a:t>
            </a:r>
            <a:r>
              <a:rPr lang="en" b="1">
                <a:solidFill>
                  <a:srgbClr val="233A44"/>
                </a:solidFill>
              </a:rPr>
              <a:t> </a:t>
            </a:r>
            <a:endParaRPr b="1">
              <a:solidFill>
                <a:srgbClr val="233A44"/>
              </a:solidFill>
            </a:endParaRPr>
          </a:p>
        </p:txBody>
      </p:sp>
      <p:sp>
        <p:nvSpPr>
          <p:cNvPr id="328" name="Google Shape;328;p29"/>
          <p:cNvSpPr txBox="1"/>
          <p:nvPr/>
        </p:nvSpPr>
        <p:spPr>
          <a:xfrm>
            <a:off x="152400" y="152400"/>
            <a:ext cx="3416700" cy="32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Lexend Exa Medium"/>
                <a:ea typeface="Lexend Exa Medium"/>
                <a:cs typeface="Lexend Exa Medium"/>
                <a:sym typeface="Lexend Exa Medium"/>
              </a:rPr>
              <a:t>Look at the pictures. </a:t>
            </a:r>
            <a:endParaRPr sz="1600">
              <a:latin typeface="Lexend Exa Medium"/>
              <a:ea typeface="Lexend Exa Medium"/>
              <a:cs typeface="Lexend Exa Medium"/>
              <a:sym typeface="Lexend Exa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latin typeface="Lexend Exa Medium"/>
              <a:ea typeface="Lexend Exa Medium"/>
              <a:cs typeface="Lexend Exa Medium"/>
              <a:sym typeface="Lexend Exa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Lexend Exa Medium"/>
                <a:ea typeface="Lexend Exa Medium"/>
                <a:cs typeface="Lexend Exa Medium"/>
                <a:sym typeface="Lexend Exa Medium"/>
              </a:rPr>
              <a:t>Complete the Sentences. </a:t>
            </a:r>
            <a:r>
              <a:rPr lang="en">
                <a:solidFill>
                  <a:schemeClr val="dk2"/>
                </a:solidFill>
              </a:rPr>
              <a:t>grandmother</a:t>
            </a: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grandfather</a:t>
            </a: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sister</a:t>
            </a: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brother</a:t>
            </a: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mother</a:t>
            </a: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father</a:t>
            </a: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latin typeface="Lexend Exa Medium"/>
              <a:ea typeface="Lexend Exa Medium"/>
              <a:cs typeface="Lexend Exa Medium"/>
              <a:sym typeface="Lexend Exa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Lexend Exa Medium"/>
                <a:ea typeface="Lexend Exa Medium"/>
                <a:cs typeface="Lexend Exa Medium"/>
                <a:sym typeface="Lexend Exa Medium"/>
              </a:rPr>
              <a:t>Practice.</a:t>
            </a:r>
            <a:endParaRPr sz="1600">
              <a:latin typeface="Lexend Exa Medium"/>
              <a:ea typeface="Lexend Exa Medium"/>
              <a:cs typeface="Lexend Exa Medium"/>
              <a:sym typeface="Lexend Exa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latin typeface="Lexend Exa Medium"/>
              <a:ea typeface="Lexend Exa Medium"/>
              <a:cs typeface="Lexend Exa Medium"/>
              <a:sym typeface="Lexend Exa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Lexend Exa Medium"/>
                <a:ea typeface="Lexend Exa Medium"/>
                <a:cs typeface="Lexend Exa Medium"/>
                <a:sym typeface="Lexend Exa Medium"/>
              </a:rPr>
              <a:t>Read Out Loud.</a:t>
            </a:r>
            <a:endParaRPr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3" name="Google Shape;333;p30" title="Screenshot 2025-05-18 at 10.58.27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10225" y="845700"/>
            <a:ext cx="4033625" cy="3895651"/>
          </a:xfrm>
          <a:prstGeom prst="rect">
            <a:avLst/>
          </a:prstGeom>
          <a:noFill/>
          <a:ln>
            <a:noFill/>
          </a:ln>
        </p:spPr>
      </p:pic>
      <p:sp>
        <p:nvSpPr>
          <p:cNvPr id="334" name="Google Shape;334;p30"/>
          <p:cNvSpPr txBox="1">
            <a:spLocks noGrp="1"/>
          </p:cNvSpPr>
          <p:nvPr>
            <p:ph type="title"/>
          </p:nvPr>
        </p:nvSpPr>
        <p:spPr>
          <a:xfrm>
            <a:off x="256275" y="257275"/>
            <a:ext cx="8653200" cy="5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500"/>
              <a:t>What TIME is the party?                </a:t>
            </a:r>
            <a:r>
              <a:rPr lang="en" sz="1800">
                <a:latin typeface="Arial"/>
                <a:ea typeface="Arial"/>
                <a:cs typeface="Arial"/>
                <a:sym typeface="Arial"/>
              </a:rPr>
              <a:t> Repeat after me!</a:t>
            </a:r>
            <a:endParaRPr sz="18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5" name="Google Shape;335;p30" title="Screenshot 2025-05-18 at 11.15.24 AM.png"/>
          <p:cNvPicPr preferRelativeResize="0"/>
          <p:nvPr/>
        </p:nvPicPr>
        <p:blipFill rotWithShape="1">
          <a:blip r:embed="rId4">
            <a:alphaModFix/>
          </a:blip>
          <a:srcRect l="2739" t="3838" r="8898" b="61330"/>
          <a:stretch/>
        </p:blipFill>
        <p:spPr>
          <a:xfrm>
            <a:off x="256275" y="845700"/>
            <a:ext cx="4482651" cy="2256850"/>
          </a:xfrm>
          <a:prstGeom prst="rect">
            <a:avLst/>
          </a:prstGeom>
          <a:noFill/>
          <a:ln>
            <a:noFill/>
          </a:ln>
        </p:spPr>
      </p:pic>
      <p:sp>
        <p:nvSpPr>
          <p:cNvPr id="336" name="Google Shape;336;p30"/>
          <p:cNvSpPr txBox="1"/>
          <p:nvPr/>
        </p:nvSpPr>
        <p:spPr>
          <a:xfrm>
            <a:off x="310850" y="3312375"/>
            <a:ext cx="4482600" cy="157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2"/>
                </a:solidFill>
              </a:rPr>
              <a:t>When is Grandmother’s birthday? </a:t>
            </a:r>
            <a:endParaRPr sz="150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2"/>
                </a:solidFill>
              </a:rPr>
              <a:t>Grandmother’s birthday is on October 2nd. That is a Saturday. </a:t>
            </a:r>
            <a:endParaRPr sz="150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2"/>
                </a:solidFill>
              </a:rPr>
              <a:t>What time is Grandmother’s party?</a:t>
            </a:r>
            <a:endParaRPr sz="150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2"/>
                </a:solidFill>
              </a:rPr>
              <a:t>Grandmother’s party is at 8:00 p.m. </a:t>
            </a:r>
            <a:endParaRPr sz="150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2"/>
                </a:solidFill>
              </a:rPr>
              <a:t>That is at night.</a:t>
            </a:r>
            <a:endParaRPr sz="15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1" name="Google Shape;341;p31"/>
          <p:cNvGrpSpPr/>
          <p:nvPr/>
        </p:nvGrpSpPr>
        <p:grpSpPr>
          <a:xfrm>
            <a:off x="186616" y="233267"/>
            <a:ext cx="8747144" cy="3067319"/>
            <a:chOff x="268250" y="233275"/>
            <a:chExt cx="8569750" cy="2998650"/>
          </a:xfrm>
        </p:grpSpPr>
        <p:pic>
          <p:nvPicPr>
            <p:cNvPr id="342" name="Google Shape;342;p31"/>
            <p:cNvPicPr preferRelativeResize="0"/>
            <p:nvPr/>
          </p:nvPicPr>
          <p:blipFill rotWithShape="1">
            <a:blip r:embed="rId3">
              <a:alphaModFix/>
            </a:blip>
            <a:srcRect l="2783" t="6737" r="3187" b="50670"/>
            <a:stretch/>
          </p:blipFill>
          <p:spPr>
            <a:xfrm>
              <a:off x="268250" y="233275"/>
              <a:ext cx="8569750" cy="29986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43" name="Google Shape;343;p31" descr="Birthday cake with balloons  Grouped elements  Color  Illustrator Ver. 5     Time to celebrate   Happy Birthday, (Provided by Getty Images)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8198076" y="1701476"/>
              <a:ext cx="497925" cy="611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44" name="Google Shape;344;p31" descr="Symbol, cornucopia  Layered  Color  Also available in black-and-white, 033-0896    , A cornucopia of ideas  , Food for thought (Provided by Getty Images)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5104100" y="233275"/>
              <a:ext cx="1813023" cy="89144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45" name="Google Shape;345;p31"/>
          <p:cNvSpPr txBox="1"/>
          <p:nvPr/>
        </p:nvSpPr>
        <p:spPr>
          <a:xfrm>
            <a:off x="310850" y="3231925"/>
            <a:ext cx="4366200" cy="174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2"/>
                </a:solidFill>
              </a:rPr>
              <a:t>When is Grandmother’s birthday? </a:t>
            </a:r>
            <a:endParaRPr sz="150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2"/>
                </a:solidFill>
              </a:rPr>
              <a:t>Grandmother’s birthday is on October 2nd. </a:t>
            </a:r>
            <a:endParaRPr sz="150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2"/>
                </a:solidFill>
              </a:rPr>
              <a:t>That is a Saturday. </a:t>
            </a:r>
            <a:endParaRPr sz="150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2"/>
                </a:solidFill>
              </a:rPr>
              <a:t>What time is Grandmother’s party?</a:t>
            </a:r>
            <a:endParaRPr sz="150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2"/>
                </a:solidFill>
              </a:rPr>
              <a:t>Grandmother’s party is at 8:00 p.m. </a:t>
            </a:r>
            <a:endParaRPr sz="150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2"/>
                </a:solidFill>
              </a:rPr>
              <a:t>That is at night.</a:t>
            </a:r>
            <a:endParaRPr sz="1500">
              <a:solidFill>
                <a:schemeClr val="dk2"/>
              </a:solidFill>
            </a:endParaRPr>
          </a:p>
        </p:txBody>
      </p:sp>
      <p:sp>
        <p:nvSpPr>
          <p:cNvPr id="346" name="Google Shape;346;p31"/>
          <p:cNvSpPr txBox="1"/>
          <p:nvPr/>
        </p:nvSpPr>
        <p:spPr>
          <a:xfrm>
            <a:off x="7756850" y="1839100"/>
            <a:ext cx="6408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dk2"/>
                </a:solidFill>
              </a:rPr>
              <a:t>Grand</a:t>
            </a:r>
            <a:endParaRPr sz="70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dk2"/>
                </a:solidFill>
              </a:rPr>
              <a:t>Mother’s</a:t>
            </a:r>
            <a:endParaRPr sz="70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dk2"/>
                </a:solidFill>
              </a:rPr>
              <a:t>Party</a:t>
            </a:r>
            <a:endParaRPr sz="70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dk2"/>
                </a:solidFill>
              </a:rPr>
              <a:t>8:00 p.m.</a:t>
            </a:r>
            <a:endParaRPr sz="600"/>
          </a:p>
        </p:txBody>
      </p:sp>
      <p:sp>
        <p:nvSpPr>
          <p:cNvPr id="347" name="Google Shape;347;p31"/>
          <p:cNvSpPr txBox="1"/>
          <p:nvPr/>
        </p:nvSpPr>
        <p:spPr>
          <a:xfrm>
            <a:off x="6076550" y="3557300"/>
            <a:ext cx="2939100" cy="14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Lexend Exa Medium"/>
                <a:ea typeface="Lexend Exa Medium"/>
                <a:cs typeface="Lexend Exa Medium"/>
                <a:sym typeface="Lexend Exa Medium"/>
              </a:rPr>
              <a:t>Look at the calendar.</a:t>
            </a:r>
            <a:endParaRPr sz="1600">
              <a:latin typeface="Lexend Exa Medium"/>
              <a:ea typeface="Lexend Exa Medium"/>
              <a:cs typeface="Lexend Exa Medium"/>
              <a:sym typeface="Lexend Exa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latin typeface="Lexend Exa Medium"/>
              <a:ea typeface="Lexend Exa Medium"/>
              <a:cs typeface="Lexend Exa Medium"/>
              <a:sym typeface="Lexend Exa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Lexend Exa Medium"/>
                <a:ea typeface="Lexend Exa Medium"/>
                <a:cs typeface="Lexend Exa Medium"/>
                <a:sym typeface="Lexend Exa Medium"/>
              </a:rPr>
              <a:t>Practice.</a:t>
            </a:r>
            <a:endParaRPr sz="1600">
              <a:latin typeface="Lexend Exa Medium"/>
              <a:ea typeface="Lexend Exa Medium"/>
              <a:cs typeface="Lexend Exa Medium"/>
              <a:sym typeface="Lexend Exa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latin typeface="Lexend Exa Medium"/>
              <a:ea typeface="Lexend Exa Medium"/>
              <a:cs typeface="Lexend Exa Medium"/>
              <a:sym typeface="Lexend Exa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Lexend Exa Medium"/>
                <a:ea typeface="Lexend Exa Medium"/>
                <a:cs typeface="Lexend Exa Medium"/>
                <a:sym typeface="Lexend Exa Medium"/>
              </a:rPr>
              <a:t>Read Out Loud.</a:t>
            </a:r>
            <a:endParaRPr/>
          </a:p>
        </p:txBody>
      </p:sp>
      <p:pic>
        <p:nvPicPr>
          <p:cNvPr id="348" name="Google Shape;348;p31" title="Screenshot 2025-05-18 at 4.50.50 PM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120225" y="3347350"/>
            <a:ext cx="1688075" cy="1538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3" name="Google Shape;353;p32" title="Screenshot 2025-05-18 at 11.02.23 AM.png"/>
          <p:cNvPicPr preferRelativeResize="0"/>
          <p:nvPr/>
        </p:nvPicPr>
        <p:blipFill rotWithShape="1">
          <a:blip r:embed="rId3">
            <a:alphaModFix/>
          </a:blip>
          <a:srcRect l="50548" t="30761" b="47726"/>
          <a:stretch/>
        </p:blipFill>
        <p:spPr>
          <a:xfrm>
            <a:off x="4373750" y="1571350"/>
            <a:ext cx="2555424" cy="1161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4" name="Google Shape;354;p32" title="Screenshot 2025-05-18 at 11.18.53 AM.png"/>
          <p:cNvPicPr preferRelativeResize="0"/>
          <p:nvPr/>
        </p:nvPicPr>
        <p:blipFill rotWithShape="1">
          <a:blip r:embed="rId4">
            <a:alphaModFix/>
          </a:blip>
          <a:srcRect l="4049" t="3930" b="66446"/>
          <a:stretch/>
        </p:blipFill>
        <p:spPr>
          <a:xfrm>
            <a:off x="5145750" y="244925"/>
            <a:ext cx="3759200" cy="1469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5" name="Google Shape;355;p32" title="Screenshot 2025-05-18 at 11.18.53 AM.png"/>
          <p:cNvPicPr preferRelativeResize="0"/>
          <p:nvPr/>
        </p:nvPicPr>
        <p:blipFill rotWithShape="1">
          <a:blip r:embed="rId4">
            <a:alphaModFix/>
          </a:blip>
          <a:srcRect l="37639" t="32001" r="16419" b="36460"/>
          <a:stretch/>
        </p:blipFill>
        <p:spPr>
          <a:xfrm>
            <a:off x="291575" y="244925"/>
            <a:ext cx="2351950" cy="2044388"/>
          </a:xfrm>
          <a:prstGeom prst="rect">
            <a:avLst/>
          </a:prstGeom>
          <a:noFill/>
          <a:ln>
            <a:noFill/>
          </a:ln>
        </p:spPr>
      </p:pic>
      <p:pic>
        <p:nvPicPr>
          <p:cNvPr id="356" name="Google Shape;356;p32" title="Screenshot 2025-05-18 at 11.02.23 AM.png"/>
          <p:cNvPicPr preferRelativeResize="0"/>
          <p:nvPr/>
        </p:nvPicPr>
        <p:blipFill rotWithShape="1">
          <a:blip r:embed="rId3">
            <a:alphaModFix/>
          </a:blip>
          <a:srcRect t="30761" r="48474" b="47726"/>
          <a:stretch/>
        </p:blipFill>
        <p:spPr>
          <a:xfrm>
            <a:off x="1410925" y="1941950"/>
            <a:ext cx="2285900" cy="997199"/>
          </a:xfrm>
          <a:prstGeom prst="rect">
            <a:avLst/>
          </a:prstGeom>
          <a:noFill/>
          <a:ln>
            <a:noFill/>
          </a:ln>
        </p:spPr>
      </p:pic>
      <p:sp>
        <p:nvSpPr>
          <p:cNvPr id="357" name="Google Shape;357;p32"/>
          <p:cNvSpPr txBox="1"/>
          <p:nvPr/>
        </p:nvSpPr>
        <p:spPr>
          <a:xfrm>
            <a:off x="219525" y="2810850"/>
            <a:ext cx="3477300" cy="21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233A44"/>
                </a:solidFill>
              </a:rPr>
              <a:t>Grandmother and Grandfather are going to the Toni Tucker Concert. </a:t>
            </a: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233A44"/>
                </a:solidFill>
              </a:rPr>
              <a:t>What time does the concert start? </a:t>
            </a: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233A44"/>
                </a:solidFill>
              </a:rPr>
              <a:t>The concert starts at 8:30 p.m.</a:t>
            </a: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233A44"/>
                </a:solidFill>
              </a:rPr>
              <a:t>Oh that is a late night concert.</a:t>
            </a:r>
            <a:endParaRPr sz="1600" b="1">
              <a:solidFill>
                <a:srgbClr val="233A44"/>
              </a:solidFill>
            </a:endParaRPr>
          </a:p>
        </p:txBody>
      </p:sp>
      <p:sp>
        <p:nvSpPr>
          <p:cNvPr id="358" name="Google Shape;358;p32"/>
          <p:cNvSpPr txBox="1"/>
          <p:nvPr/>
        </p:nvSpPr>
        <p:spPr>
          <a:xfrm>
            <a:off x="5376775" y="2659225"/>
            <a:ext cx="3477300" cy="226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233A44"/>
                </a:solidFill>
              </a:rPr>
              <a:t>Husband and Wife are going to the The Lost Clues movie. </a:t>
            </a: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233A44"/>
                </a:solidFill>
              </a:rPr>
              <a:t>What time does the movie start? </a:t>
            </a: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233A44"/>
                </a:solidFill>
              </a:rPr>
              <a:t>The movie starts at 6:00 p.m.</a:t>
            </a: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233A44"/>
                </a:solidFill>
              </a:rPr>
              <a:t>I think they will have popcorn for their dinner.</a:t>
            </a:r>
            <a:endParaRPr sz="1600" b="1">
              <a:solidFill>
                <a:srgbClr val="233A44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3" name="Google Shape;363;p33" title="Screenshot 2025-05-18 at 11.18.53 AM.png"/>
          <p:cNvPicPr preferRelativeResize="0"/>
          <p:nvPr/>
        </p:nvPicPr>
        <p:blipFill rotWithShape="1">
          <a:blip r:embed="rId3">
            <a:alphaModFix/>
          </a:blip>
          <a:srcRect l="36555" t="65194" r="4617" b="3267"/>
          <a:stretch/>
        </p:blipFill>
        <p:spPr>
          <a:xfrm>
            <a:off x="2924812" y="207934"/>
            <a:ext cx="3294375" cy="2236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4" name="Google Shape;364;p33" title="Screenshot 2025-05-18 at 11.02.23 AM.png"/>
          <p:cNvPicPr preferRelativeResize="0"/>
          <p:nvPr/>
        </p:nvPicPr>
        <p:blipFill rotWithShape="1">
          <a:blip r:embed="rId4">
            <a:alphaModFix/>
          </a:blip>
          <a:srcRect r="50614" b="80611"/>
          <a:stretch/>
        </p:blipFill>
        <p:spPr>
          <a:xfrm>
            <a:off x="303300" y="764800"/>
            <a:ext cx="2542549" cy="1042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5" name="Google Shape;365;p33" title="Screenshot 2025-05-18 at 11.02.23 AM.png"/>
          <p:cNvPicPr preferRelativeResize="0"/>
          <p:nvPr/>
        </p:nvPicPr>
        <p:blipFill rotWithShape="1">
          <a:blip r:embed="rId4">
            <a:alphaModFix/>
          </a:blip>
          <a:srcRect l="49786" r="5662" b="80611"/>
          <a:stretch/>
        </p:blipFill>
        <p:spPr>
          <a:xfrm>
            <a:off x="6219200" y="764800"/>
            <a:ext cx="2627199" cy="1194625"/>
          </a:xfrm>
          <a:prstGeom prst="rect">
            <a:avLst/>
          </a:prstGeom>
          <a:noFill/>
          <a:ln>
            <a:noFill/>
          </a:ln>
        </p:spPr>
      </p:pic>
      <p:sp>
        <p:nvSpPr>
          <p:cNvPr id="366" name="Google Shape;366;p33"/>
          <p:cNvSpPr txBox="1"/>
          <p:nvPr/>
        </p:nvSpPr>
        <p:spPr>
          <a:xfrm>
            <a:off x="219525" y="2810850"/>
            <a:ext cx="3827700" cy="21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233A44"/>
                </a:solidFill>
              </a:rPr>
              <a:t>What time does sister have English class?  </a:t>
            </a: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233A44"/>
                </a:solidFill>
              </a:rPr>
              <a:t>Her English class starts at 11:00 a.m.</a:t>
            </a: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233A44"/>
                </a:solidFill>
              </a:rPr>
              <a:t>I think she has lunch after English class is done.</a:t>
            </a:r>
            <a:endParaRPr sz="1600" b="1">
              <a:solidFill>
                <a:srgbClr val="233A44"/>
              </a:solidFill>
            </a:endParaRPr>
          </a:p>
        </p:txBody>
      </p:sp>
      <p:sp>
        <p:nvSpPr>
          <p:cNvPr id="367" name="Google Shape;367;p33"/>
          <p:cNvSpPr txBox="1"/>
          <p:nvPr/>
        </p:nvSpPr>
        <p:spPr>
          <a:xfrm>
            <a:off x="5018700" y="2741650"/>
            <a:ext cx="3827700" cy="21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233A44"/>
                </a:solidFill>
              </a:rPr>
              <a:t>What time does brother have his appointment with Dr. Martin?  </a:t>
            </a: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233A44"/>
                </a:solidFill>
              </a:rPr>
              <a:t>His appointment is at 1:00 p.m.</a:t>
            </a: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233A44"/>
                </a:solidFill>
              </a:rPr>
              <a:t>I think he should eat lunch before the appointment starts.</a:t>
            </a:r>
            <a:endParaRPr sz="1600" b="1">
              <a:solidFill>
                <a:srgbClr val="233A44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2" name="Google Shape;372;p34" title="Screenshot 2025-05-18 at 11.18.53 AM.png"/>
          <p:cNvPicPr preferRelativeResize="0"/>
          <p:nvPr/>
        </p:nvPicPr>
        <p:blipFill rotWithShape="1">
          <a:blip r:embed="rId3">
            <a:alphaModFix/>
          </a:blip>
          <a:srcRect l="36555" t="65194" r="4617" b="3267"/>
          <a:stretch/>
        </p:blipFill>
        <p:spPr>
          <a:xfrm>
            <a:off x="6266708" y="219602"/>
            <a:ext cx="2579690" cy="1751201"/>
          </a:xfrm>
          <a:prstGeom prst="rect">
            <a:avLst/>
          </a:prstGeom>
          <a:noFill/>
          <a:ln>
            <a:noFill/>
          </a:ln>
        </p:spPr>
      </p:pic>
      <p:sp>
        <p:nvSpPr>
          <p:cNvPr id="373" name="Google Shape;373;p34"/>
          <p:cNvSpPr txBox="1"/>
          <p:nvPr/>
        </p:nvSpPr>
        <p:spPr>
          <a:xfrm>
            <a:off x="2439000" y="2228450"/>
            <a:ext cx="4780500" cy="167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233A44"/>
                </a:solidFill>
              </a:rPr>
              <a:t>Mother is going to take her son and daughter to the birthday party. </a:t>
            </a: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233A44"/>
                </a:solidFill>
              </a:rPr>
              <a:t>What time is the birthday party?</a:t>
            </a: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233A44"/>
                </a:solidFill>
              </a:rPr>
              <a:t>The party starts at 4:00 p.m.</a:t>
            </a: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rgbClr val="233A44"/>
              </a:solidFill>
            </a:endParaRPr>
          </a:p>
        </p:txBody>
      </p:sp>
      <p:pic>
        <p:nvPicPr>
          <p:cNvPr id="374" name="Google Shape;374;p34" title="Screenshot 2025-05-18 at 11.18.53 AM.png"/>
          <p:cNvPicPr preferRelativeResize="0"/>
          <p:nvPr/>
        </p:nvPicPr>
        <p:blipFill rotWithShape="1">
          <a:blip r:embed="rId3">
            <a:alphaModFix/>
          </a:blip>
          <a:srcRect l="49241" t="3930" b="66446"/>
          <a:stretch/>
        </p:blipFill>
        <p:spPr>
          <a:xfrm>
            <a:off x="219525" y="219600"/>
            <a:ext cx="2369725" cy="1751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75" name="Google Shape;375;p34" title="Screenshot 2025-05-18 at 11.02.23 AM.png"/>
          <p:cNvPicPr preferRelativeResize="0"/>
          <p:nvPr/>
        </p:nvPicPr>
        <p:blipFill rotWithShape="1">
          <a:blip r:embed="rId4">
            <a:alphaModFix/>
          </a:blip>
          <a:srcRect t="62022" r="51451" b="17293"/>
          <a:stretch/>
        </p:blipFill>
        <p:spPr>
          <a:xfrm>
            <a:off x="3192050" y="489849"/>
            <a:ext cx="2579701" cy="11484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35"/>
          <p:cNvSpPr txBox="1"/>
          <p:nvPr/>
        </p:nvSpPr>
        <p:spPr>
          <a:xfrm>
            <a:off x="2553225" y="2120250"/>
            <a:ext cx="6151500" cy="246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233A44"/>
                </a:solidFill>
              </a:rPr>
              <a:t>Is father going to the birthday party</a:t>
            </a: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233A44"/>
                </a:solidFill>
              </a:rPr>
              <a:t>No he is not. </a:t>
            </a: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233A44"/>
                </a:solidFill>
              </a:rPr>
              <a:t>What is he going to do? </a:t>
            </a: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233A44"/>
                </a:solidFill>
              </a:rPr>
              <a:t>Father wants to watch his show on TV. </a:t>
            </a: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233A44"/>
                </a:solidFill>
              </a:rPr>
              <a:t>What time does his show start?</a:t>
            </a: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233A44"/>
                </a:solidFill>
              </a:rPr>
              <a:t>His show starts at 7:00 p.m.</a:t>
            </a:r>
            <a:endParaRPr sz="1600" b="1">
              <a:solidFill>
                <a:srgbClr val="233A44"/>
              </a:solidFill>
            </a:endParaRPr>
          </a:p>
        </p:txBody>
      </p:sp>
      <p:pic>
        <p:nvPicPr>
          <p:cNvPr id="381" name="Google Shape;381;p35" title="Screenshot 2025-05-18 at 11.02.23 AM.png"/>
          <p:cNvPicPr preferRelativeResize="0"/>
          <p:nvPr/>
        </p:nvPicPr>
        <p:blipFill rotWithShape="1">
          <a:blip r:embed="rId3">
            <a:alphaModFix/>
          </a:blip>
          <a:srcRect l="51186" t="63570" b="17192"/>
          <a:stretch/>
        </p:blipFill>
        <p:spPr>
          <a:xfrm>
            <a:off x="4378850" y="992200"/>
            <a:ext cx="2161171" cy="889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2" name="Google Shape;382;p35"/>
          <p:cNvPicPr preferRelativeResize="0"/>
          <p:nvPr/>
        </p:nvPicPr>
        <p:blipFill rotWithShape="1">
          <a:blip r:embed="rId4">
            <a:alphaModFix/>
          </a:blip>
          <a:srcRect l="15037" t="12502" r="16361" b="14679"/>
          <a:stretch/>
        </p:blipFill>
        <p:spPr>
          <a:xfrm>
            <a:off x="2897675" y="277800"/>
            <a:ext cx="1317149" cy="1398132"/>
          </a:xfrm>
          <a:prstGeom prst="rect">
            <a:avLst/>
          </a:prstGeom>
          <a:noFill/>
          <a:ln>
            <a:noFill/>
          </a:ln>
        </p:spPr>
      </p:pic>
      <p:pic>
        <p:nvPicPr>
          <p:cNvPr id="383" name="Google Shape;383;p35" title="Screenshot 2025-05-18 at 11.18.53 AM.png"/>
          <p:cNvPicPr preferRelativeResize="0"/>
          <p:nvPr/>
        </p:nvPicPr>
        <p:blipFill rotWithShape="1">
          <a:blip r:embed="rId5">
            <a:alphaModFix/>
          </a:blip>
          <a:srcRect l="4046" t="3930" r="48005" b="66446"/>
          <a:stretch/>
        </p:blipFill>
        <p:spPr>
          <a:xfrm>
            <a:off x="303875" y="277800"/>
            <a:ext cx="2355200" cy="1842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36"/>
          <p:cNvSpPr txBox="1"/>
          <p:nvPr/>
        </p:nvSpPr>
        <p:spPr>
          <a:xfrm>
            <a:off x="252525" y="294450"/>
            <a:ext cx="4695300" cy="46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233A44"/>
                </a:solidFill>
              </a:rPr>
              <a:t>Today is hair cut day!</a:t>
            </a: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233A44"/>
                </a:solidFill>
              </a:rPr>
              <a:t>Who is getting haircuts?</a:t>
            </a: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233A44"/>
                </a:solidFill>
              </a:rPr>
              <a:t>Grandfather, Grandmother, sister and brother are getting haircuts. </a:t>
            </a: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233A44"/>
                </a:solidFill>
              </a:rPr>
              <a:t>Where will they go to get their hair cut?</a:t>
            </a: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233A44"/>
                </a:solidFill>
              </a:rPr>
              <a:t>They will go to the salon.</a:t>
            </a: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233A44"/>
                </a:solidFill>
              </a:rPr>
              <a:t>When is their appointment?</a:t>
            </a: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233A44"/>
                </a:solidFill>
              </a:rPr>
              <a:t>Their appointment is on Friday.</a:t>
            </a: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233A44"/>
                </a:solidFill>
              </a:rPr>
              <a:t>What time is their appointment?</a:t>
            </a: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233A44"/>
                </a:solidFill>
              </a:rPr>
              <a:t>Their appointment starts at half past 1. </a:t>
            </a:r>
            <a:endParaRPr sz="1600" b="1">
              <a:solidFill>
                <a:srgbClr val="233A44"/>
              </a:solidFill>
            </a:endParaRPr>
          </a:p>
        </p:txBody>
      </p:sp>
      <p:grpSp>
        <p:nvGrpSpPr>
          <p:cNvPr id="389" name="Google Shape;389;p36"/>
          <p:cNvGrpSpPr/>
          <p:nvPr/>
        </p:nvGrpSpPr>
        <p:grpSpPr>
          <a:xfrm>
            <a:off x="5234075" y="193937"/>
            <a:ext cx="3676575" cy="4731312"/>
            <a:chOff x="5234075" y="193937"/>
            <a:chExt cx="3676575" cy="4731312"/>
          </a:xfrm>
        </p:grpSpPr>
        <p:pic>
          <p:nvPicPr>
            <p:cNvPr id="390" name="Google Shape;390;p36" title="Screenshot 2025-05-18 at 11.02.05 AM.png"/>
            <p:cNvPicPr preferRelativeResize="0"/>
            <p:nvPr/>
          </p:nvPicPr>
          <p:blipFill rotWithShape="1">
            <a:blip r:embed="rId3">
              <a:alphaModFix/>
            </a:blip>
            <a:srcRect r="66592" b="60705"/>
            <a:stretch/>
          </p:blipFill>
          <p:spPr>
            <a:xfrm>
              <a:off x="5234075" y="1804575"/>
              <a:ext cx="2152300" cy="16105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91" name="Google Shape;391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5920850" y="193937"/>
              <a:ext cx="2930475" cy="26764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92" name="Google Shape;392;p36" title="Screenshot 2025-05-18 at 11.18.53 AM.png"/>
            <p:cNvPicPr preferRelativeResize="0"/>
            <p:nvPr/>
          </p:nvPicPr>
          <p:blipFill rotWithShape="1">
            <a:blip r:embed="rId5">
              <a:alphaModFix/>
            </a:blip>
            <a:srcRect l="34784" t="32342" r="9029" b="3612"/>
            <a:stretch/>
          </p:blipFill>
          <p:spPr>
            <a:xfrm>
              <a:off x="7157125" y="2394275"/>
              <a:ext cx="1753525" cy="253097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7" name="Google Shape;397;p37" title="Screenshot 2025-05-18 at 11.02.05 AM.png"/>
          <p:cNvPicPr preferRelativeResize="0"/>
          <p:nvPr/>
        </p:nvPicPr>
        <p:blipFill rotWithShape="1">
          <a:blip r:embed="rId3">
            <a:alphaModFix/>
          </a:blip>
          <a:srcRect l="67282" t="51061"/>
          <a:stretch/>
        </p:blipFill>
        <p:spPr>
          <a:xfrm>
            <a:off x="2845296" y="3643475"/>
            <a:ext cx="1449900" cy="1379775"/>
          </a:xfrm>
          <a:prstGeom prst="rect">
            <a:avLst/>
          </a:prstGeom>
          <a:noFill/>
          <a:ln>
            <a:noFill/>
          </a:ln>
        </p:spPr>
      </p:pic>
      <p:sp>
        <p:nvSpPr>
          <p:cNvPr id="398" name="Google Shape;398;p37"/>
          <p:cNvSpPr txBox="1"/>
          <p:nvPr/>
        </p:nvSpPr>
        <p:spPr>
          <a:xfrm>
            <a:off x="4775725" y="231700"/>
            <a:ext cx="4154100" cy="459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233A44"/>
                </a:solidFill>
              </a:rPr>
              <a:t>Who has plans on Saturday?</a:t>
            </a: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233A44"/>
                </a:solidFill>
              </a:rPr>
              <a:t>Mother and Father have plans to go to the movie. </a:t>
            </a: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233A44"/>
                </a:solidFill>
              </a:rPr>
              <a:t>Son and Daughter have plans to go to a birthday party. </a:t>
            </a: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233A44"/>
                </a:solidFill>
              </a:rPr>
              <a:t>When is the movie? </a:t>
            </a: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233A44"/>
                </a:solidFill>
              </a:rPr>
              <a:t>The movie starts at 9 o’clock. </a:t>
            </a: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233A44"/>
                </a:solidFill>
              </a:rPr>
              <a:t>When is the birthday party?</a:t>
            </a: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233A44"/>
                </a:solidFill>
              </a:rPr>
              <a:t>The party starts at 5 o’clock. </a:t>
            </a:r>
            <a:endParaRPr sz="1600" b="1">
              <a:solidFill>
                <a:srgbClr val="233A44"/>
              </a:solidFill>
            </a:endParaRPr>
          </a:p>
        </p:txBody>
      </p:sp>
      <p:pic>
        <p:nvPicPr>
          <p:cNvPr id="399" name="Google Shape;399;p37" title="Screenshot 2025-05-18 at 11.02.05 AM.png"/>
          <p:cNvPicPr preferRelativeResize="0"/>
          <p:nvPr/>
        </p:nvPicPr>
        <p:blipFill rotWithShape="1">
          <a:blip r:embed="rId3">
            <a:alphaModFix/>
          </a:blip>
          <a:srcRect l="34603" t="51060" r="34351" b="2524"/>
          <a:stretch/>
        </p:blipFill>
        <p:spPr>
          <a:xfrm>
            <a:off x="3244312" y="1380375"/>
            <a:ext cx="1449900" cy="137906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0" name="Google Shape;400;p37" title="Screenshot 2025-05-18 at 11.18.53 AM.png"/>
          <p:cNvPicPr preferRelativeResize="0"/>
          <p:nvPr/>
        </p:nvPicPr>
        <p:blipFill rotWithShape="1">
          <a:blip r:embed="rId4">
            <a:alphaModFix/>
          </a:blip>
          <a:srcRect l="4049" t="3930" b="66446"/>
          <a:stretch/>
        </p:blipFill>
        <p:spPr>
          <a:xfrm>
            <a:off x="252525" y="231700"/>
            <a:ext cx="3759200" cy="1469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1" name="Google Shape;401;p37" title="Screenshot 2025-05-18 at 11.18.53 AM.png"/>
          <p:cNvPicPr preferRelativeResize="0"/>
          <p:nvPr/>
        </p:nvPicPr>
        <p:blipFill rotWithShape="1">
          <a:blip r:embed="rId4">
            <a:alphaModFix/>
          </a:blip>
          <a:srcRect l="36555" t="65194" r="4617" b="3267"/>
          <a:stretch/>
        </p:blipFill>
        <p:spPr>
          <a:xfrm>
            <a:off x="252523" y="2759452"/>
            <a:ext cx="2672150" cy="18139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38"/>
          <p:cNvSpPr txBox="1"/>
          <p:nvPr/>
        </p:nvSpPr>
        <p:spPr>
          <a:xfrm>
            <a:off x="3784100" y="2810850"/>
            <a:ext cx="5145600" cy="201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233A44"/>
                </a:solidFill>
              </a:rPr>
              <a:t>Who is going to dinner?</a:t>
            </a: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233A44"/>
                </a:solidFill>
              </a:rPr>
              <a:t>Grandfather, Grandmother, Father, Mother, Son and Daughter are going to dinner.</a:t>
            </a:r>
            <a:endParaRPr sz="1600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233A44"/>
                </a:solidFill>
              </a:rPr>
              <a:t>When is the family going to dinner?  </a:t>
            </a: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2"/>
                </a:solidFill>
              </a:rPr>
              <a:t>The family is going to dinner on Friday.</a:t>
            </a: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233A44"/>
                </a:solidFill>
              </a:rPr>
              <a:t>What time are dinner reservations on Friday? </a:t>
            </a: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2"/>
                </a:solidFill>
              </a:rPr>
              <a:t>The reservations are at 7:30 p.m.</a:t>
            </a:r>
            <a:endParaRPr sz="1600" b="1">
              <a:solidFill>
                <a:srgbClr val="233A44"/>
              </a:solidFill>
            </a:endParaRPr>
          </a:p>
        </p:txBody>
      </p:sp>
      <p:pic>
        <p:nvPicPr>
          <p:cNvPr id="407" name="Google Shape;407;p38" title="Screenshot 2025-05-18 at 11.18.53 AM.png"/>
          <p:cNvPicPr preferRelativeResize="0"/>
          <p:nvPr/>
        </p:nvPicPr>
        <p:blipFill rotWithShape="1">
          <a:blip r:embed="rId3">
            <a:alphaModFix/>
          </a:blip>
          <a:srcRect l="4049"/>
          <a:stretch/>
        </p:blipFill>
        <p:spPr>
          <a:xfrm>
            <a:off x="98400" y="272550"/>
            <a:ext cx="3484466" cy="459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8" name="Google Shape;408;p38"/>
          <p:cNvPicPr preferRelativeResize="0"/>
          <p:nvPr/>
        </p:nvPicPr>
        <p:blipFill rotWithShape="1">
          <a:blip r:embed="rId4">
            <a:alphaModFix/>
          </a:blip>
          <a:srcRect l="8533" b="9649"/>
          <a:stretch/>
        </p:blipFill>
        <p:spPr>
          <a:xfrm>
            <a:off x="5435225" y="292425"/>
            <a:ext cx="2835100" cy="19469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09" name="Google Shape;409;p38"/>
          <p:cNvGraphicFramePr/>
          <p:nvPr/>
        </p:nvGraphicFramePr>
        <p:xfrm>
          <a:off x="4775725" y="2239350"/>
          <a:ext cx="4030200" cy="518130"/>
        </p:xfrm>
        <a:graphic>
          <a:graphicData uri="http://schemas.openxmlformats.org/drawingml/2006/table">
            <a:tbl>
              <a:tblPr>
                <a:noFill/>
                <a:tableStyleId>{BC6BBEC8-A598-4C3B-8B22-D57B663A886F}</a:tableStyleId>
              </a:tblPr>
              <a:tblGrid>
                <a:gridCol w="1101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6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4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75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>
                          <a:solidFill>
                            <a:srgbClr val="FF0000"/>
                          </a:solidFill>
                        </a:rPr>
                        <a:t>Dinner Reservations</a:t>
                      </a:r>
                      <a:endParaRPr sz="1100" b="1">
                        <a:solidFill>
                          <a:srgbClr val="FF0000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>
                          <a:solidFill>
                            <a:srgbClr val="FF0000"/>
                          </a:solidFill>
                        </a:rPr>
                        <a:t>How many?</a:t>
                      </a:r>
                      <a:endParaRPr sz="1100" b="1">
                        <a:solidFill>
                          <a:srgbClr val="FF0000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>
                          <a:solidFill>
                            <a:srgbClr val="FF0000"/>
                          </a:solidFill>
                        </a:rPr>
                        <a:t>6 people</a:t>
                      </a:r>
                      <a:endParaRPr sz="1100" b="1">
                        <a:solidFill>
                          <a:srgbClr val="FF0000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>
                          <a:solidFill>
                            <a:srgbClr val="FF0000"/>
                          </a:solidFill>
                        </a:rPr>
                        <a:t>When?</a:t>
                      </a:r>
                      <a:endParaRPr sz="1100" b="1">
                        <a:solidFill>
                          <a:srgbClr val="FF0000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>
                          <a:solidFill>
                            <a:srgbClr val="FF0000"/>
                          </a:solidFill>
                        </a:rPr>
                        <a:t>Friday</a:t>
                      </a:r>
                      <a:endParaRPr sz="1100" b="1">
                        <a:solidFill>
                          <a:srgbClr val="FF0000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>
                          <a:solidFill>
                            <a:srgbClr val="FF0000"/>
                          </a:solidFill>
                        </a:rPr>
                        <a:t>What time?</a:t>
                      </a:r>
                      <a:endParaRPr sz="1100" b="1">
                        <a:solidFill>
                          <a:srgbClr val="FF0000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>
                          <a:solidFill>
                            <a:srgbClr val="FF0000"/>
                          </a:solidFill>
                        </a:rPr>
                        <a:t>7:30 p.m.</a:t>
                      </a:r>
                      <a:endParaRPr sz="1100" b="1">
                        <a:solidFill>
                          <a:srgbClr val="FF0000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39"/>
          <p:cNvSpPr txBox="1">
            <a:spLocks noGrp="1"/>
          </p:cNvSpPr>
          <p:nvPr>
            <p:ph type="title"/>
          </p:nvPr>
        </p:nvSpPr>
        <p:spPr>
          <a:xfrm>
            <a:off x="860250" y="1336150"/>
            <a:ext cx="7423500" cy="195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800">
                <a:latin typeface="Arial"/>
                <a:ea typeface="Arial"/>
                <a:cs typeface="Arial"/>
                <a:sym typeface="Arial"/>
              </a:rPr>
              <a:t>Have a good night!</a:t>
            </a:r>
            <a:endParaRPr sz="5800"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5800"/>
          </a:p>
        </p:txBody>
      </p:sp>
      <p:pic>
        <p:nvPicPr>
          <p:cNvPr id="415" name="Google Shape;415;p39" descr="Cartoon baby sleeping with teddy bear and moon on the clouds (Provided by Getty Images)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6800" y="2135175"/>
            <a:ext cx="2928927" cy="2758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hift">
  <a:themeElements>
    <a:clrScheme name="Shift">
      <a:dk1>
        <a:srgbClr val="FFFFFF"/>
      </a:dk1>
      <a:lt1>
        <a:srgbClr val="AF7B51"/>
      </a:lt1>
      <a:dk2>
        <a:srgbClr val="233A44"/>
      </a:dk2>
      <a:lt2>
        <a:srgbClr val="D9D9D9"/>
      </a:lt2>
      <a:accent1>
        <a:srgbClr val="00796B"/>
      </a:accent1>
      <a:accent2>
        <a:srgbClr val="D9563F"/>
      </a:accent2>
      <a:accent3>
        <a:srgbClr val="C4A15A"/>
      </a:accent3>
      <a:accent4>
        <a:srgbClr val="14F597"/>
      </a:accent4>
      <a:accent5>
        <a:srgbClr val="3D4594"/>
      </a:accent5>
      <a:accent6>
        <a:srgbClr val="163EF5"/>
      </a:accent6>
      <a:hlink>
        <a:srgbClr val="3D4594"/>
      </a:hlink>
      <a:folHlink>
        <a:srgbClr val="3D459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1317</Words>
  <Application>Microsoft Office PowerPoint</Application>
  <PresentationFormat>On-screen Show (16:9)</PresentationFormat>
  <Paragraphs>323</Paragraphs>
  <Slides>27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Lexend Exa Medium</vt:lpstr>
      <vt:lpstr>Nunito</vt:lpstr>
      <vt:lpstr>Arial</vt:lpstr>
      <vt:lpstr>Lexend Exa</vt:lpstr>
      <vt:lpstr>Shift</vt:lpstr>
      <vt:lpstr>Lesson For  Unit 6: Day 1 Family and Time </vt:lpstr>
      <vt:lpstr>PowerPoint Presentation</vt:lpstr>
      <vt:lpstr>What time is it?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TIME is it?                                        Repeat after me!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Who is in our family?                  Repeat after me!</vt:lpstr>
      <vt:lpstr>PowerPoint Presentation</vt:lpstr>
      <vt:lpstr>What TIME is the party?                 Repeat after me!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Have a good night!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For  Unit 6: Day 1 Family and Time </dc:title>
  <dc:creator>Corrine Neville</dc:creator>
  <cp:lastModifiedBy>Corrine Neville</cp:lastModifiedBy>
  <cp:revision>1</cp:revision>
  <dcterms:modified xsi:type="dcterms:W3CDTF">2025-05-20T03:10:47Z</dcterms:modified>
</cp:coreProperties>
</file>