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4"/>
  </p:notesMasterIdLst>
  <p:sldIdLst>
    <p:sldId id="257" r:id="rId2"/>
    <p:sldId id="262" r:id="rId3"/>
  </p:sldIdLst>
  <p:sldSz cx="9144000" cy="5143500" type="screen16x9"/>
  <p:notesSz cx="6858000" cy="9144000"/>
  <p:embeddedFontLst>
    <p:embeddedFont>
      <p:font typeface="Lexend Exa" panose="020B0604020202020204" charset="0"/>
      <p:regular r:id="rId5"/>
      <p:bold r:id="rId6"/>
    </p:embeddedFont>
    <p:embeddedFont>
      <p:font typeface="Lexend Exa Medium" panose="020B0604020202020204" charset="0"/>
      <p:regular r:id="rId7"/>
      <p:bold r:id="rId8"/>
    </p:embeddedFont>
    <p:embeddedFont>
      <p:font typeface="Nunito" panose="020B0604020202020204" charset="0"/>
      <p:regular r:id="rId9"/>
      <p:bold r:id="rId10"/>
      <p:italic r:id="rId11"/>
      <p:boldItalic r:id="rId12"/>
    </p:embeddedFont>
    <p:embeddedFont>
      <p:font typeface="Teachers" panose="020B0604020202020204" charset="0"/>
      <p:regular r:id="rId13"/>
      <p:bold r:id="rId14"/>
      <p:italic r:id="rId15"/>
      <p:boldItalic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orrine Neville" initials="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27AC33F-DEFE-4436-BC47-9E06D1904CD5}">
  <a:tblStyle styleId="{227AC33F-DEFE-4436-BC47-9E06D1904CD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400" y="6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font" Target="fonts/font9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font" Target="fonts/font3.fntdata"/><Relationship Id="rId12" Type="http://schemas.openxmlformats.org/officeDocument/2006/relationships/font" Target="fonts/font8.fntdata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font" Target="fonts/font1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font" Target="fonts/font7.fntdata"/><Relationship Id="rId5" Type="http://schemas.openxmlformats.org/officeDocument/2006/relationships/font" Target="fonts/font1.fntdata"/><Relationship Id="rId15" Type="http://schemas.openxmlformats.org/officeDocument/2006/relationships/font" Target="fonts/font11.fntdata"/><Relationship Id="rId10" Type="http://schemas.openxmlformats.org/officeDocument/2006/relationships/font" Target="fonts/font6.fntdata"/><Relationship Id="rId19" Type="http://schemas.openxmlformats.org/officeDocument/2006/relationships/viewProps" Target="viewProps.xml"/><Relationship Id="rId4" Type="http://schemas.openxmlformats.org/officeDocument/2006/relationships/notesMaster" Target="notesMasters/notesMaster1.xml"/><Relationship Id="rId9" Type="http://schemas.openxmlformats.org/officeDocument/2006/relationships/font" Target="fonts/font5.fntdata"/><Relationship Id="rId14" Type="http://schemas.openxmlformats.org/officeDocument/2006/relationships/font" Target="fonts/font10.fntdata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25-04-29T17:53:52.816" idx="1">
    <p:pos x="557" y="106"/>
    <p:text>day 1 model
day 2 see video connections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1e7143c10f_0_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1e7143c10f_0_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g33ed1bc3f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Google Shape;172;g33ed1bc3f0b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6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" name="Google Shape;34;p2"/>
          <p:cNvSpPr txBox="1">
            <a:spLocks noGrp="1"/>
          </p:cNvSpPr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>
            <a:endParaRPr/>
          </a:p>
        </p:txBody>
      </p:sp>
      <p:sp>
        <p:nvSpPr>
          <p:cNvPr id="35" name="Google Shape;35;p2"/>
          <p:cNvSpPr txBox="1">
            <a:spLocks noGrp="1"/>
          </p:cNvSpPr>
          <p:nvPr>
            <p:ph type="subTitle" idx="1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3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" name="Google Shape;47;p3"/>
          <p:cNvSpPr txBox="1">
            <a:spLocks noGrp="1"/>
          </p:cNvSpPr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p3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bg>
      <p:bgPr>
        <a:solidFill>
          <a:schemeClr val="dk2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4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Exa Medium"/>
              <a:buNone/>
              <a:defRPr sz="3000">
                <a:solidFill>
                  <a:srgbClr val="000000"/>
                </a:solidFill>
                <a:latin typeface="Lexend Exa Medium"/>
                <a:ea typeface="Lexend Exa Medium"/>
                <a:cs typeface="Lexend Exa Medium"/>
                <a:sym typeface="Lexend Exa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54" name="Google Shape;54;p4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9pPr>
          </a:lstStyle>
          <a:p>
            <a:endParaRPr/>
          </a:p>
        </p:txBody>
      </p:sp>
      <p:sp>
        <p:nvSpPr>
          <p:cNvPr id="55" name="Google Shape;55;p4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chemeClr val="dk2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6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9" name="Google Shape;69;p6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solidFill>
          <a:schemeClr val="accent3"/>
        </a:solidFill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7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75" name="Google Shape;75;p7"/>
          <p:cNvSpPr txBox="1">
            <a:spLocks noGrp="1"/>
          </p:cNvSpPr>
          <p:nvPr>
            <p:ph type="body" idx="1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76" name="Google Shape;76;p7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3" name="Google Shape;93;p8"/>
          <p:cNvSpPr txBox="1">
            <a:spLocks noGrp="1"/>
          </p:cNvSpPr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94" name="Google Shape;94;p8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dk2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9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0" name="Google Shape;100;p9"/>
          <p:cNvSpPr txBox="1">
            <a:spLocks noGrp="1"/>
          </p:cNvSpPr>
          <p:nvPr>
            <p:ph type="subTitle" idx="1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" name="Google Shape;101;p9"/>
          <p:cNvSpPr txBox="1">
            <a:spLocks noGrp="1"/>
          </p:cNvSpPr>
          <p:nvPr>
            <p:ph type="body" idx="2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102" name="Google Shape;102;p9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3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9" name="Google Shape;119;p11"/>
          <p:cNvSpPr txBox="1">
            <a:spLocks noGrp="1"/>
          </p:cNvSpPr>
          <p:nvPr>
            <p:ph type="title" hasCustomPrompt="1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>
            <a:spLocks noGrp="1"/>
          </p:cNvSpPr>
          <p:nvPr>
            <p:ph type="body" idx="1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 algn="ctr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121" name="Google Shape;121;p1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hift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Font typeface="Lexend Exa"/>
              <a:buNone/>
              <a:defRPr sz="3000">
                <a:latin typeface="Lexend Exa"/>
                <a:ea typeface="Lexend Exa"/>
                <a:cs typeface="Lexend Exa"/>
                <a:sym typeface="Lexend Ex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Lexend Exa"/>
              <a:buChar char="●"/>
              <a:defRPr sz="15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1pPr>
            <a:lvl2pPr marL="914400" lvl="1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2pPr>
            <a:lvl3pPr marL="1371600" lvl="2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3pPr>
            <a:lvl4pPr marL="1828800" lvl="3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●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4pPr>
            <a:lvl5pPr marL="2286000" lvl="4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5pPr>
            <a:lvl6pPr marL="2743200" lvl="5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6pPr>
            <a:lvl7pPr marL="3200400" lvl="6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●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7pPr>
            <a:lvl8pPr marL="3657600" lvl="7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8pPr>
            <a:lvl9pPr marL="4114800" lvl="8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57" r:id="rId8"/>
    <p:sldLayoutId id="2147483658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3" Type="http://schemas.microsoft.com/office/2007/relationships/media" Target="../media/media2.mp4"/><Relationship Id="rId7" Type="http://schemas.openxmlformats.org/officeDocument/2006/relationships/slideLayout" Target="../slideLayouts/slideLayout3.xml"/><Relationship Id="rId12" Type="http://schemas.openxmlformats.org/officeDocument/2006/relationships/comments" Target="../comments/commen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3.png"/><Relationship Id="rId5" Type="http://schemas.microsoft.com/office/2007/relationships/media" Target="../media/media3.mp4"/><Relationship Id="rId10" Type="http://schemas.openxmlformats.org/officeDocument/2006/relationships/image" Target="../media/image2.png"/><Relationship Id="rId4" Type="http://schemas.openxmlformats.org/officeDocument/2006/relationships/video" Target="../media/media2.mp4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4"/>
          <p:cNvSpPr txBox="1">
            <a:spLocks noGrp="1"/>
          </p:cNvSpPr>
          <p:nvPr>
            <p:ph type="title"/>
          </p:nvPr>
        </p:nvSpPr>
        <p:spPr>
          <a:xfrm>
            <a:off x="860250" y="1302150"/>
            <a:ext cx="7423500" cy="3361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100" dirty="0"/>
              <a:t>Lesson</a:t>
            </a:r>
            <a:endParaRPr sz="5100" dirty="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100" dirty="0"/>
              <a:t>For </a:t>
            </a:r>
            <a:endParaRPr sz="5100" dirty="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100" dirty="0"/>
              <a:t>Unit 1: Day 1</a:t>
            </a:r>
            <a:endParaRPr sz="5100" dirty="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Personal Identification </a:t>
            </a:r>
            <a:endParaRPr dirty="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5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9"/>
          <p:cNvSpPr txBox="1">
            <a:spLocks noGrp="1"/>
          </p:cNvSpPr>
          <p:nvPr>
            <p:ph type="title"/>
          </p:nvPr>
        </p:nvSpPr>
        <p:spPr>
          <a:xfrm>
            <a:off x="885450" y="169550"/>
            <a:ext cx="7087500" cy="95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500" b="1" u="sng">
                <a:highlight>
                  <a:srgbClr val="FFFF00"/>
                </a:highlight>
                <a:latin typeface="Lexend Exa"/>
                <a:ea typeface="Lexend Exa"/>
                <a:cs typeface="Lexend Exa"/>
                <a:sym typeface="Lexend Exa"/>
              </a:rPr>
              <a:t>SOUNDS</a:t>
            </a:r>
            <a:endParaRPr sz="4500" b="1" u="sng">
              <a:highlight>
                <a:srgbClr val="FFFF00"/>
              </a:highlight>
              <a:latin typeface="Lexend Exa"/>
              <a:ea typeface="Lexend Exa"/>
              <a:cs typeface="Lexend Exa"/>
              <a:sym typeface="Lexend Exa"/>
            </a:endParaRPr>
          </a:p>
        </p:txBody>
      </p:sp>
      <p:graphicFrame>
        <p:nvGraphicFramePr>
          <p:cNvPr id="175" name="Google Shape;175;p19"/>
          <p:cNvGraphicFramePr/>
          <p:nvPr>
            <p:extLst>
              <p:ext uri="{D42A27DB-BD31-4B8C-83A1-F6EECF244321}">
                <p14:modId xmlns:p14="http://schemas.microsoft.com/office/powerpoint/2010/main" val="2375068596"/>
              </p:ext>
            </p:extLst>
          </p:nvPr>
        </p:nvGraphicFramePr>
        <p:xfrm>
          <a:off x="125188" y="1013750"/>
          <a:ext cx="8790000" cy="1188690"/>
        </p:xfrm>
        <a:graphic>
          <a:graphicData uri="http://schemas.openxmlformats.org/drawingml/2006/table">
            <a:tbl>
              <a:tblPr>
                <a:noFill/>
                <a:tableStyleId>{227AC33F-DEFE-4436-BC47-9E06D1904CD5}</a:tableStyleId>
              </a:tblPr>
              <a:tblGrid>
                <a:gridCol w="293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30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3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0152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Dri/</a:t>
                      </a:r>
                      <a:r>
                        <a:rPr lang="en" sz="3300" dirty="0">
                          <a:highlight>
                            <a:srgbClr val="FFFF00"/>
                          </a:highlight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v</a:t>
                      </a: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/</a:t>
                      </a:r>
                      <a:r>
                        <a:rPr lang="en" sz="3300" dirty="0">
                          <a:highlight>
                            <a:srgbClr val="FFFF00"/>
                          </a:highlight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er</a:t>
                      </a: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’s Li</a:t>
                      </a:r>
                      <a:r>
                        <a:rPr lang="en" sz="3300" dirty="0">
                          <a:highlight>
                            <a:srgbClr val="FFFF00"/>
                          </a:highlight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c</a:t>
                      </a: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ense</a:t>
                      </a:r>
                      <a:endParaRPr sz="33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3300" dirty="0">
                          <a:highlight>
                            <a:srgbClr val="FFFF00"/>
                          </a:highlight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Ar</a:t>
                      </a: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e</a:t>
                      </a:r>
                      <a:r>
                        <a:rPr lang="en" sz="3300" dirty="0">
                          <a:highlight>
                            <a:srgbClr val="FFFF00"/>
                          </a:highlight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a</a:t>
                      </a: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 Code</a:t>
                      </a:r>
                      <a:endParaRPr sz="33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3300" dirty="0">
                          <a:highlight>
                            <a:srgbClr val="FFFF00"/>
                          </a:highlight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Ph</a:t>
                      </a: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one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N</a:t>
                      </a:r>
                      <a:r>
                        <a:rPr lang="en" sz="3300" dirty="0">
                          <a:highlight>
                            <a:srgbClr val="FFFF00"/>
                          </a:highlight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u</a:t>
                      </a:r>
                      <a:r>
                        <a:rPr lang="en" sz="33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mb</a:t>
                      </a:r>
                      <a:r>
                        <a:rPr lang="en" sz="3300" dirty="0">
                          <a:highlight>
                            <a:srgbClr val="FFFF00"/>
                          </a:highlight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er</a:t>
                      </a:r>
                      <a:endParaRPr sz="3300" dirty="0">
                        <a:highlight>
                          <a:srgbClr val="FFFF00"/>
                        </a:highlight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5" name="drivers license ">
            <a:hlinkClick r:id="" action="ppaction://media"/>
            <a:extLst>
              <a:ext uri="{FF2B5EF4-FFF2-40B4-BE49-F238E27FC236}">
                <a16:creationId xmlns:a16="http://schemas.microsoft.com/office/drawing/2014/main" id="{4FF5FFBA-6E4E-445F-B16E-030038D1BC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64114" y="1373289"/>
            <a:ext cx="1040852" cy="585479"/>
          </a:xfrm>
          <a:prstGeom prst="rect">
            <a:avLst/>
          </a:prstGeom>
        </p:spPr>
      </p:pic>
      <p:pic>
        <p:nvPicPr>
          <p:cNvPr id="6" name="area code">
            <a:hlinkClick r:id="" action="ppaction://media"/>
            <a:extLst>
              <a:ext uri="{FF2B5EF4-FFF2-40B4-BE49-F238E27FC236}">
                <a16:creationId xmlns:a16="http://schemas.microsoft.com/office/drawing/2014/main" id="{C8D61CC2-C85C-4AD2-B699-E0CDF472477D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146940" y="1299321"/>
            <a:ext cx="765654" cy="430680"/>
          </a:xfrm>
          <a:prstGeom prst="rect">
            <a:avLst/>
          </a:prstGeom>
        </p:spPr>
      </p:pic>
      <p:pic>
        <p:nvPicPr>
          <p:cNvPr id="7" name="phone number">
            <a:hlinkClick r:id="" action="ppaction://media"/>
            <a:extLst>
              <a:ext uri="{FF2B5EF4-FFF2-40B4-BE49-F238E27FC236}">
                <a16:creationId xmlns:a16="http://schemas.microsoft.com/office/drawing/2014/main" id="{9E9E4460-F058-4F4B-9E58-80AEAC060579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603186" y="1390785"/>
            <a:ext cx="1040853" cy="5854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27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83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594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20</Words>
  <Application>Microsoft Office PowerPoint</Application>
  <PresentationFormat>On-screen Show (16:9)</PresentationFormat>
  <Paragraphs>9</Paragraphs>
  <Slides>2</Slides>
  <Notes>2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Teachers</vt:lpstr>
      <vt:lpstr>Lexend Exa</vt:lpstr>
      <vt:lpstr>Lexend Exa Medium</vt:lpstr>
      <vt:lpstr>Arial</vt:lpstr>
      <vt:lpstr>Nunito</vt:lpstr>
      <vt:lpstr>Shift</vt:lpstr>
      <vt:lpstr>Lesson For  Unit 1: Day 1 Personal Identification  </vt:lpstr>
      <vt:lpstr>SOUNDS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 Need</dc:title>
  <dc:creator>Corrine Neville</dc:creator>
  <cp:lastModifiedBy>Corrine Neville</cp:lastModifiedBy>
  <cp:revision>13</cp:revision>
  <dcterms:modified xsi:type="dcterms:W3CDTF">2025-05-08T17:16:55Z</dcterms:modified>
</cp:coreProperties>
</file>