
<file path=[Content_Types].xml><?xml version="1.0" encoding="utf-8"?>
<Types xmlns="http://schemas.openxmlformats.org/package/2006/content-types">
  <Default Extension="png" ContentType="image/png"/>
  <Default Extension="m4a" ContentType="audio/mp4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Lexend Exa" panose="020B0604020202020204" charset="0"/>
      <p:regular r:id="rId17"/>
      <p:bold r:id="rId18"/>
    </p:embeddedFont>
    <p:embeddedFont>
      <p:font typeface="Lexend Exa Medium" panose="020B0604020202020204" charset="0"/>
      <p:regular r:id="rId19"/>
      <p:bold r:id="rId20"/>
    </p:embeddedFont>
    <p:embeddedFont>
      <p:font typeface="Nunito" panose="020B0604020202020204" charset="0"/>
      <p:regular r:id="rId21"/>
      <p:bold r:id="rId22"/>
      <p:italic r:id="rId23"/>
      <p:boldItalic r:id="rId24"/>
    </p:embeddedFont>
    <p:embeddedFont>
      <p:font typeface="Teachers" panose="020B060402020202020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atin Bennett" initials="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B558DD9-33A7-425C-851C-D02CEF4EDDCB}">
  <a:tblStyle styleId="{5B558DD9-33A7-425C-851C-D02CEF4EDDC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356" y="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5-05-17T22:38:18.648" idx="1">
    <p:pos x="2927" y="119"/>
    <p:text>Video to record with BOTH of us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5-05-17T22:37:44.020" idx="2">
    <p:pos x="6000" y="0"/>
    <p:text>Video to record with BOTH of us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5839b9cbf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5839b9cbf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35907e342ce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35907e342ce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35a17be9e44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35a17be9e44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35a90d43e16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35a90d43e16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5a90d43e16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5a90d43e16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35a90d43e16_0_5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35a90d43e16_0_5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5a17be9e4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5a17be9e4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5a17be9e44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35a17be9e44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35a90d43e16_0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35a90d43e16_0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5a90d43e16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35a90d43e16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35a17be9e44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35a17be9e44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35a17be9e44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" name="Google Shape;223;g35a17be9e44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35a17be9e44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35a17be9e44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35a90d43e16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35a90d43e16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Lexend Exa Medium"/>
              <a:buNone/>
              <a:defRPr sz="3000">
                <a:solidFill>
                  <a:srgbClr val="000000"/>
                </a:solidFill>
                <a:latin typeface="Lexend Exa Medium"/>
                <a:ea typeface="Lexend Exa Medium"/>
                <a:cs typeface="Lexend Exa Medium"/>
                <a:sym typeface="Lexend Exa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●"/>
              <a:defRPr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○"/>
              <a:defRPr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Font typeface="Lexend Exa"/>
              <a:buChar char="■"/>
              <a:defRPr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1" name="Google Shape;61;p5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62" name="Google Shape;62;p5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63" name="Google Shape;63;p5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0"/>
          <p:cNvSpPr txBox="1">
            <a:spLocks noGrp="1"/>
          </p:cNvSpPr>
          <p:nvPr>
            <p:ph type="body" idx="1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</a:lstStyle>
          <a:p>
            <a:endParaRPr/>
          </a:p>
        </p:txBody>
      </p:sp>
      <p:sp>
        <p:nvSpPr>
          <p:cNvPr id="108" name="Google Shape;108;p10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 algn="ctr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2pPr>
            <a:lvl3pPr marL="1371600" lvl="2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3pPr>
            <a:lvl4pPr marL="1828800" lvl="3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4pPr>
            <a:lvl5pPr marL="2286000" lvl="4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5pPr>
            <a:lvl6pPr marL="2743200" lvl="5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6pPr>
            <a:lvl7pPr marL="3200400" lvl="6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7pPr>
            <a:lvl8pPr marL="3657600" lvl="7" indent="-311150" algn="ctr">
              <a:spcBef>
                <a:spcPts val="0"/>
              </a:spcBef>
              <a:spcAft>
                <a:spcPts val="0"/>
              </a:spcAft>
              <a:buSzPts val="1300"/>
              <a:buChar char="○"/>
              <a:defRPr/>
            </a:lvl8pPr>
            <a:lvl9pPr marL="4114800" lvl="8" indent="-311150" algn="ctr">
              <a:spcBef>
                <a:spcPts val="0"/>
              </a:spcBef>
              <a:spcAft>
                <a:spcPts val="0"/>
              </a:spcAft>
              <a:buSzPts val="13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Font typeface="Lexend Exa"/>
              <a:buNone/>
              <a:defRPr sz="3000">
                <a:latin typeface="Lexend Exa"/>
                <a:ea typeface="Lexend Exa"/>
                <a:cs typeface="Lexend Exa"/>
                <a:sym typeface="Lexend Ex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Lexend Exa"/>
              <a:buChar char="●"/>
              <a:defRPr sz="15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1pPr>
            <a:lvl2pPr marL="914400" lvl="1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2pPr>
            <a:lvl3pPr marL="1371600" lvl="2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3pPr>
            <a:lvl4pPr marL="1828800" lvl="3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4pPr>
            <a:lvl5pPr marL="2286000" lvl="4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5pPr>
            <a:lvl6pPr marL="2743200" lvl="5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6pPr>
            <a:lvl7pPr marL="3200400" lvl="6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●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7pPr>
            <a:lvl8pPr marL="3657600" lvl="7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○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8pPr>
            <a:lvl9pPr marL="4114800" lvl="8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exend Exa"/>
              <a:buChar char="■"/>
              <a:defRPr sz="130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6" Type="http://schemas.openxmlformats.org/officeDocument/2006/relationships/audio" Target="../media/media13.m4a"/><Relationship Id="rId21" Type="http://schemas.microsoft.com/office/2007/relationships/media" Target="../media/media11.m4a"/><Relationship Id="rId42" Type="http://schemas.openxmlformats.org/officeDocument/2006/relationships/audio" Target="../media/media21.m4a"/><Relationship Id="rId47" Type="http://schemas.microsoft.com/office/2007/relationships/media" Target="../media/media24.m4a"/><Relationship Id="rId63" Type="http://schemas.microsoft.com/office/2007/relationships/media" Target="../media/media32.m4a"/><Relationship Id="rId68" Type="http://schemas.openxmlformats.org/officeDocument/2006/relationships/audio" Target="../media/media34.m4a"/><Relationship Id="rId84" Type="http://schemas.openxmlformats.org/officeDocument/2006/relationships/audio" Target="../media/media42.m4a"/><Relationship Id="rId16" Type="http://schemas.openxmlformats.org/officeDocument/2006/relationships/audio" Target="../media/media8.m4a"/><Relationship Id="rId11" Type="http://schemas.microsoft.com/office/2007/relationships/media" Target="../media/media6.m4a"/><Relationship Id="rId32" Type="http://schemas.openxmlformats.org/officeDocument/2006/relationships/audio" Target="../media/media16.m4a"/><Relationship Id="rId37" Type="http://schemas.microsoft.com/office/2007/relationships/media" Target="../media/media19.m4a"/><Relationship Id="rId53" Type="http://schemas.microsoft.com/office/2007/relationships/media" Target="../media/media27.m4a"/><Relationship Id="rId58" Type="http://schemas.openxmlformats.org/officeDocument/2006/relationships/audio" Target="../media/media29.m4a"/><Relationship Id="rId74" Type="http://schemas.openxmlformats.org/officeDocument/2006/relationships/audio" Target="../media/media37.m4a"/><Relationship Id="rId79" Type="http://schemas.microsoft.com/office/2007/relationships/media" Target="../media/media40.m4a"/><Relationship Id="rId5" Type="http://schemas.microsoft.com/office/2007/relationships/media" Target="../media/media3.m4a"/><Relationship Id="rId19" Type="http://schemas.microsoft.com/office/2007/relationships/media" Target="../media/media10.m4a"/><Relationship Id="rId14" Type="http://schemas.openxmlformats.org/officeDocument/2006/relationships/audio" Target="../media/media7.m4a"/><Relationship Id="rId22" Type="http://schemas.openxmlformats.org/officeDocument/2006/relationships/audio" Target="../media/media11.m4a"/><Relationship Id="rId27" Type="http://schemas.microsoft.com/office/2007/relationships/media" Target="../media/media14.m4a"/><Relationship Id="rId30" Type="http://schemas.openxmlformats.org/officeDocument/2006/relationships/audio" Target="../media/media15.m4a"/><Relationship Id="rId35" Type="http://schemas.microsoft.com/office/2007/relationships/media" Target="../media/media18.m4a"/><Relationship Id="rId43" Type="http://schemas.microsoft.com/office/2007/relationships/media" Target="../media/media22.m4a"/><Relationship Id="rId48" Type="http://schemas.openxmlformats.org/officeDocument/2006/relationships/audio" Target="../media/media24.m4a"/><Relationship Id="rId56" Type="http://schemas.openxmlformats.org/officeDocument/2006/relationships/audio" Target="../media/media28.m4a"/><Relationship Id="rId64" Type="http://schemas.openxmlformats.org/officeDocument/2006/relationships/audio" Target="../media/media32.m4a"/><Relationship Id="rId69" Type="http://schemas.microsoft.com/office/2007/relationships/media" Target="../media/media35.m4a"/><Relationship Id="rId77" Type="http://schemas.microsoft.com/office/2007/relationships/media" Target="../media/media39.m4a"/><Relationship Id="rId8" Type="http://schemas.openxmlformats.org/officeDocument/2006/relationships/audio" Target="../media/media4.m4a"/><Relationship Id="rId51" Type="http://schemas.microsoft.com/office/2007/relationships/media" Target="../media/media26.m4a"/><Relationship Id="rId72" Type="http://schemas.openxmlformats.org/officeDocument/2006/relationships/audio" Target="../media/media36.m4a"/><Relationship Id="rId80" Type="http://schemas.openxmlformats.org/officeDocument/2006/relationships/audio" Target="../media/media40.m4a"/><Relationship Id="rId85" Type="http://schemas.openxmlformats.org/officeDocument/2006/relationships/slideLayout" Target="../slideLayouts/slideLayout3.xml"/><Relationship Id="rId3" Type="http://schemas.microsoft.com/office/2007/relationships/media" Target="../media/media2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5" Type="http://schemas.microsoft.com/office/2007/relationships/media" Target="../media/media13.m4a"/><Relationship Id="rId33" Type="http://schemas.microsoft.com/office/2007/relationships/media" Target="../media/media17.m4a"/><Relationship Id="rId38" Type="http://schemas.openxmlformats.org/officeDocument/2006/relationships/audio" Target="../media/media19.m4a"/><Relationship Id="rId46" Type="http://schemas.openxmlformats.org/officeDocument/2006/relationships/audio" Target="../media/media23.m4a"/><Relationship Id="rId59" Type="http://schemas.microsoft.com/office/2007/relationships/media" Target="../media/media30.m4a"/><Relationship Id="rId67" Type="http://schemas.microsoft.com/office/2007/relationships/media" Target="../media/media34.m4a"/><Relationship Id="rId20" Type="http://schemas.openxmlformats.org/officeDocument/2006/relationships/audio" Target="../media/media10.m4a"/><Relationship Id="rId41" Type="http://schemas.microsoft.com/office/2007/relationships/media" Target="../media/media21.m4a"/><Relationship Id="rId54" Type="http://schemas.openxmlformats.org/officeDocument/2006/relationships/audio" Target="../media/media27.m4a"/><Relationship Id="rId62" Type="http://schemas.openxmlformats.org/officeDocument/2006/relationships/audio" Target="../media/media31.m4a"/><Relationship Id="rId70" Type="http://schemas.openxmlformats.org/officeDocument/2006/relationships/audio" Target="../media/media35.m4a"/><Relationship Id="rId75" Type="http://schemas.microsoft.com/office/2007/relationships/media" Target="../media/media38.m4a"/><Relationship Id="rId83" Type="http://schemas.microsoft.com/office/2007/relationships/media" Target="../media/media42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5" Type="http://schemas.microsoft.com/office/2007/relationships/media" Target="../media/media8.m4a"/><Relationship Id="rId23" Type="http://schemas.microsoft.com/office/2007/relationships/media" Target="../media/media12.m4a"/><Relationship Id="rId28" Type="http://schemas.openxmlformats.org/officeDocument/2006/relationships/audio" Target="../media/media14.m4a"/><Relationship Id="rId36" Type="http://schemas.openxmlformats.org/officeDocument/2006/relationships/audio" Target="../media/media18.m4a"/><Relationship Id="rId49" Type="http://schemas.microsoft.com/office/2007/relationships/media" Target="../media/media25.m4a"/><Relationship Id="rId57" Type="http://schemas.microsoft.com/office/2007/relationships/media" Target="../media/media29.m4a"/><Relationship Id="rId10" Type="http://schemas.openxmlformats.org/officeDocument/2006/relationships/audio" Target="../media/media5.m4a"/><Relationship Id="rId31" Type="http://schemas.microsoft.com/office/2007/relationships/media" Target="../media/media16.m4a"/><Relationship Id="rId44" Type="http://schemas.openxmlformats.org/officeDocument/2006/relationships/audio" Target="../media/media22.m4a"/><Relationship Id="rId52" Type="http://schemas.openxmlformats.org/officeDocument/2006/relationships/audio" Target="../media/media26.m4a"/><Relationship Id="rId60" Type="http://schemas.openxmlformats.org/officeDocument/2006/relationships/audio" Target="../media/media30.m4a"/><Relationship Id="rId65" Type="http://schemas.microsoft.com/office/2007/relationships/media" Target="../media/media33.m4a"/><Relationship Id="rId73" Type="http://schemas.microsoft.com/office/2007/relationships/media" Target="../media/media37.m4a"/><Relationship Id="rId78" Type="http://schemas.openxmlformats.org/officeDocument/2006/relationships/audio" Target="../media/media39.m4a"/><Relationship Id="rId81" Type="http://schemas.microsoft.com/office/2007/relationships/media" Target="../media/media41.m4a"/><Relationship Id="rId86" Type="http://schemas.openxmlformats.org/officeDocument/2006/relationships/notesSlide" Target="../notesSlides/notesSlide2.xm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39" Type="http://schemas.microsoft.com/office/2007/relationships/media" Target="../media/media20.m4a"/><Relationship Id="rId34" Type="http://schemas.openxmlformats.org/officeDocument/2006/relationships/audio" Target="../media/media17.m4a"/><Relationship Id="rId50" Type="http://schemas.openxmlformats.org/officeDocument/2006/relationships/audio" Target="../media/media25.m4a"/><Relationship Id="rId55" Type="http://schemas.microsoft.com/office/2007/relationships/media" Target="../media/media28.m4a"/><Relationship Id="rId76" Type="http://schemas.openxmlformats.org/officeDocument/2006/relationships/audio" Target="../media/media38.m4a"/><Relationship Id="rId7" Type="http://schemas.microsoft.com/office/2007/relationships/media" Target="../media/media4.m4a"/><Relationship Id="rId71" Type="http://schemas.microsoft.com/office/2007/relationships/media" Target="../media/media36.m4a"/><Relationship Id="rId2" Type="http://schemas.openxmlformats.org/officeDocument/2006/relationships/audio" Target="../media/media1.m4a"/><Relationship Id="rId29" Type="http://schemas.microsoft.com/office/2007/relationships/media" Target="../media/media15.m4a"/><Relationship Id="rId24" Type="http://schemas.openxmlformats.org/officeDocument/2006/relationships/audio" Target="../media/media12.m4a"/><Relationship Id="rId40" Type="http://schemas.openxmlformats.org/officeDocument/2006/relationships/audio" Target="../media/media20.m4a"/><Relationship Id="rId45" Type="http://schemas.microsoft.com/office/2007/relationships/media" Target="../media/media23.m4a"/><Relationship Id="rId66" Type="http://schemas.openxmlformats.org/officeDocument/2006/relationships/audio" Target="../media/media33.m4a"/><Relationship Id="rId87" Type="http://schemas.openxmlformats.org/officeDocument/2006/relationships/image" Target="../media/image1.png"/><Relationship Id="rId61" Type="http://schemas.microsoft.com/office/2007/relationships/media" Target="../media/media31.m4a"/><Relationship Id="rId82" Type="http://schemas.openxmlformats.org/officeDocument/2006/relationships/audio" Target="../media/media41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6.m4a"/><Relationship Id="rId13" Type="http://schemas.openxmlformats.org/officeDocument/2006/relationships/image" Target="../media/image2.png"/><Relationship Id="rId3" Type="http://schemas.microsoft.com/office/2007/relationships/media" Target="../media/media44.m4a"/><Relationship Id="rId7" Type="http://schemas.microsoft.com/office/2007/relationships/media" Target="../media/media46.m4a"/><Relationship Id="rId12" Type="http://schemas.openxmlformats.org/officeDocument/2006/relationships/notesSlide" Target="../notesSlides/notesSlide3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audio" Target="../media/media45.m4a"/><Relationship Id="rId11" Type="http://schemas.openxmlformats.org/officeDocument/2006/relationships/slideLayout" Target="../slideLayouts/slideLayout3.xml"/><Relationship Id="rId5" Type="http://schemas.microsoft.com/office/2007/relationships/media" Target="../media/media45.m4a"/><Relationship Id="rId10" Type="http://schemas.openxmlformats.org/officeDocument/2006/relationships/audio" Target="../media/media47.m4a"/><Relationship Id="rId4" Type="http://schemas.openxmlformats.org/officeDocument/2006/relationships/audio" Target="../media/media44.m4a"/><Relationship Id="rId9" Type="http://schemas.microsoft.com/office/2007/relationships/media" Target="../media/media47.m4a"/><Relationship Id="rId1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51.m4a"/><Relationship Id="rId13" Type="http://schemas.microsoft.com/office/2007/relationships/media" Target="../media/media54.m4a"/><Relationship Id="rId18" Type="http://schemas.openxmlformats.org/officeDocument/2006/relationships/image" Target="../media/image1.png"/><Relationship Id="rId3" Type="http://schemas.microsoft.com/office/2007/relationships/media" Target="../media/media49.m4a"/><Relationship Id="rId7" Type="http://schemas.microsoft.com/office/2007/relationships/media" Target="../media/media51.m4a"/><Relationship Id="rId12" Type="http://schemas.openxmlformats.org/officeDocument/2006/relationships/audio" Target="../media/media53.m4a"/><Relationship Id="rId17" Type="http://schemas.openxmlformats.org/officeDocument/2006/relationships/image" Target="../media/image3.png"/><Relationship Id="rId2" Type="http://schemas.openxmlformats.org/officeDocument/2006/relationships/audio" Target="../media/media48.m4a"/><Relationship Id="rId16" Type="http://schemas.openxmlformats.org/officeDocument/2006/relationships/notesSlide" Target="../notesSlides/notesSlide4.xml"/><Relationship Id="rId1" Type="http://schemas.microsoft.com/office/2007/relationships/media" Target="../media/media48.m4a"/><Relationship Id="rId6" Type="http://schemas.openxmlformats.org/officeDocument/2006/relationships/audio" Target="../media/media50.m4a"/><Relationship Id="rId11" Type="http://schemas.microsoft.com/office/2007/relationships/media" Target="../media/media53.m4a"/><Relationship Id="rId5" Type="http://schemas.microsoft.com/office/2007/relationships/media" Target="../media/media50.m4a"/><Relationship Id="rId15" Type="http://schemas.openxmlformats.org/officeDocument/2006/relationships/slideLayout" Target="../slideLayouts/slideLayout3.xml"/><Relationship Id="rId10" Type="http://schemas.openxmlformats.org/officeDocument/2006/relationships/audio" Target="../media/media52.m4a"/><Relationship Id="rId4" Type="http://schemas.openxmlformats.org/officeDocument/2006/relationships/audio" Target="../media/media49.m4a"/><Relationship Id="rId9" Type="http://schemas.microsoft.com/office/2007/relationships/media" Target="../media/media52.m4a"/><Relationship Id="rId14" Type="http://schemas.openxmlformats.org/officeDocument/2006/relationships/audio" Target="../media/media54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58.m4a"/><Relationship Id="rId13" Type="http://schemas.openxmlformats.org/officeDocument/2006/relationships/image" Target="../media/image4.png"/><Relationship Id="rId3" Type="http://schemas.microsoft.com/office/2007/relationships/media" Target="../media/media56.m4a"/><Relationship Id="rId7" Type="http://schemas.microsoft.com/office/2007/relationships/media" Target="../media/media58.m4a"/><Relationship Id="rId12" Type="http://schemas.openxmlformats.org/officeDocument/2006/relationships/notesSlide" Target="../notesSlides/notesSlide5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audio" Target="../media/media57.m4a"/><Relationship Id="rId11" Type="http://schemas.openxmlformats.org/officeDocument/2006/relationships/slideLayout" Target="../slideLayouts/slideLayout3.xml"/><Relationship Id="rId5" Type="http://schemas.microsoft.com/office/2007/relationships/media" Target="../media/media57.m4a"/><Relationship Id="rId10" Type="http://schemas.openxmlformats.org/officeDocument/2006/relationships/audio" Target="../media/media59.m4a"/><Relationship Id="rId4" Type="http://schemas.openxmlformats.org/officeDocument/2006/relationships/audio" Target="../media/media56.m4a"/><Relationship Id="rId9" Type="http://schemas.microsoft.com/office/2007/relationships/media" Target="../media/media59.m4a"/><Relationship Id="rId1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63.m4a"/><Relationship Id="rId13" Type="http://schemas.openxmlformats.org/officeDocument/2006/relationships/image" Target="../media/image5.png"/><Relationship Id="rId3" Type="http://schemas.microsoft.com/office/2007/relationships/media" Target="../media/media61.m4a"/><Relationship Id="rId7" Type="http://schemas.microsoft.com/office/2007/relationships/media" Target="../media/media63.m4a"/><Relationship Id="rId12" Type="http://schemas.openxmlformats.org/officeDocument/2006/relationships/notesSlide" Target="../notesSlides/notesSlide6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6" Type="http://schemas.openxmlformats.org/officeDocument/2006/relationships/audio" Target="../media/media62.m4a"/><Relationship Id="rId11" Type="http://schemas.openxmlformats.org/officeDocument/2006/relationships/slideLayout" Target="../slideLayouts/slideLayout7.xml"/><Relationship Id="rId5" Type="http://schemas.microsoft.com/office/2007/relationships/media" Target="../media/media62.m4a"/><Relationship Id="rId10" Type="http://schemas.openxmlformats.org/officeDocument/2006/relationships/audio" Target="../media/media64.m4a"/><Relationship Id="rId4" Type="http://schemas.openxmlformats.org/officeDocument/2006/relationships/audio" Target="../media/media61.m4a"/><Relationship Id="rId9" Type="http://schemas.microsoft.com/office/2007/relationships/media" Target="../media/media64.m4a"/><Relationship Id="rId1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66.m4a"/><Relationship Id="rId7" Type="http://schemas.openxmlformats.org/officeDocument/2006/relationships/image" Target="../media/image6.png"/><Relationship Id="rId2" Type="http://schemas.openxmlformats.org/officeDocument/2006/relationships/audio" Target="../media/media65.m4a"/><Relationship Id="rId1" Type="http://schemas.microsoft.com/office/2007/relationships/media" Target="../media/media65.m4a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66.m4a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68.mp4"/><Relationship Id="rId7" Type="http://schemas.openxmlformats.org/officeDocument/2006/relationships/image" Target="../media/image7.png"/><Relationship Id="rId2" Type="http://schemas.openxmlformats.org/officeDocument/2006/relationships/audio" Target="../media/media67.m4a"/><Relationship Id="rId1" Type="http://schemas.microsoft.com/office/2007/relationships/media" Target="../media/media67.m4a"/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3.xml"/><Relationship Id="rId10" Type="http://schemas.openxmlformats.org/officeDocument/2006/relationships/comments" Target="../comments/comment1.xml"/><Relationship Id="rId4" Type="http://schemas.openxmlformats.org/officeDocument/2006/relationships/video" Target="../media/media68.mp4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0.m4a"/><Relationship Id="rId7" Type="http://schemas.openxmlformats.org/officeDocument/2006/relationships/image" Target="../media/image9.png"/><Relationship Id="rId2" Type="http://schemas.openxmlformats.org/officeDocument/2006/relationships/audio" Target="../media/media69.m4a"/><Relationship Id="rId1" Type="http://schemas.microsoft.com/office/2007/relationships/media" Target="../media/media69.m4a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70.m4a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2.m4a"/><Relationship Id="rId7" Type="http://schemas.openxmlformats.org/officeDocument/2006/relationships/image" Target="../media/image10.png"/><Relationship Id="rId2" Type="http://schemas.openxmlformats.org/officeDocument/2006/relationships/audio" Target="../media/media71.m4a"/><Relationship Id="rId1" Type="http://schemas.microsoft.com/office/2007/relationships/media" Target="../media/media71.m4a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72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3.m4a"/><Relationship Id="rId1" Type="http://schemas.microsoft.com/office/2007/relationships/media" Target="../media/media73.m4a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3" Type="http://schemas.microsoft.com/office/2007/relationships/media" Target="../media/media75.m4a"/><Relationship Id="rId7" Type="http://schemas.openxmlformats.org/officeDocument/2006/relationships/slideLayout" Target="../slideLayouts/slideLayout3.xml"/><Relationship Id="rId2" Type="http://schemas.openxmlformats.org/officeDocument/2006/relationships/audio" Target="../media/media74.m4a"/><Relationship Id="rId1" Type="http://schemas.microsoft.com/office/2007/relationships/media" Target="../media/media74.m4a"/><Relationship Id="rId6" Type="http://schemas.openxmlformats.org/officeDocument/2006/relationships/audio" Target="../media/media76.m4a"/><Relationship Id="rId5" Type="http://schemas.microsoft.com/office/2007/relationships/media" Target="../media/media76.m4a"/><Relationship Id="rId10" Type="http://schemas.openxmlformats.org/officeDocument/2006/relationships/image" Target="../media/image1.png"/><Relationship Id="rId4" Type="http://schemas.openxmlformats.org/officeDocument/2006/relationships/audio" Target="../media/media75.m4a"/><Relationship Id="rId9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7.m4a"/><Relationship Id="rId1" Type="http://schemas.microsoft.com/office/2007/relationships/media" Target="../media/media77.m4a"/><Relationship Id="rId6" Type="http://schemas.openxmlformats.org/officeDocument/2006/relationships/image" Target="../media/image1.pn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79.mp4"/><Relationship Id="rId7" Type="http://schemas.openxmlformats.org/officeDocument/2006/relationships/image" Target="../media/image14.png"/><Relationship Id="rId2" Type="http://schemas.openxmlformats.org/officeDocument/2006/relationships/video" Target="../media/media78.mp4"/><Relationship Id="rId1" Type="http://schemas.microsoft.com/office/2007/relationships/media" Target="../media/media78.mp4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79.mp4"/><Relationship Id="rId9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>
            <a:spLocks noGrp="1"/>
          </p:cNvSpPr>
          <p:nvPr>
            <p:ph type="title"/>
          </p:nvPr>
        </p:nvSpPr>
        <p:spPr>
          <a:xfrm>
            <a:off x="860250" y="1302150"/>
            <a:ext cx="74235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800"/>
              <a:t>Lesson For </a:t>
            </a:r>
            <a:endParaRPr sz="580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800"/>
              <a:t>Unit 4: Day 2</a:t>
            </a:r>
            <a:endParaRPr sz="580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800"/>
              <a:t>Around Town</a:t>
            </a:r>
            <a:endParaRPr sz="5800"/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4"/>
          <p:cNvSpPr txBox="1">
            <a:spLocks noGrp="1"/>
          </p:cNvSpPr>
          <p:nvPr>
            <p:ph type="title"/>
          </p:nvPr>
        </p:nvSpPr>
        <p:spPr>
          <a:xfrm>
            <a:off x="283125" y="480900"/>
            <a:ext cx="7505700" cy="5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500"/>
              <a:t>Where are you going today? </a:t>
            </a:r>
            <a:endParaRPr sz="2500"/>
          </a:p>
        </p:txBody>
      </p:sp>
      <p:graphicFrame>
        <p:nvGraphicFramePr>
          <p:cNvPr id="134" name="Google Shape;134;p14"/>
          <p:cNvGraphicFramePr/>
          <p:nvPr>
            <p:extLst>
              <p:ext uri="{D42A27DB-BD31-4B8C-83A1-F6EECF244321}">
                <p14:modId xmlns:p14="http://schemas.microsoft.com/office/powerpoint/2010/main" val="3386549972"/>
              </p:ext>
            </p:extLst>
          </p:nvPr>
        </p:nvGraphicFramePr>
        <p:xfrm>
          <a:off x="283113" y="1004100"/>
          <a:ext cx="8440950" cy="3826610"/>
        </p:xfrm>
        <a:graphic>
          <a:graphicData uri="http://schemas.openxmlformats.org/drawingml/2006/table">
            <a:tbl>
              <a:tblPr>
                <a:noFill/>
                <a:tableStyleId>{5B558DD9-33A7-425C-851C-D02CEF4EDDCB}</a:tableStyleId>
              </a:tblPr>
              <a:tblGrid>
                <a:gridCol w="1406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068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7767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gas station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hospital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police station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shopping cart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Hair </a:t>
                      </a: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salon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movie theatre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74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fuel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doctor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Police </a:t>
                      </a: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officer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groceries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store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popcorn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74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library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school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post office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supermarket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laundromat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bakery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18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books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class</a:t>
                      </a:r>
                      <a:endParaRPr sz="170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mail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bus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laundry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bread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447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restaurant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pharmacy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walk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bicycle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money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taxi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72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food 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medicine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car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train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bank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town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72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Excuse me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Thank you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next to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across from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between</a:t>
                      </a:r>
                      <a:endParaRPr sz="1700" dirty="0">
                        <a:latin typeface="Teachers"/>
                        <a:ea typeface="Teachers"/>
                        <a:cs typeface="Teachers"/>
                        <a:sym typeface="Teacher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700" dirty="0">
                          <a:latin typeface="Teachers"/>
                          <a:ea typeface="Teachers"/>
                          <a:cs typeface="Teachers"/>
                          <a:sym typeface="Teachers"/>
                        </a:rPr>
                        <a:t>city</a:t>
                      </a:r>
                      <a:endParaRPr dirty="0"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35" name="Google Shape;135;p14"/>
          <p:cNvSpPr txBox="1"/>
          <p:nvPr/>
        </p:nvSpPr>
        <p:spPr>
          <a:xfrm>
            <a:off x="5978825" y="480900"/>
            <a:ext cx="30000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2"/>
                </a:solidFill>
              </a:rPr>
              <a:t>REPEAT AFTER ME!</a:t>
            </a:r>
            <a:endParaRPr sz="2200" b="1">
              <a:solidFill>
                <a:schemeClr val="dk2"/>
              </a:solidFill>
            </a:endParaRPr>
          </a:p>
        </p:txBody>
      </p:sp>
      <p:sp>
        <p:nvSpPr>
          <p:cNvPr id="136" name="Google Shape;136;p14"/>
          <p:cNvSpPr txBox="1"/>
          <p:nvPr/>
        </p:nvSpPr>
        <p:spPr>
          <a:xfrm>
            <a:off x="2499900" y="67250"/>
            <a:ext cx="36786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 fontScale="62500"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u="sng"/>
              <a:t>Review Words</a:t>
            </a:r>
            <a:endParaRPr sz="4000" b="1" u="sng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E82FEF-1CAC-4E32-9FFD-212FEADAF9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151975" y="100410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299CE5-C92E-403E-A5B9-9DA4F9A8985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541110" y="1004100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C16C21-4275-441F-85EA-E4E5D7B082D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10392" y="11209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22B954-5582-49EF-BBB6-7F2B0A07412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395623" y="121455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90D40A-8C25-4F6D-AB78-BC1918D9D09E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03263" y="1072602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77708E-5064-4AE6-8F13-A1E18C2A3B1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069345" y="1120900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DACF02-EE7E-457D-BA40-204BA049F9D1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182239" y="182415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7FBE8E-B5B8-4AFE-83F6-28636B743944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638676" y="1730500"/>
            <a:ext cx="406400" cy="4064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2EA8C8-E848-4C7E-AA96-CCCAB632B46A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95113" y="1817160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3BEFC1-A101-414B-8D8C-374737BC204D}"/>
              </a:ext>
            </a:extLst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78169" y="1770231"/>
            <a:ext cx="406400" cy="406400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827F70-7628-4DB7-97CA-08AF21094048}"/>
              </a:ext>
            </a:extLst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798560" y="1770231"/>
            <a:ext cx="406400" cy="4064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D11045-0CB8-4CE5-82C4-001F6A5E3C58}"/>
              </a:ext>
            </a:extLst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272545" y="1737750"/>
            <a:ext cx="406400" cy="4064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F2B94F-00CD-442B-826B-1B94CD7D33F8}"/>
              </a:ext>
            </a:extLst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37473" y="2368550"/>
            <a:ext cx="406400" cy="4064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340A07-11B4-4582-82C0-D2EC8E5387DB}"/>
              </a:ext>
            </a:extLst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717996" y="2300555"/>
            <a:ext cx="406400" cy="406400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B56CEE-27AD-4D98-BF2B-B1D58233B2B2}"/>
              </a:ext>
            </a:extLst>
          </p:cNvPr>
          <p:cNvPicPr>
            <a:picLocks noChangeAspect="1"/>
          </p:cNvPicPr>
          <p:nvPr>
            <a:audioFile r:link="rId30"/>
            <p:extLst>
              <p:ext uri="{DAA4B4D4-6D71-4841-9C94-3DE7FCFB9230}">
                <p14:media xmlns:p14="http://schemas.microsoft.com/office/powerpoint/2010/main" r:embed="rId2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136000" y="2249405"/>
            <a:ext cx="406400" cy="40640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7A8212-7C13-418A-AAEE-74E0FEC000C3}"/>
              </a:ext>
            </a:extLst>
          </p:cNvPr>
          <p:cNvPicPr>
            <a:picLocks noChangeAspect="1"/>
          </p:cNvPicPr>
          <p:nvPr>
            <a:audioFile r:link="rId32"/>
            <p:extLst>
              <p:ext uri="{DAA4B4D4-6D71-4841-9C94-3DE7FCFB9230}">
                <p14:media xmlns:p14="http://schemas.microsoft.com/office/powerpoint/2010/main" r:embed="rId3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78169" y="2325912"/>
            <a:ext cx="406400" cy="4064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5A35CB-011A-4966-BBCB-D1EBE076A148}"/>
              </a:ext>
            </a:extLst>
          </p:cNvPr>
          <p:cNvPicPr>
            <a:picLocks noChangeAspect="1"/>
          </p:cNvPicPr>
          <p:nvPr>
            <a:audioFile r:link="rId34"/>
            <p:extLst>
              <p:ext uri="{DAA4B4D4-6D71-4841-9C94-3DE7FCFB9230}">
                <p14:media xmlns:p14="http://schemas.microsoft.com/office/powerpoint/2010/main" r:embed="rId3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33328" y="2264660"/>
            <a:ext cx="406400" cy="406400"/>
          </a:xfrm>
          <a:prstGeom prst="rect">
            <a:avLst/>
          </a:prstGeom>
        </p:spPr>
      </p:pic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96A5F4-BF81-4E00-AB5E-5A56EC588F96}"/>
              </a:ext>
            </a:extLst>
          </p:cNvPr>
          <p:cNvPicPr>
            <a:picLocks noChangeAspect="1"/>
          </p:cNvPicPr>
          <p:nvPr>
            <a:audioFile r:link="rId36"/>
            <p:extLst>
              <p:ext uri="{DAA4B4D4-6D71-4841-9C94-3DE7FCFB9230}">
                <p14:media xmlns:p14="http://schemas.microsoft.com/office/powerpoint/2010/main" r:embed="rId3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262680" y="2354600"/>
            <a:ext cx="406400" cy="406400"/>
          </a:xfrm>
          <a:prstGeom prst="rect">
            <a:avLst/>
          </a:prstGeom>
        </p:spPr>
      </p:pic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7269F6-16DB-4B77-A92A-4B3D66508C0D}"/>
              </a:ext>
            </a:extLst>
          </p:cNvPr>
          <p:cNvPicPr>
            <a:picLocks noChangeAspect="1"/>
          </p:cNvPicPr>
          <p:nvPr>
            <a:audioFile r:link="rId38"/>
            <p:extLst>
              <p:ext uri="{DAA4B4D4-6D71-4841-9C94-3DE7FCFB9230}">
                <p14:media xmlns:p14="http://schemas.microsoft.com/office/powerpoint/2010/main" r:embed="rId3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50630" y="2774950"/>
            <a:ext cx="406400" cy="4064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2B9941-9442-45C1-81A2-2155E8F1D97D}"/>
              </a:ext>
            </a:extLst>
          </p:cNvPr>
          <p:cNvPicPr>
            <a:picLocks noChangeAspect="1"/>
          </p:cNvPicPr>
          <p:nvPr>
            <a:audioFile r:link="rId40"/>
            <p:extLst>
              <p:ext uri="{DAA4B4D4-6D71-4841-9C94-3DE7FCFB9230}">
                <p14:media xmlns:p14="http://schemas.microsoft.com/office/powerpoint/2010/main" r:embed="rId3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541110" y="2792377"/>
            <a:ext cx="406400" cy="406400"/>
          </a:xfrm>
          <a:prstGeom prst="rect">
            <a:avLst/>
          </a:prstGeom>
        </p:spPr>
      </p:pic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2315A7-3134-418B-B71C-D58EFDB0C071}"/>
              </a:ext>
            </a:extLst>
          </p:cNvPr>
          <p:cNvPicPr>
            <a:picLocks noChangeAspect="1"/>
          </p:cNvPicPr>
          <p:nvPr>
            <a:audioFile r:link="rId42"/>
            <p:extLst>
              <p:ext uri="{DAA4B4D4-6D71-4841-9C94-3DE7FCFB9230}">
                <p14:media xmlns:p14="http://schemas.microsoft.com/office/powerpoint/2010/main" r:embed="rId4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21633" y="2717490"/>
            <a:ext cx="406400" cy="406400"/>
          </a:xfrm>
          <a:prstGeom prst="rect">
            <a:avLst/>
          </a:prstGeo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C65BF3-FBDF-4DDF-9236-44EA7730126A}"/>
              </a:ext>
            </a:extLst>
          </p:cNvPr>
          <p:cNvPicPr>
            <a:picLocks noChangeAspect="1"/>
          </p:cNvPicPr>
          <p:nvPr>
            <a:audioFile r:link="rId44"/>
            <p:extLst>
              <p:ext uri="{DAA4B4D4-6D71-4841-9C94-3DE7FCFB9230}">
                <p14:media xmlns:p14="http://schemas.microsoft.com/office/powerpoint/2010/main" r:embed="rId4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395623" y="2759796"/>
            <a:ext cx="406400" cy="406400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CF2AFB-5B19-4004-9396-E4058E9C22C0}"/>
              </a:ext>
            </a:extLst>
          </p:cNvPr>
          <p:cNvPicPr>
            <a:picLocks noChangeAspect="1"/>
          </p:cNvPicPr>
          <p:nvPr>
            <a:audioFile r:link="rId46"/>
            <p:extLst>
              <p:ext uri="{DAA4B4D4-6D71-4841-9C94-3DE7FCFB9230}">
                <p14:media xmlns:p14="http://schemas.microsoft.com/office/powerpoint/2010/main" r:embed="rId4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02837" y="2850056"/>
            <a:ext cx="406400" cy="406400"/>
          </a:xfrm>
          <a:prstGeom prst="rect">
            <a:avLst/>
          </a:prstGeom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1EF6BA-566C-4905-B2F6-60D77F4C7E51}"/>
              </a:ext>
            </a:extLst>
          </p:cNvPr>
          <p:cNvPicPr>
            <a:picLocks noChangeAspect="1"/>
          </p:cNvPicPr>
          <p:nvPr>
            <a:audioFile r:link="rId48"/>
            <p:extLst>
              <p:ext uri="{DAA4B4D4-6D71-4841-9C94-3DE7FCFB9230}">
                <p14:media xmlns:p14="http://schemas.microsoft.com/office/powerpoint/2010/main" r:embed="rId4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241844" y="2776551"/>
            <a:ext cx="406400" cy="406400"/>
          </a:xfrm>
          <a:prstGeom prst="rect">
            <a:avLst/>
          </a:prstGeom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4A4F92-9210-4957-8B0C-47598850BBC9}"/>
              </a:ext>
            </a:extLst>
          </p:cNvPr>
          <p:cNvPicPr>
            <a:picLocks noChangeAspect="1"/>
          </p:cNvPicPr>
          <p:nvPr>
            <a:audioFile r:link="rId50"/>
            <p:extLst>
              <p:ext uri="{DAA4B4D4-6D71-4841-9C94-3DE7FCFB9230}">
                <p14:media xmlns:p14="http://schemas.microsoft.com/office/powerpoint/2010/main" r:embed="rId4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50630" y="3295528"/>
            <a:ext cx="406400" cy="406400"/>
          </a:xfrm>
          <a:prstGeom prst="rect">
            <a:avLst/>
          </a:prstGeom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E544A5-132C-4078-817E-0EACE206097E}"/>
              </a:ext>
            </a:extLst>
          </p:cNvPr>
          <p:cNvPicPr>
            <a:picLocks noChangeAspect="1"/>
          </p:cNvPicPr>
          <p:nvPr>
            <a:audioFile r:link="rId52"/>
            <p:extLst>
              <p:ext uri="{DAA4B4D4-6D71-4841-9C94-3DE7FCFB9230}">
                <p14:media xmlns:p14="http://schemas.microsoft.com/office/powerpoint/2010/main" r:embed="rId5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624547" y="3210009"/>
            <a:ext cx="406400" cy="406400"/>
          </a:xfrm>
          <a:prstGeom prst="rect">
            <a:avLst/>
          </a:prstGeom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35E454-169B-419A-8091-7D5CA358712C}"/>
              </a:ext>
            </a:extLst>
          </p:cNvPr>
          <p:cNvPicPr>
            <a:picLocks noChangeAspect="1"/>
          </p:cNvPicPr>
          <p:nvPr>
            <a:audioFile r:link="rId54"/>
            <p:extLst>
              <p:ext uri="{DAA4B4D4-6D71-4841-9C94-3DE7FCFB9230}">
                <p14:media xmlns:p14="http://schemas.microsoft.com/office/powerpoint/2010/main" r:embed="rId5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3932800" y="3306015"/>
            <a:ext cx="406400" cy="406400"/>
          </a:xfrm>
          <a:prstGeom prst="rect">
            <a:avLst/>
          </a:prstGeom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D53A32-4AB5-4FD9-AE50-003F8D0E5A28}"/>
              </a:ext>
            </a:extLst>
          </p:cNvPr>
          <p:cNvPicPr>
            <a:picLocks noChangeAspect="1"/>
          </p:cNvPicPr>
          <p:nvPr>
            <a:audioFile r:link="rId56"/>
            <p:extLst>
              <p:ext uri="{DAA4B4D4-6D71-4841-9C94-3DE7FCFB9230}">
                <p14:media xmlns:p14="http://schemas.microsoft.com/office/powerpoint/2010/main" r:embed="rId5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395623" y="3295528"/>
            <a:ext cx="406400" cy="406400"/>
          </a:xfrm>
          <a:prstGeom prst="rect">
            <a:avLst/>
          </a:prstGeom>
        </p:spPr>
      </p:pic>
      <p:pic>
        <p:nvPicPr>
          <p:cNvPr id="3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3979E1-480B-43E7-A1F0-CEF30F0DC310}"/>
              </a:ext>
            </a:extLst>
          </p:cNvPr>
          <p:cNvPicPr>
            <a:picLocks noChangeAspect="1"/>
          </p:cNvPicPr>
          <p:nvPr>
            <a:audioFile r:link="rId58"/>
            <p:extLst>
              <p:ext uri="{DAA4B4D4-6D71-4841-9C94-3DE7FCFB9230}">
                <p14:media xmlns:p14="http://schemas.microsoft.com/office/powerpoint/2010/main" r:embed="rId5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58446" y="3295528"/>
            <a:ext cx="406400" cy="406400"/>
          </a:xfrm>
          <a:prstGeom prst="rect">
            <a:avLst/>
          </a:prstGeom>
        </p:spPr>
      </p:pic>
      <p:pic>
        <p:nvPicPr>
          <p:cNvPr id="3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DD7ACB-34B2-4A82-8631-20687A7168D0}"/>
              </a:ext>
            </a:extLst>
          </p:cNvPr>
          <p:cNvPicPr>
            <a:picLocks noChangeAspect="1"/>
          </p:cNvPicPr>
          <p:nvPr>
            <a:audioFile r:link="rId60"/>
            <p:extLst>
              <p:ext uri="{DAA4B4D4-6D71-4841-9C94-3DE7FCFB9230}">
                <p14:media xmlns:p14="http://schemas.microsoft.com/office/powerpoint/2010/main" r:embed="rId5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166699" y="3369393"/>
            <a:ext cx="406400" cy="406400"/>
          </a:xfrm>
          <a:prstGeom prst="rect">
            <a:avLst/>
          </a:prstGeom>
        </p:spPr>
      </p:pic>
      <p:pic>
        <p:nvPicPr>
          <p:cNvPr id="3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637175-1E25-4CD3-A506-CED6D17000E1}"/>
              </a:ext>
            </a:extLst>
          </p:cNvPr>
          <p:cNvPicPr>
            <a:picLocks noChangeAspect="1"/>
          </p:cNvPicPr>
          <p:nvPr>
            <a:audioFile r:link="rId62"/>
            <p:extLst>
              <p:ext uri="{DAA4B4D4-6D71-4841-9C94-3DE7FCFB9230}">
                <p14:media xmlns:p14="http://schemas.microsoft.com/office/powerpoint/2010/main" r:embed="rId6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105905" y="3859919"/>
            <a:ext cx="406400" cy="406400"/>
          </a:xfrm>
          <a:prstGeom prst="rect">
            <a:avLst/>
          </a:prstGeom>
        </p:spPr>
      </p:pic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42A2E9-A42D-475D-A2B2-D52CE67437C1}"/>
              </a:ext>
            </a:extLst>
          </p:cNvPr>
          <p:cNvPicPr>
            <a:picLocks noChangeAspect="1"/>
          </p:cNvPicPr>
          <p:nvPr>
            <a:audioFile r:link="rId64"/>
            <p:extLst>
              <p:ext uri="{DAA4B4D4-6D71-4841-9C94-3DE7FCFB9230}">
                <p14:media xmlns:p14="http://schemas.microsoft.com/office/powerpoint/2010/main" r:embed="rId6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708131" y="3866207"/>
            <a:ext cx="406400" cy="406400"/>
          </a:xfrm>
          <a:prstGeom prst="rect">
            <a:avLst/>
          </a:prstGeom>
        </p:spPr>
      </p:pic>
      <p:pic>
        <p:nvPicPr>
          <p:cNvPr id="3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3C73A3-3806-44FD-9ACD-0D8A480FFC49}"/>
              </a:ext>
            </a:extLst>
          </p:cNvPr>
          <p:cNvPicPr>
            <a:picLocks noChangeAspect="1"/>
          </p:cNvPicPr>
          <p:nvPr>
            <a:audioFile r:link="rId66"/>
            <p:extLst>
              <p:ext uri="{DAA4B4D4-6D71-4841-9C94-3DE7FCFB9230}">
                <p14:media xmlns:p14="http://schemas.microsoft.com/office/powerpoint/2010/main" r:embed="rId6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4010392" y="3845995"/>
            <a:ext cx="406400" cy="406400"/>
          </a:xfrm>
          <a:prstGeom prst="rect">
            <a:avLst/>
          </a:prstGeom>
        </p:spPr>
      </p:pic>
      <p:pic>
        <p:nvPicPr>
          <p:cNvPr id="3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00F762-2FEB-4448-A0F8-0EB69D29745A}"/>
              </a:ext>
            </a:extLst>
          </p:cNvPr>
          <p:cNvPicPr>
            <a:picLocks noChangeAspect="1"/>
          </p:cNvPicPr>
          <p:nvPr>
            <a:audioFile r:link="rId68"/>
            <p:extLst>
              <p:ext uri="{DAA4B4D4-6D71-4841-9C94-3DE7FCFB9230}">
                <p14:media xmlns:p14="http://schemas.microsoft.com/office/powerpoint/2010/main" r:embed="rId6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09418" y="3817524"/>
            <a:ext cx="406400" cy="406400"/>
          </a:xfrm>
          <a:prstGeom prst="rect">
            <a:avLst/>
          </a:prstGeom>
        </p:spPr>
      </p:pic>
      <p:pic>
        <p:nvPicPr>
          <p:cNvPr id="3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D4C367-46ED-4929-BDD0-8DBAB0E3B413}"/>
              </a:ext>
            </a:extLst>
          </p:cNvPr>
          <p:cNvPicPr>
            <a:picLocks noChangeAspect="1"/>
          </p:cNvPicPr>
          <p:nvPr>
            <a:audioFile r:link="rId70"/>
            <p:extLst>
              <p:ext uri="{DAA4B4D4-6D71-4841-9C94-3DE7FCFB9230}">
                <p14:media xmlns:p14="http://schemas.microsoft.com/office/powerpoint/2010/main" r:embed="rId6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865024" y="3870433"/>
            <a:ext cx="406400" cy="406400"/>
          </a:xfrm>
          <a:prstGeom prst="rect">
            <a:avLst/>
          </a:prstGeom>
        </p:spPr>
      </p:pic>
      <p:pic>
        <p:nvPicPr>
          <p:cNvPr id="3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67265F-FC43-4F40-9BED-E1B0AD14B2E3}"/>
              </a:ext>
            </a:extLst>
          </p:cNvPr>
          <p:cNvPicPr>
            <a:picLocks noChangeAspect="1"/>
          </p:cNvPicPr>
          <p:nvPr>
            <a:audioFile r:link="rId72"/>
            <p:extLst>
              <p:ext uri="{DAA4B4D4-6D71-4841-9C94-3DE7FCFB9230}">
                <p14:media xmlns:p14="http://schemas.microsoft.com/office/powerpoint/2010/main" r:embed="rId7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166699" y="3936200"/>
            <a:ext cx="406400" cy="406400"/>
          </a:xfrm>
          <a:prstGeom prst="rect">
            <a:avLst/>
          </a:prstGeom>
        </p:spPr>
      </p:pic>
      <p:pic>
        <p:nvPicPr>
          <p:cNvPr id="3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CA3E0C-A2C5-4336-A31D-A74C34F20EFA}"/>
              </a:ext>
            </a:extLst>
          </p:cNvPr>
          <p:cNvPicPr>
            <a:picLocks noChangeAspect="1"/>
          </p:cNvPicPr>
          <p:nvPr>
            <a:audioFile r:link="rId74"/>
            <p:extLst>
              <p:ext uri="{DAA4B4D4-6D71-4841-9C94-3DE7FCFB9230}">
                <p14:media xmlns:p14="http://schemas.microsoft.com/office/powerpoint/2010/main" r:embed="rId7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1250630" y="4380497"/>
            <a:ext cx="406400" cy="406400"/>
          </a:xfrm>
          <a:prstGeom prst="rect">
            <a:avLst/>
          </a:prstGeom>
        </p:spPr>
      </p:pic>
      <p:pic>
        <p:nvPicPr>
          <p:cNvPr id="3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DFC8C5-23D0-45B0-918E-6E622F22C000}"/>
              </a:ext>
            </a:extLst>
          </p:cNvPr>
          <p:cNvPicPr>
            <a:picLocks noChangeAspect="1"/>
          </p:cNvPicPr>
          <p:nvPr>
            <a:audioFile r:link="rId76"/>
            <p:extLst>
              <p:ext uri="{DAA4B4D4-6D71-4841-9C94-3DE7FCFB9230}">
                <p14:media xmlns:p14="http://schemas.microsoft.com/office/powerpoint/2010/main" r:embed="rId75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2708131" y="4346009"/>
            <a:ext cx="406400" cy="406400"/>
          </a:xfrm>
          <a:prstGeom prst="rect">
            <a:avLst/>
          </a:prstGeom>
        </p:spPr>
      </p:pic>
      <p:pic>
        <p:nvPicPr>
          <p:cNvPr id="4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D999DB-EB97-46FF-B872-AC6FCEBC1160}"/>
              </a:ext>
            </a:extLst>
          </p:cNvPr>
          <p:cNvPicPr>
            <a:picLocks noChangeAspect="1"/>
          </p:cNvPicPr>
          <p:nvPr>
            <a:audioFile r:link="rId78"/>
            <p:extLst>
              <p:ext uri="{DAA4B4D4-6D71-4841-9C94-3DE7FCFB9230}">
                <p14:media xmlns:p14="http://schemas.microsoft.com/office/powerpoint/2010/main" r:embed="rId77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3979914" y="4305013"/>
            <a:ext cx="406400" cy="406400"/>
          </a:xfrm>
          <a:prstGeom prst="rect">
            <a:avLst/>
          </a:prstGeom>
        </p:spPr>
      </p:pic>
      <p:pic>
        <p:nvPicPr>
          <p:cNvPr id="4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A4903E-9B7A-4B3C-B223-467B2C966C98}"/>
              </a:ext>
            </a:extLst>
          </p:cNvPr>
          <p:cNvPicPr>
            <a:picLocks noChangeAspect="1"/>
          </p:cNvPicPr>
          <p:nvPr>
            <a:audioFile r:link="rId80"/>
            <p:extLst>
              <p:ext uri="{DAA4B4D4-6D71-4841-9C94-3DE7FCFB9230}">
                <p14:media xmlns:p14="http://schemas.microsoft.com/office/powerpoint/2010/main" r:embed="rId79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5493201" y="4424310"/>
            <a:ext cx="406400" cy="406400"/>
          </a:xfrm>
          <a:prstGeom prst="rect">
            <a:avLst/>
          </a:prstGeom>
        </p:spPr>
      </p:pic>
      <p:pic>
        <p:nvPicPr>
          <p:cNvPr id="4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0B04F5-0C1C-4645-B125-1D31A6188922}"/>
              </a:ext>
            </a:extLst>
          </p:cNvPr>
          <p:cNvPicPr>
            <a:picLocks noChangeAspect="1"/>
          </p:cNvPicPr>
          <p:nvPr>
            <a:audioFile r:link="rId82"/>
            <p:extLst>
              <p:ext uri="{DAA4B4D4-6D71-4841-9C94-3DE7FCFB9230}">
                <p14:media xmlns:p14="http://schemas.microsoft.com/office/powerpoint/2010/main" r:embed="rId81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6773005" y="4359735"/>
            <a:ext cx="406400" cy="406400"/>
          </a:xfrm>
          <a:prstGeom prst="rect">
            <a:avLst/>
          </a:prstGeom>
        </p:spPr>
      </p:pic>
      <p:pic>
        <p:nvPicPr>
          <p:cNvPr id="4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68514A-DFB7-4B7D-A917-C873A35188C9}"/>
              </a:ext>
            </a:extLst>
          </p:cNvPr>
          <p:cNvPicPr>
            <a:picLocks noChangeAspect="1"/>
          </p:cNvPicPr>
          <p:nvPr>
            <a:audioFile r:link="rId84"/>
            <p:extLst>
              <p:ext uri="{DAA4B4D4-6D71-4841-9C94-3DE7FCFB9230}">
                <p14:media xmlns:p14="http://schemas.microsoft.com/office/powerpoint/2010/main" r:embed="rId83"/>
              </p:ext>
            </p:extLst>
          </p:nvPr>
        </p:nvPicPr>
        <p:blipFill>
          <a:blip r:embed="rId87"/>
          <a:stretch>
            <a:fillRect/>
          </a:stretch>
        </p:blipFill>
        <p:spPr>
          <a:xfrm>
            <a:off x="8067934" y="4355587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3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9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4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03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2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342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05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202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184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93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198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12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249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203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202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270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1658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203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2029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4" dur="2123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8" dur="1959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2" dur="233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6" dur="3074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0" dur="1843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4" dur="1959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8" dur="1518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2" dur="1843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6" dur="1380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0" dur="151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4" dur="1518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8" dur="1890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2" dur="2192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6" dur="147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0" dur="3283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4" dur="1727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8" dur="247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2" dur="2377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6" dur="1565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0" dur="2423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7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8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8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1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1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1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>
                <p:cTn id="1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19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19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1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1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19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19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audio>
              <p:cMediaNode vol="80000">
                <p:cTn id="20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audio>
              <p:cMediaNode vol="80000">
                <p:cTn id="20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 vol="80000">
                <p:cTn id="20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  <p:audio>
              <p:cMediaNode vol="80000">
                <p:cTn id="2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>
              <p:cMediaNode vol="80000">
                <p:cTn id="2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  <p:audio>
              <p:cMediaNode vol="80000">
                <p:cTn id="20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2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2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2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  <p:audio>
              <p:cMediaNode vol="80000">
                <p:cTn id="2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audio>
              <p:cMediaNode vol="80000">
                <p:cTn id="2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  <p:audio>
              <p:cMediaNode vol="80000">
                <p:cTn id="2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  <p:audio>
              <p:cMediaNode vol="80000">
                <p:cTn id="2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51506" t="31181" r="16837" b="39540"/>
          <a:stretch/>
        </p:blipFill>
        <p:spPr>
          <a:xfrm>
            <a:off x="303050" y="282300"/>
            <a:ext cx="2320791" cy="1609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51631" r="16711" b="70720"/>
          <a:stretch/>
        </p:blipFill>
        <p:spPr>
          <a:xfrm>
            <a:off x="3304900" y="282300"/>
            <a:ext cx="2320791" cy="1609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1568" r="65351" b="70720"/>
          <a:stretch/>
        </p:blipFill>
        <p:spPr>
          <a:xfrm>
            <a:off x="5337055" y="2480815"/>
            <a:ext cx="2320800" cy="1540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1978" t="31847" r="64940" b="38872"/>
          <a:stretch/>
        </p:blipFill>
        <p:spPr>
          <a:xfrm>
            <a:off x="1777825" y="2480800"/>
            <a:ext cx="2320800" cy="1540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5" title="Screenshot 2025-05-17 at 10.27.40 AM.png"/>
          <p:cNvPicPr preferRelativeResize="0"/>
          <p:nvPr/>
        </p:nvPicPr>
        <p:blipFill rotWithShape="1">
          <a:blip r:embed="rId13">
            <a:alphaModFix/>
          </a:blip>
          <a:srcRect l="2104" t="63198" r="64814" b="5621"/>
          <a:stretch/>
        </p:blipFill>
        <p:spPr>
          <a:xfrm>
            <a:off x="6396025" y="282300"/>
            <a:ext cx="2320800" cy="1640598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5"/>
          <p:cNvSpPr txBox="1"/>
          <p:nvPr/>
        </p:nvSpPr>
        <p:spPr>
          <a:xfrm>
            <a:off x="620575" y="194830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supermarket </a:t>
            </a:r>
            <a:endParaRPr sz="1700" dirty="0">
              <a:solidFill>
                <a:schemeClr val="dk2"/>
              </a:solidFill>
            </a:endParaRPr>
          </a:p>
        </p:txBody>
      </p:sp>
      <p:sp>
        <p:nvSpPr>
          <p:cNvPr id="147" name="Google Shape;147;p15"/>
          <p:cNvSpPr txBox="1"/>
          <p:nvPr/>
        </p:nvSpPr>
        <p:spPr>
          <a:xfrm>
            <a:off x="5646050" y="4077475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bank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48" name="Google Shape;148;p15"/>
          <p:cNvSpPr txBox="1"/>
          <p:nvPr/>
        </p:nvSpPr>
        <p:spPr>
          <a:xfrm>
            <a:off x="6705025" y="194830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restaurant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49" name="Google Shape;149;p15"/>
          <p:cNvSpPr txBox="1"/>
          <p:nvPr/>
        </p:nvSpPr>
        <p:spPr>
          <a:xfrm>
            <a:off x="3613900" y="194830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school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50" name="Google Shape;150;p15"/>
          <p:cNvSpPr txBox="1"/>
          <p:nvPr/>
        </p:nvSpPr>
        <p:spPr>
          <a:xfrm>
            <a:off x="2153800" y="4077450"/>
            <a:ext cx="1702800" cy="4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library </a:t>
            </a:r>
            <a:endParaRPr sz="1700">
              <a:solidFill>
                <a:schemeClr val="dk2"/>
              </a:solidFill>
            </a:endParaRPr>
          </a:p>
        </p:txBody>
      </p:sp>
      <p:sp>
        <p:nvSpPr>
          <p:cNvPr id="151" name="Google Shape;151;p15"/>
          <p:cNvSpPr txBox="1"/>
          <p:nvPr/>
        </p:nvSpPr>
        <p:spPr>
          <a:xfrm>
            <a:off x="242400" y="4494925"/>
            <a:ext cx="86592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pictures. Listen to the recording and Repeat. 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BC4DFA-1CC8-47B4-8A99-B6211675CD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022375" y="1922898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F8D216-1625-4CA2-B6CF-A58F2933114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63700" y="1948300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E1C784-5D04-482C-99CF-658FCF67933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736950" y="19833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7ADB16-67FC-44F8-B32D-E141872D425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898500" y="4011888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F23D8B-532D-4A13-929E-263E61030C75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583800" y="407934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9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4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5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Google Shape;156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l="50354" t="67836"/>
          <a:stretch/>
        </p:blipFill>
        <p:spPr>
          <a:xfrm>
            <a:off x="6620820" y="2270688"/>
            <a:ext cx="1980500" cy="155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t="37509" r="50354" b="32032"/>
          <a:stretch/>
        </p:blipFill>
        <p:spPr>
          <a:xfrm>
            <a:off x="6406714" y="312875"/>
            <a:ext cx="2408711" cy="17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l="50354" t="37043" b="32498"/>
          <a:stretch/>
        </p:blipFill>
        <p:spPr>
          <a:xfrm>
            <a:off x="314125" y="2270688"/>
            <a:ext cx="1980500" cy="1473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t="8447" r="50354" b="62955"/>
          <a:stretch/>
        </p:blipFill>
        <p:spPr>
          <a:xfrm>
            <a:off x="314125" y="517238"/>
            <a:ext cx="1980500" cy="1383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l="50354" t="4879" b="62955"/>
          <a:stretch/>
        </p:blipFill>
        <p:spPr>
          <a:xfrm>
            <a:off x="3581750" y="312875"/>
            <a:ext cx="2280948" cy="17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t="67836" r="50354"/>
          <a:stretch/>
        </p:blipFill>
        <p:spPr>
          <a:xfrm>
            <a:off x="3581750" y="2311976"/>
            <a:ext cx="1980500" cy="155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6" title="Screenshot 2025-05-17 at 10.28.00 AM.png"/>
          <p:cNvPicPr preferRelativeResize="0"/>
          <p:nvPr/>
        </p:nvPicPr>
        <p:blipFill rotWithShape="1">
          <a:blip r:embed="rId17">
            <a:alphaModFix/>
          </a:blip>
          <a:srcRect r="54174" b="92614"/>
          <a:stretch/>
        </p:blipFill>
        <p:spPr>
          <a:xfrm>
            <a:off x="2631325" y="3744450"/>
            <a:ext cx="3989500" cy="779852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16"/>
          <p:cNvSpPr txBox="1"/>
          <p:nvPr/>
        </p:nvSpPr>
        <p:spPr>
          <a:xfrm>
            <a:off x="242400" y="4249575"/>
            <a:ext cx="86592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pictures.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 Listen to the recording and Repeat. 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D91AEF-A3C7-490B-B98A-119DEA4898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380400" y="403146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387880-4D65-4811-8100-404BE7AF5F1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888225" y="1469397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ABD9A6-82D6-41F9-9E4A-6D7C90B608B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223994" y="1593319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2182FA-3C3D-4AA9-A017-2D9905FD25D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61939" y="1697737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902934-E85C-44E9-9B63-CF303F39EE2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763747" y="3184274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3E6790-F111-4771-A2C9-CDBD6F58AFC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359050" y="3107977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B9856C-23C9-4026-AB72-635EA797D9F7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47459" y="3184274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8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80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70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80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5748" t="4902" r="53098" b="72752"/>
          <a:stretch/>
        </p:blipFill>
        <p:spPr>
          <a:xfrm>
            <a:off x="242400" y="304800"/>
            <a:ext cx="1978649" cy="1433651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17"/>
          <p:cNvSpPr txBox="1"/>
          <p:nvPr/>
        </p:nvSpPr>
        <p:spPr>
          <a:xfrm>
            <a:off x="242400" y="4249575"/>
            <a:ext cx="86592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pictures.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 Listen to the recording and Repeat. </a:t>
            </a:r>
            <a:endParaRPr/>
          </a:p>
        </p:txBody>
      </p:sp>
      <p:pic>
        <p:nvPicPr>
          <p:cNvPr id="170" name="Google Shape;170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6714" t="27246" r="52293" b="49631"/>
          <a:stretch/>
        </p:blipFill>
        <p:spPr>
          <a:xfrm>
            <a:off x="3676925" y="304800"/>
            <a:ext cx="1745399" cy="13136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6096" t="51393" r="52116" b="25640"/>
          <a:stretch/>
        </p:blipFill>
        <p:spPr>
          <a:xfrm>
            <a:off x="6878198" y="321638"/>
            <a:ext cx="1745403" cy="1279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5874" t="75227" r="53133" b="3148"/>
          <a:stretch/>
        </p:blipFill>
        <p:spPr>
          <a:xfrm>
            <a:off x="2221050" y="2354013"/>
            <a:ext cx="1818426" cy="12799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7" title="Screenshot 2025-05-17 at 10.27.26 AM.png"/>
          <p:cNvPicPr preferRelativeResize="0"/>
          <p:nvPr/>
        </p:nvPicPr>
        <p:blipFill rotWithShape="1">
          <a:blip r:embed="rId13">
            <a:alphaModFix/>
          </a:blip>
          <a:srcRect l="53012" t="74624" r="4201" b="3149"/>
          <a:stretch/>
        </p:blipFill>
        <p:spPr>
          <a:xfrm>
            <a:off x="5137700" y="2274775"/>
            <a:ext cx="1902174" cy="1318475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7"/>
          <p:cNvSpPr txBox="1"/>
          <p:nvPr/>
        </p:nvSpPr>
        <p:spPr>
          <a:xfrm>
            <a:off x="242400" y="1738450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They are in line to get money from the _____.</a:t>
            </a:r>
            <a:endParaRPr sz="1200" dirty="0"/>
          </a:p>
        </p:txBody>
      </p:sp>
      <p:sp>
        <p:nvSpPr>
          <p:cNvPr id="175" name="Google Shape;175;p17"/>
          <p:cNvSpPr txBox="1"/>
          <p:nvPr/>
        </p:nvSpPr>
        <p:spPr>
          <a:xfrm>
            <a:off x="3444900" y="1662988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There are lots of books at the _____.</a:t>
            </a:r>
            <a:endParaRPr sz="1200" dirty="0"/>
          </a:p>
        </p:txBody>
      </p:sp>
      <p:sp>
        <p:nvSpPr>
          <p:cNvPr id="176" name="Google Shape;176;p17"/>
          <p:cNvSpPr txBox="1"/>
          <p:nvPr/>
        </p:nvSpPr>
        <p:spPr>
          <a:xfrm>
            <a:off x="6565275" y="1614938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They are ordering food at the _____.</a:t>
            </a:r>
            <a:endParaRPr sz="1200"/>
          </a:p>
        </p:txBody>
      </p:sp>
      <p:sp>
        <p:nvSpPr>
          <p:cNvPr id="177" name="Google Shape;177;p17"/>
          <p:cNvSpPr txBox="1"/>
          <p:nvPr/>
        </p:nvSpPr>
        <p:spPr>
          <a:xfrm>
            <a:off x="5058000" y="3634000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The kids are walking to class at their  _____.</a:t>
            </a:r>
            <a:endParaRPr sz="1200"/>
          </a:p>
        </p:txBody>
      </p:sp>
      <p:sp>
        <p:nvSpPr>
          <p:cNvPr id="178" name="Google Shape;178;p17"/>
          <p:cNvSpPr txBox="1"/>
          <p:nvPr/>
        </p:nvSpPr>
        <p:spPr>
          <a:xfrm>
            <a:off x="1934400" y="3634000"/>
            <a:ext cx="2254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</a:rPr>
              <a:t>She is looking for groceries at the _____.</a:t>
            </a:r>
            <a:endParaRPr sz="12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DAFA36-9373-49F7-8DBA-54748E6128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104126" y="1843026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717359-4150-4E33-BC9B-B32156752B8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262338" y="1550592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DE5F85-DC25-4345-9EF3-0A1A8F847BD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809312" y="1938188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021A22-49C4-49A6-8AFB-C8AD3B8BA5D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836276" y="3738584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61A42F-1E0B-4FCF-A5A9-ED31051A029E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006400" y="384317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0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1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66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8"/>
          <p:cNvSpPr txBox="1"/>
          <p:nvPr/>
        </p:nvSpPr>
        <p:spPr>
          <a:xfrm>
            <a:off x="307725" y="197425"/>
            <a:ext cx="7367100" cy="97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5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On     Next to     </a:t>
            </a:r>
            <a:r>
              <a:rPr lang="en" sz="2150">
                <a:solidFill>
                  <a:srgbClr val="233A44"/>
                </a:solidFill>
                <a:latin typeface="Lexend Exa"/>
                <a:ea typeface="Lexend Exa"/>
                <a:cs typeface="Lexend Exa"/>
                <a:sym typeface="Lexend Exa"/>
              </a:rPr>
              <a:t>Between    Across from      </a:t>
            </a:r>
            <a:endParaRPr sz="2150" b="1">
              <a:solidFill>
                <a:srgbClr val="233A44"/>
              </a:solidFill>
              <a:latin typeface="Lexend Exa"/>
              <a:ea typeface="Lexend Exa"/>
              <a:cs typeface="Lexend Exa"/>
              <a:sym typeface="Lexend Exa"/>
            </a:endParaRPr>
          </a:p>
        </p:txBody>
      </p:sp>
      <p:pic>
        <p:nvPicPr>
          <p:cNvPr id="184" name="Google Shape;184;p18" title="Screenshot 2025-05-17 at 10.14.26 AM.png"/>
          <p:cNvPicPr preferRelativeResize="0"/>
          <p:nvPr/>
        </p:nvPicPr>
        <p:blipFill rotWithShape="1">
          <a:blip r:embed="rId13">
            <a:alphaModFix/>
          </a:blip>
          <a:srcRect l="55643" t="46676" r="2447" b="2818"/>
          <a:stretch/>
        </p:blipFill>
        <p:spPr>
          <a:xfrm rot="5400000">
            <a:off x="1160174" y="-43200"/>
            <a:ext cx="2792701" cy="4497601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18"/>
          <p:cNvSpPr txBox="1"/>
          <p:nvPr/>
        </p:nvSpPr>
        <p:spPr>
          <a:xfrm>
            <a:off x="4805325" y="1259050"/>
            <a:ext cx="4139700" cy="3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supermarket? 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supermarket is ______ the pharmacy.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pharmacy?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pharmacy is ______  the supermarket and the restaurant.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restaurant?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restaurant is ______ the bakery.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bakery?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bakery is ______  the police station.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Where is the police station? 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</a:rPr>
              <a:t>The police station is ______  Main Street.</a:t>
            </a: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186" name="Google Shape;186;p18"/>
          <p:cNvSpPr txBox="1"/>
          <p:nvPr/>
        </p:nvSpPr>
        <p:spPr>
          <a:xfrm>
            <a:off x="1473875" y="3699700"/>
            <a:ext cx="3097800" cy="121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 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FF1986-B34B-4328-AC44-5680164C0F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263223" y="1291531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483DCF-727B-4732-BC41-08119DFB1BB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164627" y="2322501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63F002-54D0-43B4-A01E-26FFFEAECF9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856823" y="303917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389400-C833-4130-9893-C077F07937B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64546" y="3627854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6A8245-BA11-4A57-826D-AECE3796F16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66739" y="4034254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6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1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9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869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oogle Shape;191;p19" title="Screenshot 2025-05-17 at 10.29.53 AM.png"/>
          <p:cNvPicPr preferRelativeResize="0"/>
          <p:nvPr/>
        </p:nvPicPr>
        <p:blipFill rotWithShape="1">
          <a:blip r:embed="rId7">
            <a:alphaModFix/>
          </a:blip>
          <a:srcRect l="6358" r="8752" b="44714"/>
          <a:stretch/>
        </p:blipFill>
        <p:spPr>
          <a:xfrm>
            <a:off x="180475" y="152400"/>
            <a:ext cx="4692326" cy="388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19" title="Screenshot 2025-05-17 at 10.29.53 AM.png"/>
          <p:cNvPicPr preferRelativeResize="0"/>
          <p:nvPr/>
        </p:nvPicPr>
        <p:blipFill rotWithShape="1">
          <a:blip r:embed="rId7">
            <a:alphaModFix/>
          </a:blip>
          <a:srcRect l="4634" t="54975" r="6405" b="2131"/>
          <a:stretch/>
        </p:blipFill>
        <p:spPr>
          <a:xfrm>
            <a:off x="4872800" y="152400"/>
            <a:ext cx="4135824" cy="2536647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19"/>
          <p:cNvSpPr txBox="1"/>
          <p:nvPr/>
        </p:nvSpPr>
        <p:spPr>
          <a:xfrm>
            <a:off x="4872800" y="3865150"/>
            <a:ext cx="40305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53A374-B069-4EDF-89DA-34B4FCF9FB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33019" y="15240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86B79A-E025-4E7D-9E03-CE9CA3D507E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56645" y="2282647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4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Google Shape;198;p20" title="Screenshot 2025-05-17 at 10.30.08 AM.png"/>
          <p:cNvPicPr preferRelativeResize="0"/>
          <p:nvPr/>
        </p:nvPicPr>
        <p:blipFill rotWithShape="1">
          <a:blip r:embed="rId7">
            <a:alphaModFix/>
          </a:blip>
          <a:srcRect l="5347" t="45335" r="5222" b="6177"/>
          <a:stretch/>
        </p:blipFill>
        <p:spPr>
          <a:xfrm>
            <a:off x="4647200" y="189002"/>
            <a:ext cx="4223624" cy="27684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20" title="Screenshot 2025-05-17 at 10.30.08 AM.png"/>
          <p:cNvPicPr preferRelativeResize="0"/>
          <p:nvPr/>
        </p:nvPicPr>
        <p:blipFill rotWithShape="1">
          <a:blip r:embed="rId7">
            <a:alphaModFix/>
          </a:blip>
          <a:srcRect l="6424" t="8619" r="16169" b="54703"/>
          <a:stretch/>
        </p:blipFill>
        <p:spPr>
          <a:xfrm>
            <a:off x="165450" y="152400"/>
            <a:ext cx="4223621" cy="241935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0"/>
          <p:cNvSpPr txBox="1"/>
          <p:nvPr/>
        </p:nvSpPr>
        <p:spPr>
          <a:xfrm>
            <a:off x="255675" y="3459075"/>
            <a:ext cx="8615100" cy="160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</a:t>
            </a:r>
            <a:r>
              <a:rPr lang="en" sz="1700">
                <a:solidFill>
                  <a:schemeClr val="dk2"/>
                </a:solidFill>
              </a:rPr>
              <a:t> to the COME TO A PARTY recording. </a:t>
            </a:r>
            <a:endParaRPr sz="1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                             </a:t>
            </a:r>
            <a:r>
              <a:rPr lang="en" sz="1700" b="1">
                <a:solidFill>
                  <a:schemeClr val="dk2"/>
                </a:solidFill>
              </a:rPr>
              <a:t>Read</a:t>
            </a:r>
            <a:r>
              <a:rPr lang="en" sz="1700">
                <a:solidFill>
                  <a:schemeClr val="dk2"/>
                </a:solidFill>
              </a:rPr>
              <a:t> the COME TO A PARTY recording. </a:t>
            </a:r>
            <a:endParaRPr sz="1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Watch</a:t>
            </a:r>
            <a:r>
              <a:rPr lang="en" sz="1700">
                <a:solidFill>
                  <a:schemeClr val="dk2"/>
                </a:solidFill>
              </a:rPr>
              <a:t> the video. </a:t>
            </a:r>
            <a:endParaRPr sz="1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            </a:t>
            </a:r>
            <a:r>
              <a:rPr lang="en" sz="1700" b="1">
                <a:solidFill>
                  <a:schemeClr val="dk2"/>
                </a:solidFill>
              </a:rPr>
              <a:t>Answer</a:t>
            </a:r>
            <a:r>
              <a:rPr lang="en" sz="1700">
                <a:solidFill>
                  <a:schemeClr val="dk2"/>
                </a:solidFill>
              </a:rPr>
              <a:t> the questions about the COME TO A PARTY recording.</a:t>
            </a:r>
            <a:endParaRPr sz="1700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55EE0B-1E0A-4BB5-A1A2-30144D5EC3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368881" y="2092256"/>
            <a:ext cx="406400" cy="406400"/>
          </a:xfrm>
          <a:prstGeom prst="rect">
            <a:avLst/>
          </a:prstGeom>
        </p:spPr>
      </p:pic>
      <p:pic>
        <p:nvPicPr>
          <p:cNvPr id="3" name="party">
            <a:hlinkClick r:id="" action="ppaction://media"/>
            <a:extLst>
              <a:ext uri="{FF2B5EF4-FFF2-40B4-BE49-F238E27FC236}">
                <a16:creationId xmlns:a16="http://schemas.microsoft.com/office/drawing/2014/main" id="{AF21C1BF-4C6E-4126-B366-3D904119D34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31222" y="2957445"/>
            <a:ext cx="2432553" cy="13683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Google Shape;205;p21" title="Screenshot 2025-05-17 at 10.29.20 AM.png"/>
          <p:cNvPicPr preferRelativeResize="0"/>
          <p:nvPr/>
        </p:nvPicPr>
        <p:blipFill rotWithShape="1">
          <a:blip r:embed="rId7">
            <a:alphaModFix/>
          </a:blip>
          <a:srcRect l="7264" t="6794" r="7367" b="36013"/>
          <a:stretch/>
        </p:blipFill>
        <p:spPr>
          <a:xfrm>
            <a:off x="165425" y="1662675"/>
            <a:ext cx="4770250" cy="3266275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1"/>
          <p:cNvSpPr txBox="1"/>
          <p:nvPr/>
        </p:nvSpPr>
        <p:spPr>
          <a:xfrm>
            <a:off x="4935675" y="240900"/>
            <a:ext cx="4127700" cy="354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Ted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Ted traveled on the 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Sam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Sam used his feet to 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Martin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Martin traveled on a _____.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Nadia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Nadia traveled in her _____.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How did Yoko travel?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Yoko traveled in a _____.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Do you know how Katia traveled?</a:t>
            </a:r>
            <a:endParaRPr sz="17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dirty="0">
                <a:solidFill>
                  <a:schemeClr val="dk2"/>
                </a:solidFill>
              </a:rPr>
              <a:t>	</a:t>
            </a:r>
            <a:r>
              <a:rPr lang="en" sz="1650" dirty="0">
                <a:solidFill>
                  <a:schemeClr val="dk2"/>
                </a:solidFill>
              </a:rPr>
              <a:t>Katia went down to find the </a:t>
            </a:r>
            <a:endParaRPr sz="165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dirty="0">
                <a:solidFill>
                  <a:schemeClr val="dk2"/>
                </a:solidFill>
              </a:rPr>
              <a:t>        underground _____.</a:t>
            </a:r>
            <a:endParaRPr sz="1650" dirty="0">
              <a:solidFill>
                <a:schemeClr val="dk2"/>
              </a:solidFill>
            </a:endParaRPr>
          </a:p>
        </p:txBody>
      </p:sp>
      <p:sp>
        <p:nvSpPr>
          <p:cNvPr id="207" name="Google Shape;207;p21"/>
          <p:cNvSpPr txBox="1"/>
          <p:nvPr/>
        </p:nvSpPr>
        <p:spPr>
          <a:xfrm>
            <a:off x="5094425" y="3865150"/>
            <a:ext cx="38088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34F118-5568-4334-82E4-3006400240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894832" y="3478074"/>
            <a:ext cx="406400" cy="40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02E0AD-5551-42BD-B3EA-038551A4596D}"/>
              </a:ext>
            </a:extLst>
          </p:cNvPr>
          <p:cNvSpPr txBox="1"/>
          <p:nvPr/>
        </p:nvSpPr>
        <p:spPr>
          <a:xfrm>
            <a:off x="598636" y="776253"/>
            <a:ext cx="33794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Choices: Car, Train, walk, bus, taxi, bike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2C970E-0454-41C9-9A6A-B6DA826DAF4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945195" y="776253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Google Shape;212;p22" title="Screenshot 2025-05-17 at 10.28.33 AM.png"/>
          <p:cNvPicPr preferRelativeResize="0"/>
          <p:nvPr/>
        </p:nvPicPr>
        <p:blipFill rotWithShape="1">
          <a:blip r:embed="rId7">
            <a:alphaModFix/>
          </a:blip>
          <a:srcRect l="4045" t="4861" r="8952" b="27988"/>
          <a:stretch/>
        </p:blipFill>
        <p:spPr>
          <a:xfrm>
            <a:off x="245350" y="230900"/>
            <a:ext cx="4533825" cy="461820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2"/>
          <p:cNvSpPr txBox="1"/>
          <p:nvPr/>
        </p:nvSpPr>
        <p:spPr>
          <a:xfrm>
            <a:off x="5108850" y="230900"/>
            <a:ext cx="38088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1894F9-01A4-4157-981C-07D0326276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13283" y="125360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5EF699-B2D5-4C5A-B9D4-E575A6D10CC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63666" y="2802726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3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Google Shape;218;p23" title="Screenshot 2025-05-17 at 10.28.11 AM.png"/>
          <p:cNvPicPr preferRelativeResize="0"/>
          <p:nvPr/>
        </p:nvPicPr>
        <p:blipFill rotWithShape="1">
          <a:blip r:embed="rId5">
            <a:alphaModFix/>
          </a:blip>
          <a:srcRect l="4336" t="54414" r="12744"/>
          <a:stretch/>
        </p:blipFill>
        <p:spPr>
          <a:xfrm>
            <a:off x="4452975" y="274225"/>
            <a:ext cx="4544325" cy="317146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23" title="Screenshot 2025-05-17 at 10.28.11 AM.png"/>
          <p:cNvPicPr preferRelativeResize="0"/>
          <p:nvPr/>
        </p:nvPicPr>
        <p:blipFill rotWithShape="1">
          <a:blip r:embed="rId5">
            <a:alphaModFix/>
          </a:blip>
          <a:srcRect l="6398" t="4734" r="3867" b="46351"/>
          <a:stretch/>
        </p:blipFill>
        <p:spPr>
          <a:xfrm>
            <a:off x="219250" y="274225"/>
            <a:ext cx="4233724" cy="2929651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3"/>
          <p:cNvSpPr txBox="1"/>
          <p:nvPr/>
        </p:nvSpPr>
        <p:spPr>
          <a:xfrm>
            <a:off x="5094425" y="3925425"/>
            <a:ext cx="38088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Look at the map. 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Complete the sentences.</a:t>
            </a:r>
            <a:endParaRPr sz="17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Listen to the recording and Repeat. </a:t>
            </a:r>
            <a:endParaRPr sz="1700" b="1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A34AC0-6025-437A-B77E-6BCAA1BD3E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55362" y="460809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Google Shape;225;p24" title="Screenshot 2025-05-17 at 10.29.04 AM.png"/>
          <p:cNvPicPr preferRelativeResize="0"/>
          <p:nvPr/>
        </p:nvPicPr>
        <p:blipFill rotWithShape="1">
          <a:blip r:embed="rId9">
            <a:alphaModFix/>
          </a:blip>
          <a:srcRect l="6050" t="68147" b="4569"/>
          <a:stretch/>
        </p:blipFill>
        <p:spPr>
          <a:xfrm>
            <a:off x="3829750" y="218218"/>
            <a:ext cx="5129651" cy="20564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4" title="Screenshot 2025-05-17 at 10.29.04 AM.png"/>
          <p:cNvPicPr preferRelativeResize="0"/>
          <p:nvPr/>
        </p:nvPicPr>
        <p:blipFill rotWithShape="1">
          <a:blip r:embed="rId9">
            <a:alphaModFix/>
          </a:blip>
          <a:srcRect l="5979" t="5630" b="42472"/>
          <a:stretch/>
        </p:blipFill>
        <p:spPr>
          <a:xfrm>
            <a:off x="230900" y="218225"/>
            <a:ext cx="3598849" cy="2742073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4"/>
          <p:cNvSpPr txBox="1"/>
          <p:nvPr/>
        </p:nvSpPr>
        <p:spPr>
          <a:xfrm>
            <a:off x="1789550" y="3882125"/>
            <a:ext cx="5830500" cy="10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Read the letter and Complete the map. </a:t>
            </a:r>
            <a:endParaRPr sz="17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Read the questions and Complete the sentences.</a:t>
            </a:r>
            <a:endParaRPr sz="17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 dirty="0">
                <a:solidFill>
                  <a:schemeClr val="dk2"/>
                </a:solidFill>
              </a:rPr>
              <a:t>Listen to the recording and Repeat. </a:t>
            </a:r>
            <a:endParaRPr sz="1700" b="1" dirty="0">
              <a:solidFill>
                <a:schemeClr val="dk2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9B06D3-E489-4FA6-8CFA-6334450065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80794" y="414761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B67EB4-C233-435E-AE74-233BE976029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416850" y="821161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B163E4-3120-4B7A-9F5F-DF95F5CF5D8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079188" y="380264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4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5"/>
          <p:cNvSpPr txBox="1"/>
          <p:nvPr/>
        </p:nvSpPr>
        <p:spPr>
          <a:xfrm>
            <a:off x="1312075" y="976725"/>
            <a:ext cx="6560100" cy="374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Extension Activity: Fluency</a:t>
            </a:r>
            <a:endParaRPr sz="2100" b="1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Using your cell phone record 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yourself and a partner having a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conversation using the next 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Let’s Chat Slide (slide 21).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When you're done recording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listen with your partner and analyze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the recording and give feedback to support each other. Try again using the feedback and re record.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dk2"/>
                </a:solidFill>
                <a:latin typeface="Lexend Exa"/>
                <a:ea typeface="Lexend Exa"/>
                <a:cs typeface="Lexend Exa"/>
                <a:sym typeface="Lexend Exa"/>
              </a:rPr>
              <a:t>Submit recording to WeChat if you’d like us to review for extra support. </a:t>
            </a: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  <a:latin typeface="Lexend Exa"/>
              <a:ea typeface="Lexend Exa"/>
              <a:cs typeface="Lexend Exa"/>
              <a:sym typeface="Lexend Exa"/>
            </a:endParaRPr>
          </a:p>
        </p:txBody>
      </p:sp>
      <p:pic>
        <p:nvPicPr>
          <p:cNvPr id="233" name="Google Shape;233;p25" descr="Free Images : smartphone, hand, technology, telephone, gadget ...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85750" y="1518775"/>
            <a:ext cx="2454973" cy="1636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25B06A-5DCD-4412-8049-B98A1D3E3D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06745" y="77352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6"/>
          <p:cNvSpPr txBox="1"/>
          <p:nvPr/>
        </p:nvSpPr>
        <p:spPr>
          <a:xfrm>
            <a:off x="255675" y="773350"/>
            <a:ext cx="4316400" cy="338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Pt 1- </a:t>
            </a:r>
            <a:r>
              <a:rPr lang="en" sz="1600" dirty="0">
                <a:solidFill>
                  <a:schemeClr val="dk2"/>
                </a:solidFill>
              </a:rPr>
              <a:t>Excuse me, Where’s the laundromat?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The laundromat is on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Maple Street.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Oh great, thank you! </a:t>
            </a:r>
            <a:r>
              <a:rPr lang="en-US" sz="1600" dirty="0">
                <a:solidFill>
                  <a:schemeClr val="dk2"/>
                </a:solidFill>
              </a:rPr>
              <a:t>Bye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____________________________________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Pt 3: </a:t>
            </a:r>
            <a:r>
              <a:rPr lang="en" sz="1600" dirty="0">
                <a:solidFill>
                  <a:schemeClr val="dk2"/>
                </a:solidFill>
              </a:rPr>
              <a:t>Excuse me, hello!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Hello!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Can you tell me where the movie theatre is?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Sure, it is across the street from the restaurant.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Oh I see, thank you!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dirty="0">
              <a:solidFill>
                <a:schemeClr val="dk2"/>
              </a:solidFill>
            </a:endParaRPr>
          </a:p>
        </p:txBody>
      </p:sp>
      <p:sp>
        <p:nvSpPr>
          <p:cNvPr id="239" name="Google Shape;239;p26"/>
          <p:cNvSpPr txBox="1"/>
          <p:nvPr/>
        </p:nvSpPr>
        <p:spPr>
          <a:xfrm>
            <a:off x="4946970" y="368391"/>
            <a:ext cx="3958530" cy="3788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Pt 2: Hi, </a:t>
            </a:r>
            <a:r>
              <a:rPr lang="en" sz="1600" dirty="0">
                <a:solidFill>
                  <a:schemeClr val="dk2"/>
                </a:solidFill>
              </a:rPr>
              <a:t>excuse me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Hi, how can I help you?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Can you tell me where the library is?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Yes, it is between the bank and the bakery.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Thank you, I see it now.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____________________________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2"/>
                </a:solidFill>
              </a:rPr>
              <a:t>Pt 4: </a:t>
            </a:r>
            <a:r>
              <a:rPr lang="en" sz="1600" dirty="0">
                <a:solidFill>
                  <a:schemeClr val="dk2"/>
                </a:solidFill>
              </a:rPr>
              <a:t>Excuse me, can you help me?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Yes I can.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dk2"/>
                </a:solidFill>
              </a:rPr>
              <a:t>Where is the hair salon? </a:t>
            </a:r>
            <a:endParaRPr sz="16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dk2"/>
                </a:solidFill>
              </a:rPr>
              <a:t>Ohh</a:t>
            </a:r>
            <a:r>
              <a:rPr lang="en-US" sz="1600" dirty="0">
                <a:solidFill>
                  <a:schemeClr val="dk2"/>
                </a:solidFill>
              </a:rPr>
              <a:t>, </a:t>
            </a:r>
            <a:r>
              <a:rPr lang="en" sz="1600" dirty="0">
                <a:solidFill>
                  <a:schemeClr val="dk2"/>
                </a:solidFill>
              </a:rPr>
              <a:t>the salon is next to the supermarket on Maple Street. </a:t>
            </a:r>
            <a:r>
              <a:rPr lang="en-US" sz="1600" dirty="0">
                <a:solidFill>
                  <a:schemeClr val="dk2"/>
                </a:solidFill>
              </a:rPr>
              <a:t>Ok thanks for the help, bye-bye!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240" name="Google Shape;240;p26"/>
          <p:cNvSpPr txBox="1"/>
          <p:nvPr/>
        </p:nvSpPr>
        <p:spPr>
          <a:xfrm>
            <a:off x="255675" y="4481775"/>
            <a:ext cx="8649900" cy="39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2"/>
                </a:solidFill>
              </a:rPr>
              <a:t>Find a partner. Watch the video. Act out the video with a partner. </a:t>
            </a:r>
            <a:endParaRPr sz="1700" b="1">
              <a:solidFill>
                <a:schemeClr val="dk2"/>
              </a:solidFill>
            </a:endParaRPr>
          </a:p>
        </p:txBody>
      </p:sp>
      <p:sp>
        <p:nvSpPr>
          <p:cNvPr id="241" name="Google Shape;241;p26"/>
          <p:cNvSpPr txBox="1"/>
          <p:nvPr/>
        </p:nvSpPr>
        <p:spPr>
          <a:xfrm>
            <a:off x="263250" y="220325"/>
            <a:ext cx="5243700" cy="47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/>
              <a:t>Let’s Chat…Speaking-Listening</a:t>
            </a:r>
            <a:r>
              <a:rPr lang="en" sz="4000"/>
              <a:t> </a:t>
            </a:r>
            <a:endParaRPr sz="4000"/>
          </a:p>
        </p:txBody>
      </p:sp>
      <p:pic>
        <p:nvPicPr>
          <p:cNvPr id="2" name="lets chat">
            <a:hlinkClick r:id="" action="ppaction://media"/>
            <a:extLst>
              <a:ext uri="{FF2B5EF4-FFF2-40B4-BE49-F238E27FC236}">
                <a16:creationId xmlns:a16="http://schemas.microsoft.com/office/drawing/2014/main" id="{A95DF607-FAC7-4DF2-87F4-7BDE3B4A24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933974" y="2288239"/>
            <a:ext cx="1825548" cy="1026871"/>
          </a:xfrm>
          <a:prstGeom prst="rect">
            <a:avLst/>
          </a:prstGeom>
        </p:spPr>
      </p:pic>
      <p:pic>
        <p:nvPicPr>
          <p:cNvPr id="3" name="lets chat landry mat">
            <a:hlinkClick r:id="" action="ppaction://media"/>
            <a:extLst>
              <a:ext uri="{FF2B5EF4-FFF2-40B4-BE49-F238E27FC236}">
                <a16:creationId xmlns:a16="http://schemas.microsoft.com/office/drawing/2014/main" id="{06FC418C-DDB5-4369-84C3-7C72A847F1D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073784" y="1175962"/>
            <a:ext cx="1545928" cy="869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3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696</Words>
  <Application>Microsoft Office PowerPoint</Application>
  <PresentationFormat>On-screen Show (16:9)</PresentationFormat>
  <Paragraphs>154</Paragraphs>
  <Slides>14</Slides>
  <Notes>14</Notes>
  <HiddenSlides>0</HiddenSlides>
  <MMClips>79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Teachers</vt:lpstr>
      <vt:lpstr>Lexend Exa</vt:lpstr>
      <vt:lpstr>Arial</vt:lpstr>
      <vt:lpstr>Lexend Exa Medium</vt:lpstr>
      <vt:lpstr>Nunito</vt:lpstr>
      <vt:lpstr>Shift</vt:lpstr>
      <vt:lpstr>Lesson For  Unit 4: Day 2 Around Town </vt:lpstr>
      <vt:lpstr>Where are you going today?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For  Unit 4: Day 2 Around Town</dc:title>
  <dc:creator>Corrine Neville</dc:creator>
  <cp:lastModifiedBy>Corrine Neville</cp:lastModifiedBy>
  <cp:revision>4</cp:revision>
  <dcterms:modified xsi:type="dcterms:W3CDTF">2025-05-19T03:39:46Z</dcterms:modified>
</cp:coreProperties>
</file>