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72E982-52C9-4755-83AD-BF693C81AEBE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28552-34E4-4588-B044-55EEB29E84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95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0EA07-5738-4375-BCCD-C7554A1647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303D4-CA7A-49AD-B79C-02F57E182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2B028-F0B8-4B39-990F-FEFE48B66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E34E1-4B5E-4CC2-8A0D-7C84135C1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4D349-9C96-443D-955F-EA3D674DA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83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BFE56-E45F-476B-B403-41EFB2D19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67075-0F19-42D5-982E-6E50684D2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7E8C2-758B-4EA6-9ECC-165FC2E18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0EABB-C273-4AB9-AC2E-367E2A61F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F6710-F3FE-450A-9C08-D40B2BF66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387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7EE4-75A0-4DED-ABF6-743E39C81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6B3EFE-246F-4F73-A260-3C6C0225F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2213A-DDB8-46C5-B088-4B2587CE8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797AE-AA58-4B8A-AC03-B380F3CCF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0F3E0-3D8E-4F36-ABB1-0F65ABB46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9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BE02C-8EC3-4813-AFAF-5E4F49755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8DF1E-A039-41E3-BB67-15449F0B0A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8C48FF-C2C3-447E-8E73-BF9008090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74781-FD1C-4AC3-8C8A-9554EE208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EC5BE-B32E-4694-AF89-55D6D4BE3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0898E9-3541-4395-8DD3-A5C858F88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60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9E500-9142-45AE-A409-4B5BA5ECA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4C356-FEFA-4E5A-8E98-D2B8B75E77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44D571-B884-4DA4-8179-4FFEFF217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E91F63-BCA4-49A3-BA5D-AA115AF86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F85121-0B4E-48F4-BB94-71DFC7672B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56AFE-AE97-4768-9E63-7EFBD6DC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E47205-69E6-4146-960B-EEDA92563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28D9CA-FB4D-4B63-B23F-F3699C49F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886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9DAB0-385E-46AB-8BF5-27D6A8F3F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3BAC78-AB26-4BA9-8243-968EB69ED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10CF8-49C9-4B33-B055-5B7C9A6B8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775AF3-5E9E-440D-B7C8-49673DDAE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401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D7F4E7-A26F-472D-8A35-FF853E2F3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ADE015-9992-4758-A008-0CE0A231F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5EDB15-87B1-4A3A-938E-A14F725F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94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767F2-907D-49DA-834B-44280FB2E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B5DD7-893C-46EB-9401-436F38BC8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A8C710-F959-44F3-BF1A-CF96135D35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4D78E-43FB-4C90-8BAB-B7D4570A2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C3A88-E13E-48A4-8E4F-AE23068E6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04DBC-68A5-4CAD-BB10-AA714EAB2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177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52526-E2C0-4D8E-9F14-C5EB18807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4E1AB1-36C8-4DCE-B2C1-39D64DDA1E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CCA76-31F0-4032-A46E-0D6A5DC386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5CF48-CB6B-4BA1-8EA0-0E666F18B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DF6D7-E32E-4D21-937C-5A59404C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61198-C408-4609-80E3-5DAFF70EF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26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03941-DC51-4CAA-92D1-B3D5487BA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76E392-6C7E-423A-8B75-45A604E96C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D5538-E075-4421-8702-EE9F821A8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662F6-83D0-453F-A7CD-06C011BE5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1AA51-EB1D-4C91-BE2D-62B668103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445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A6CE15-9A05-4256-B2DF-3881814EA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728148-8E64-49EA-AA0E-80167B4FC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D8D33-7053-4141-A598-3B3DAA368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A03FE-64FB-4B3D-9ACC-3CDA13C14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AB3A0-F644-4AE7-9682-23D6A528B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8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96D9D6-299F-42BE-8A38-F2095645A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7C457D-75DF-47B8-BBA4-68745B531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3F81F-DFB4-4AFB-BA53-5D0CB77FD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8B0E5-F775-46E1-81FF-597C3FCC5F9C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D3838-1E4F-4639-9D23-746B41EB3E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715A2-51C8-4FF1-9CD1-3D89AC1DE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CA42A-872F-4CEE-86CE-03CCF9E49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863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C9F1E-7D60-40B7-A7D8-EBC90C3833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Lab 1 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CE85FE-EB30-4E37-BA6F-79B5CE173E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Newton’s Forces</a:t>
            </a:r>
          </a:p>
          <a:p>
            <a:r>
              <a:rPr lang="en-US" dirty="0"/>
              <a:t>Free Body Diagrams</a:t>
            </a:r>
          </a:p>
          <a:p>
            <a:r>
              <a:rPr lang="en-US" dirty="0"/>
              <a:t>Conversions</a:t>
            </a:r>
          </a:p>
        </p:txBody>
      </p:sp>
    </p:spTree>
    <p:extLst>
      <p:ext uri="{BB962C8B-B14F-4D97-AF65-F5344CB8AC3E}">
        <p14:creationId xmlns:p14="http://schemas.microsoft.com/office/powerpoint/2010/main" val="3470626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IN_20250605_14_37_31_Pro">
            <a:hlinkClick r:id="" action="ppaction://media"/>
            <a:extLst>
              <a:ext uri="{FF2B5EF4-FFF2-40B4-BE49-F238E27FC236}">
                <a16:creationId xmlns:a16="http://schemas.microsoft.com/office/drawing/2014/main" id="{55DF8DA5-20A8-4405-AB60-7C47379639D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04" y="623454"/>
            <a:ext cx="9901607" cy="5569528"/>
          </a:xfrm>
        </p:spPr>
      </p:pic>
    </p:spTree>
    <p:extLst>
      <p:ext uri="{BB962C8B-B14F-4D97-AF65-F5344CB8AC3E}">
        <p14:creationId xmlns:p14="http://schemas.microsoft.com/office/powerpoint/2010/main" val="188912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2E707-7B61-4F5B-A33B-88EA5251F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Follow-Up Question for Previous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DED3-5FE3-4EF7-BEA1-66A31CFBF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1. If the book is 2 kgs, what is the weight of the book?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2. What is the normal force?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3. What is the weight of the book in </a:t>
            </a:r>
            <a:r>
              <a:rPr lang="en-US" dirty="0" err="1"/>
              <a:t>lbs</a:t>
            </a:r>
            <a:r>
              <a:rPr lang="en-US" dirty="0"/>
              <a:t>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You have 15 minutes</a:t>
            </a:r>
          </a:p>
        </p:txBody>
      </p:sp>
    </p:spTree>
    <p:extLst>
      <p:ext uri="{BB962C8B-B14F-4D97-AF65-F5344CB8AC3E}">
        <p14:creationId xmlns:p14="http://schemas.microsoft.com/office/powerpoint/2010/main" val="3134140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064E7-2746-4F0D-B5DA-4FD5A2A88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 to Questions 1 and 2</a:t>
            </a:r>
          </a:p>
        </p:txBody>
      </p:sp>
      <p:pic>
        <p:nvPicPr>
          <p:cNvPr id="4" name="WIN_20250605_14_45_32_Pro">
            <a:hlinkClick r:id="" action="ppaction://media"/>
            <a:extLst>
              <a:ext uri="{FF2B5EF4-FFF2-40B4-BE49-F238E27FC236}">
                <a16:creationId xmlns:a16="http://schemas.microsoft.com/office/drawing/2014/main" id="{9463B03E-CC02-4BF3-BB60-9849C99E47D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39753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A401F-BA94-40BC-9425-D57174AA5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 to Question 3</a:t>
            </a:r>
          </a:p>
        </p:txBody>
      </p:sp>
      <p:pic>
        <p:nvPicPr>
          <p:cNvPr id="4" name="WIN_20250605_14_56_50_Pro">
            <a:hlinkClick r:id="" action="ppaction://media"/>
            <a:extLst>
              <a:ext uri="{FF2B5EF4-FFF2-40B4-BE49-F238E27FC236}">
                <a16:creationId xmlns:a16="http://schemas.microsoft.com/office/drawing/2014/main" id="{30FC8B9A-FDC4-456E-9ADC-647E0D1034A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71036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66</Words>
  <Application>Microsoft Office PowerPoint</Application>
  <PresentationFormat>Widescreen</PresentationFormat>
  <Paragraphs>15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Lab 1 Part 1</vt:lpstr>
      <vt:lpstr>PowerPoint Presentation</vt:lpstr>
      <vt:lpstr>Follow-Up Question for Previous Video</vt:lpstr>
      <vt:lpstr>Answer to Questions 1 and 2</vt:lpstr>
      <vt:lpstr>Answer to Question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Lab 1</dc:title>
  <dc:creator>Danielle Grimes</dc:creator>
  <cp:lastModifiedBy>Danielle Grimes</cp:lastModifiedBy>
  <cp:revision>10</cp:revision>
  <dcterms:created xsi:type="dcterms:W3CDTF">2025-06-05T19:44:51Z</dcterms:created>
  <dcterms:modified xsi:type="dcterms:W3CDTF">2025-06-05T21:27:39Z</dcterms:modified>
</cp:coreProperties>
</file>