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8" r:id="rId6"/>
    <p:sldId id="269" r:id="rId7"/>
    <p:sldId id="258" r:id="rId8"/>
    <p:sldId id="270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A014-5E3B-4B21-A9FC-64E3199ABA9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7044-8C67-49FE-B7A4-6C12A63685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aliments </a:t>
            </a:r>
            <a:r>
              <a:rPr lang="en-US" dirty="0" err="1" smtClean="0"/>
              <a:t>associés</a:t>
            </a:r>
            <a:r>
              <a:rPr lang="en-US" dirty="0" smtClean="0"/>
              <a:t> à la France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5  </a:t>
            </a:r>
            <a:r>
              <a:rPr lang="en-US" dirty="0" err="1" smtClean="0"/>
              <a:t>lexique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 biscuits:  “des </a:t>
            </a:r>
            <a:r>
              <a:rPr lang="en-US" dirty="0" err="1" smtClean="0"/>
              <a:t>macarons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732" b="227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60" y="533400"/>
            <a:ext cx="4634762" cy="6175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3733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garçon</a:t>
            </a:r>
            <a:r>
              <a:rPr lang="en-US" dirty="0" smtClean="0"/>
              <a:t> a de la chance!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2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baguette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875" b="24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tartine: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tartine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du pain, du beurre, de la confiture... Bon appétit!</a:t>
            </a:r>
          </a:p>
          <a:p>
            <a:r>
              <a:rPr lang="en-US" dirty="0" smtClean="0"/>
              <a:t>http://confituresardennes.blogspot.com/2008/08/mirabellesct-cuisine.html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Un petit-</a:t>
            </a:r>
            <a:r>
              <a:rPr lang="en-US" dirty="0" err="1" smtClean="0"/>
              <a:t>déjeuner</a:t>
            </a:r>
            <a:r>
              <a:rPr lang="en-US" dirty="0" smtClean="0"/>
              <a:t> à la </a:t>
            </a:r>
            <a:r>
              <a:rPr lang="en-US" dirty="0" err="1" smtClean="0"/>
              <a:t>française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288" y="842518"/>
            <a:ext cx="5486400" cy="365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85800"/>
            <a:ext cx="2105025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5229225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470709" cy="2777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999" y="984163"/>
            <a:ext cx="3882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Produits</a:t>
            </a:r>
            <a:r>
              <a:rPr lang="en-US" sz="2800" dirty="0" smtClean="0">
                <a:latin typeface="Arial Black" pitchFamily="34" charset="0"/>
              </a:rPr>
              <a:t> du </a:t>
            </a:r>
            <a:r>
              <a:rPr lang="en-US" sz="2800" dirty="0" err="1" smtClean="0">
                <a:latin typeface="Arial Black" pitchFamily="34" charset="0"/>
              </a:rPr>
              <a:t>terroir</a:t>
            </a:r>
            <a:r>
              <a:rPr lang="en-US" sz="2800" dirty="0" smtClean="0">
                <a:latin typeface="Arial Black" pitchFamily="34" charset="0"/>
              </a:rPr>
              <a:t> vs. </a:t>
            </a:r>
            <a:r>
              <a:rPr lang="en-US" sz="2800" dirty="0" err="1" smtClean="0">
                <a:latin typeface="Arial Black" pitchFamily="34" charset="0"/>
              </a:rPr>
              <a:t>McDo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1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5769735" cy="60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bouteille</a:t>
            </a:r>
            <a:r>
              <a:rPr lang="en-US" dirty="0" smtClean="0"/>
              <a:t> de </a:t>
            </a:r>
            <a:r>
              <a:rPr lang="en-US" dirty="0" err="1" smtClean="0"/>
              <a:t>lait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What is the most distinctive thing you notice in a French supermarket, that tells you that you are in France?</a:t>
            </a:r>
            <a:r>
              <a:rPr lang="en-US" dirty="0" smtClean="0"/>
              <a:t>” I asked P. one of the many days when I was pondering and reflecting on cultural differences. I imagined that he was going to tell me “</a:t>
            </a:r>
            <a:r>
              <a:rPr lang="en-US" i="1" dirty="0" smtClean="0"/>
              <a:t>the cheese section</a:t>
            </a:r>
            <a:r>
              <a:rPr lang="en-US" dirty="0" smtClean="0"/>
              <a:t>“, or perhaps the “</a:t>
            </a:r>
            <a:r>
              <a:rPr lang="en-US" i="1" dirty="0" err="1" smtClean="0"/>
              <a:t>boucherie</a:t>
            </a:r>
            <a:r>
              <a:rPr lang="en-US" i="1" dirty="0" smtClean="0"/>
              <a:t> display</a:t>
            </a:r>
            <a:r>
              <a:rPr lang="en-US" dirty="0" smtClean="0"/>
              <a:t> ” but instead, he exclaimed “</a:t>
            </a:r>
            <a:r>
              <a:rPr lang="en-US" i="1" dirty="0" smtClean="0"/>
              <a:t>les crèmes desserts et les </a:t>
            </a:r>
            <a:r>
              <a:rPr lang="en-US" i="1" dirty="0" err="1" smtClean="0"/>
              <a:t>yaourts</a:t>
            </a:r>
            <a:r>
              <a:rPr lang="en-US" i="1" dirty="0" smtClean="0"/>
              <a:t> !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http://www.latartinegourmande.com/2008/07/07/chocolate-vanilla-pot-creme-french-dessert/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18" y="304800"/>
            <a:ext cx="4321683" cy="6030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8" y="1410739"/>
            <a:ext cx="2836718" cy="1602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" y="3200400"/>
            <a:ext cx="4020502" cy="3013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Le vin!  </a:t>
            </a:r>
            <a:br>
              <a:rPr lang="en-US" sz="2000" b="1" dirty="0" smtClean="0"/>
            </a:br>
            <a:r>
              <a:rPr lang="en-US" sz="2000" b="1" dirty="0" smtClean="0"/>
              <a:t>Un </a:t>
            </a:r>
            <a:r>
              <a:rPr lang="en-US" sz="2000" b="1" dirty="0" err="1" smtClean="0"/>
              <a:t>vignoble</a:t>
            </a:r>
            <a:r>
              <a:rPr lang="en-US" sz="2000" b="1" dirty="0" smtClean="0"/>
              <a:t> = a vineyard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740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 </a:t>
            </a:r>
            <a:r>
              <a:rPr lang="en-US" dirty="0"/>
              <a:t> </a:t>
            </a:r>
            <a:r>
              <a:rPr lang="en-US" dirty="0" err="1" smtClean="0"/>
              <a:t>pâtisseries</a:t>
            </a:r>
            <a:r>
              <a:rPr lang="en-US" dirty="0" smtClean="0"/>
              <a:t> </a:t>
            </a:r>
            <a:r>
              <a:rPr lang="en-US" dirty="0" err="1" smtClean="0"/>
              <a:t>élégantes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Miam</a:t>
            </a:r>
            <a:r>
              <a:rPr lang="en-US" dirty="0"/>
              <a:t> </a:t>
            </a:r>
            <a:r>
              <a:rPr lang="en-US" dirty="0" err="1"/>
              <a:t>miam</a:t>
            </a:r>
            <a:r>
              <a:rPr lang="en-US" dirty="0"/>
              <a:t>!!!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228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148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 aliments associés à la France</vt:lpstr>
      <vt:lpstr>Une baguette</vt:lpstr>
      <vt:lpstr> Une tartine:   une tartine</vt:lpstr>
      <vt:lpstr>Un petit-déjeuner à la française….</vt:lpstr>
      <vt:lpstr>PowerPoint Presentation</vt:lpstr>
      <vt:lpstr>PowerPoint Presentation</vt:lpstr>
      <vt:lpstr>Une bouteille de lait</vt:lpstr>
      <vt:lpstr>PowerPoint Presentation</vt:lpstr>
      <vt:lpstr>Les  pâtisseries élégantes!</vt:lpstr>
      <vt:lpstr>Des biscuits:  “des macarons”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 qui sont très français</dc:title>
  <dc:creator>Devan Baty</dc:creator>
  <cp:lastModifiedBy>Devan Baty</cp:lastModifiedBy>
  <cp:revision>11</cp:revision>
  <dcterms:created xsi:type="dcterms:W3CDTF">2011-02-02T00:09:46Z</dcterms:created>
  <dcterms:modified xsi:type="dcterms:W3CDTF">2017-01-18T14:31:42Z</dcterms:modified>
</cp:coreProperties>
</file>