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57" r:id="rId5"/>
    <p:sldId id="268" r:id="rId6"/>
    <p:sldId id="269" r:id="rId7"/>
    <p:sldId id="258" r:id="rId8"/>
    <p:sldId id="270" r:id="rId9"/>
    <p:sldId id="266" r:id="rId10"/>
    <p:sldId id="265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FA014-5E3B-4B21-A9FC-64E3199ABA94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A7044-8C67-49FE-B7A4-6C12A636851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 aliments </a:t>
            </a:r>
            <a:r>
              <a:rPr lang="en-US" dirty="0" err="1" smtClean="0"/>
              <a:t>associés</a:t>
            </a:r>
            <a:r>
              <a:rPr lang="en-US" dirty="0" smtClean="0"/>
              <a:t> à la France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Ch. 5  </a:t>
            </a:r>
            <a:r>
              <a:rPr lang="en-US" dirty="0" err="1" smtClean="0"/>
              <a:t>lexique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Des biscuits:  “des </a:t>
            </a:r>
            <a:r>
              <a:rPr lang="en-US" dirty="0" err="1" smtClean="0"/>
              <a:t>macarons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2732" b="2273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160" y="533400"/>
            <a:ext cx="4634762" cy="61759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2200" y="304800"/>
            <a:ext cx="37338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garçon</a:t>
            </a:r>
            <a:r>
              <a:rPr lang="en-US" dirty="0" smtClean="0"/>
              <a:t> a de la chance!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29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baguette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4875" b="2487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Une tartine: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une tartine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 smtClean="0"/>
              <a:t>du pain, du beurre, de la confiture... Bon appétit!</a:t>
            </a:r>
          </a:p>
          <a:p>
            <a:r>
              <a:rPr lang="en-US" dirty="0" smtClean="0"/>
              <a:t>http://confituresardennes.blogspot.com/2008/08/mirabellesct-cuisine.html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Un petit-</a:t>
            </a:r>
            <a:r>
              <a:rPr lang="en-US" dirty="0" err="1" smtClean="0"/>
              <a:t>déjeuner</a:t>
            </a:r>
            <a:r>
              <a:rPr lang="en-US" dirty="0" smtClean="0"/>
              <a:t> à la </a:t>
            </a:r>
            <a:r>
              <a:rPr lang="en-US" dirty="0" err="1" smtClean="0"/>
              <a:t>française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2288" y="842518"/>
            <a:ext cx="5486400" cy="365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685800"/>
            <a:ext cx="2105025" cy="2171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971800"/>
            <a:ext cx="5229225" cy="3486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76600"/>
            <a:ext cx="2470709" cy="27779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999" y="984163"/>
            <a:ext cx="38822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 Black" pitchFamily="34" charset="0"/>
              </a:rPr>
              <a:t>Produits</a:t>
            </a:r>
            <a:r>
              <a:rPr lang="en-US" sz="2800" dirty="0" smtClean="0">
                <a:latin typeface="Arial Black" pitchFamily="34" charset="0"/>
              </a:rPr>
              <a:t> du </a:t>
            </a:r>
            <a:r>
              <a:rPr lang="en-US" sz="2800" dirty="0" err="1" smtClean="0">
                <a:latin typeface="Arial Black" pitchFamily="34" charset="0"/>
              </a:rPr>
              <a:t>terroir</a:t>
            </a:r>
            <a:r>
              <a:rPr lang="en-US" sz="2800" dirty="0" smtClean="0">
                <a:latin typeface="Arial Black" pitchFamily="34" charset="0"/>
              </a:rPr>
              <a:t> vs. </a:t>
            </a:r>
            <a:r>
              <a:rPr lang="en-US" sz="2800" dirty="0" err="1" smtClean="0">
                <a:latin typeface="Arial Black" pitchFamily="34" charset="0"/>
              </a:rPr>
              <a:t>McDo</a:t>
            </a:r>
            <a:endParaRPr lang="en-US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214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"/>
            <a:ext cx="5769735" cy="601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94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bouteille</a:t>
            </a:r>
            <a:r>
              <a:rPr lang="en-US" dirty="0" smtClean="0"/>
              <a:t> de </a:t>
            </a:r>
            <a:r>
              <a:rPr lang="en-US" dirty="0" err="1" smtClean="0"/>
              <a:t>lait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“</a:t>
            </a:r>
            <a:r>
              <a:rPr lang="en-US" i="1" dirty="0" smtClean="0"/>
              <a:t>What is the most distinctive thing you notice in a French supermarket, that tells you that you are in France?</a:t>
            </a:r>
            <a:r>
              <a:rPr lang="en-US" dirty="0" smtClean="0"/>
              <a:t>” I asked P. one of the many days when I was pondering and reflecting on cultural differences. I imagined that he was going to tell me “</a:t>
            </a:r>
            <a:r>
              <a:rPr lang="en-US" i="1" dirty="0" smtClean="0"/>
              <a:t>the cheese section</a:t>
            </a:r>
            <a:r>
              <a:rPr lang="en-US" dirty="0" smtClean="0"/>
              <a:t>“, or perhaps the “</a:t>
            </a:r>
            <a:r>
              <a:rPr lang="en-US" i="1" dirty="0" err="1" smtClean="0"/>
              <a:t>boucherie</a:t>
            </a:r>
            <a:r>
              <a:rPr lang="en-US" i="1" dirty="0" smtClean="0"/>
              <a:t> display</a:t>
            </a:r>
            <a:r>
              <a:rPr lang="en-US" dirty="0" smtClean="0"/>
              <a:t> ” but instead, he exclaimed “</a:t>
            </a:r>
            <a:r>
              <a:rPr lang="en-US" i="1" dirty="0" smtClean="0"/>
              <a:t>les crèmes desserts et les </a:t>
            </a:r>
            <a:r>
              <a:rPr lang="en-US" i="1" dirty="0" err="1" smtClean="0"/>
              <a:t>yaourts</a:t>
            </a:r>
            <a:r>
              <a:rPr lang="en-US" i="1" dirty="0" smtClean="0"/>
              <a:t> !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http://www.latartinegourmande.com/2008/07/07/chocolate-vanilla-pot-creme-french-dessert/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667" r="566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518" y="304800"/>
            <a:ext cx="4321683" cy="60300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08" y="1410739"/>
            <a:ext cx="2836718" cy="16022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60" y="3200400"/>
            <a:ext cx="4020502" cy="30137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304800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Le vin!  </a:t>
            </a:r>
            <a:br>
              <a:rPr lang="en-US" sz="2000" b="1" dirty="0" smtClean="0"/>
            </a:br>
            <a:r>
              <a:rPr lang="en-US" sz="2000" b="1" dirty="0" smtClean="0"/>
              <a:t>Un </a:t>
            </a:r>
            <a:r>
              <a:rPr lang="en-US" sz="2000" b="1" dirty="0" err="1" smtClean="0"/>
              <a:t>vignoble</a:t>
            </a:r>
            <a:r>
              <a:rPr lang="en-US" sz="2000" b="1" dirty="0" smtClean="0"/>
              <a:t> = a vineyard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77405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Les </a:t>
            </a:r>
            <a:r>
              <a:rPr lang="en-US" dirty="0"/>
              <a:t> </a:t>
            </a:r>
            <a:r>
              <a:rPr lang="en-US" dirty="0" err="1" smtClean="0"/>
              <a:t>pâtisseries</a:t>
            </a:r>
            <a:r>
              <a:rPr lang="en-US" dirty="0" smtClean="0"/>
              <a:t> </a:t>
            </a:r>
            <a:r>
              <a:rPr lang="en-US" dirty="0" err="1" smtClean="0"/>
              <a:t>élégantes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/>
              <a:t>Miam</a:t>
            </a:r>
            <a:r>
              <a:rPr lang="en-US" dirty="0"/>
              <a:t> </a:t>
            </a:r>
            <a:r>
              <a:rPr lang="en-US" dirty="0" err="1"/>
              <a:t>miam</a:t>
            </a:r>
            <a:r>
              <a:rPr lang="en-US" dirty="0"/>
              <a:t>!!!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22287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148</Words>
  <Application>Microsoft Office PowerPoint</Application>
  <PresentationFormat>On-screen Show (4:3)</PresentationFormat>
  <Paragraphs>16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Les aliments associés à la France</vt:lpstr>
      <vt:lpstr>Une baguette</vt:lpstr>
      <vt:lpstr> Une tartine:   une tartine</vt:lpstr>
      <vt:lpstr>Un petit-déjeuner à la française….</vt:lpstr>
      <vt:lpstr>PowerPoint Presentation</vt:lpstr>
      <vt:lpstr>PowerPoint Presentation</vt:lpstr>
      <vt:lpstr>Une bouteille de lait</vt:lpstr>
      <vt:lpstr>PowerPoint Presentation</vt:lpstr>
      <vt:lpstr>Les  pâtisseries élégantes!</vt:lpstr>
      <vt:lpstr>Des biscuits:  “des macarons”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aliments qui sont très français</dc:title>
  <dc:creator>Devan Baty</dc:creator>
  <cp:lastModifiedBy>Devan Baty</cp:lastModifiedBy>
  <cp:revision>11</cp:revision>
  <dcterms:created xsi:type="dcterms:W3CDTF">2011-02-02T00:09:46Z</dcterms:created>
  <dcterms:modified xsi:type="dcterms:W3CDTF">2017-01-18T14:31:42Z</dcterms:modified>
</cp:coreProperties>
</file>