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75" r:id="rId5"/>
    <p:sldId id="259" r:id="rId6"/>
    <p:sldId id="258" r:id="rId7"/>
    <p:sldId id="263" r:id="rId8"/>
    <p:sldId id="266" r:id="rId9"/>
    <p:sldId id="267" r:id="rId10"/>
    <p:sldId id="268" r:id="rId11"/>
    <p:sldId id="269" r:id="rId12"/>
    <p:sldId id="270" r:id="rId13"/>
    <p:sldId id="264" r:id="rId14"/>
    <p:sldId id="260" r:id="rId15"/>
    <p:sldId id="261" r:id="rId16"/>
    <p:sldId id="262" r:id="rId17"/>
    <p:sldId id="265" r:id="rId18"/>
    <p:sldId id="273" r:id="rId19"/>
    <p:sldId id="274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A0B851-ED5C-4FE7-9A80-1744E1C887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55280C-1407-4D15-86DC-7DD172BC0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6, </a:t>
            </a:r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/>
              <a:t>Modèles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Tu</a:t>
            </a:r>
            <a:r>
              <a:rPr lang="en-US" dirty="0" smtClean="0"/>
              <a:t> vas payer les charges?  </a:t>
            </a:r>
            <a:r>
              <a:rPr lang="en-US" dirty="0" err="1" smtClean="0"/>
              <a:t>Oui</a:t>
            </a:r>
            <a:r>
              <a:rPr lang="en-US" dirty="0" smtClean="0"/>
              <a:t>, je </a:t>
            </a:r>
            <a:r>
              <a:rPr lang="en-US" dirty="0" err="1" smtClean="0"/>
              <a:t>vais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les </a:t>
            </a:r>
            <a:r>
              <a:rPr lang="en-US" dirty="0" smtClean="0"/>
              <a:t>payer.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dois</a:t>
            </a:r>
            <a:r>
              <a:rPr lang="en-US" dirty="0" smtClean="0"/>
              <a:t> faire </a:t>
            </a:r>
            <a:r>
              <a:rPr lang="en-US" dirty="0" err="1" smtClean="0"/>
              <a:t>mes</a:t>
            </a:r>
            <a:r>
              <a:rPr lang="en-US" dirty="0" smtClean="0"/>
              <a:t> devoirs!  Je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faire.</a:t>
            </a:r>
          </a:p>
          <a:p>
            <a:r>
              <a:rPr lang="en-US" dirty="0" err="1" smtClean="0"/>
              <a:t>Voulez-vous</a:t>
            </a:r>
            <a:r>
              <a:rPr lang="en-US" dirty="0" smtClean="0"/>
              <a:t> </a:t>
            </a:r>
            <a:r>
              <a:rPr lang="en-US" dirty="0" err="1" smtClean="0"/>
              <a:t>écouter</a:t>
            </a:r>
            <a:r>
              <a:rPr lang="en-US" dirty="0" smtClean="0"/>
              <a:t> la radio?  Je </a:t>
            </a:r>
            <a:r>
              <a:rPr lang="en-US" dirty="0" err="1" smtClean="0"/>
              <a:t>veux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l’</a:t>
            </a:r>
            <a:r>
              <a:rPr lang="en-US" dirty="0" err="1" smtClean="0"/>
              <a:t>écouter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>
                <a:solidFill>
                  <a:srgbClr val="FF0000"/>
                </a:solidFill>
              </a:rPr>
              <a:t>Où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est-ce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qu’on</a:t>
            </a:r>
            <a:r>
              <a:rPr lang="en-US" dirty="0" smtClean="0">
                <a:solidFill>
                  <a:srgbClr val="FF0000"/>
                </a:solidFill>
              </a:rPr>
              <a:t> met le </a:t>
            </a:r>
            <a:r>
              <a:rPr lang="en-US" dirty="0" err="1" smtClean="0">
                <a:solidFill>
                  <a:srgbClr val="FF0000"/>
                </a:solidFill>
              </a:rPr>
              <a:t>pronom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quand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il</a:t>
            </a:r>
            <a:r>
              <a:rPr lang="en-US" dirty="0" smtClean="0">
                <a:solidFill>
                  <a:srgbClr val="FF0000"/>
                </a:solidFill>
              </a:rPr>
              <a:t> y a un </a:t>
            </a:r>
            <a:r>
              <a:rPr lang="en-US" dirty="0" err="1" smtClean="0">
                <a:solidFill>
                  <a:srgbClr val="FF0000"/>
                </a:solidFill>
              </a:rPr>
              <a:t>infinitif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dans</a:t>
            </a:r>
            <a:r>
              <a:rPr lang="en-US" dirty="0" smtClean="0">
                <a:solidFill>
                  <a:srgbClr val="FF0000"/>
                </a:solidFill>
              </a:rPr>
              <a:t> la phrase?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/>
              <a:t>Modèles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 err="1" smtClean="0"/>
              <a:t>J’ai</a:t>
            </a:r>
            <a:r>
              <a:rPr lang="en-US" dirty="0"/>
              <a:t> </a:t>
            </a:r>
            <a:r>
              <a:rPr lang="en-US" dirty="0" err="1" smtClean="0"/>
              <a:t>écouté</a:t>
            </a:r>
            <a:r>
              <a:rPr lang="en-US" dirty="0" smtClean="0"/>
              <a:t> la radio.  	Je </a:t>
            </a:r>
            <a:r>
              <a:rPr lang="en-US" b="1" dirty="0" err="1" smtClean="0">
                <a:solidFill>
                  <a:srgbClr val="FF0000"/>
                </a:solidFill>
              </a:rPr>
              <a:t>l’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écoutée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regardé</a:t>
            </a:r>
            <a:r>
              <a:rPr lang="en-US" dirty="0" smtClean="0"/>
              <a:t> le film. 		Je </a:t>
            </a:r>
            <a:r>
              <a:rPr lang="en-US" b="1" dirty="0" err="1" smtClean="0">
                <a:solidFill>
                  <a:srgbClr val="FF0000"/>
                </a:solidFill>
              </a:rPr>
              <a:t>l’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regardé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fait </a:t>
            </a:r>
            <a:r>
              <a:rPr lang="en-US" dirty="0" err="1" smtClean="0"/>
              <a:t>mes</a:t>
            </a:r>
            <a:r>
              <a:rPr lang="en-US" dirty="0" smtClean="0"/>
              <a:t> devoirs. 	Je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faits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>
                <a:solidFill>
                  <a:srgbClr val="FF0000"/>
                </a:solidFill>
              </a:rPr>
              <a:t>Où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est-ce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qu’on</a:t>
            </a:r>
            <a:r>
              <a:rPr lang="en-US" dirty="0" smtClean="0">
                <a:solidFill>
                  <a:srgbClr val="FF0000"/>
                </a:solidFill>
              </a:rPr>
              <a:t> met le </a:t>
            </a:r>
            <a:r>
              <a:rPr lang="en-US" dirty="0" err="1" smtClean="0">
                <a:solidFill>
                  <a:srgbClr val="FF0000"/>
                </a:solidFill>
              </a:rPr>
              <a:t>pronom</a:t>
            </a:r>
            <a:r>
              <a:rPr lang="en-US" dirty="0" smtClean="0">
                <a:solidFill>
                  <a:srgbClr val="FF0000"/>
                </a:solidFill>
              </a:rPr>
              <a:t> au passé </a:t>
            </a:r>
            <a:r>
              <a:rPr lang="en-US" dirty="0" err="1" smtClean="0">
                <a:solidFill>
                  <a:srgbClr val="FF0000"/>
                </a:solidFill>
              </a:rPr>
              <a:t>composé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négation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 </a:t>
            </a:r>
            <a:r>
              <a:rPr lang="en-US" dirty="0" err="1" smtClean="0"/>
              <a:t>présent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</a:t>
            </a:r>
            <a:r>
              <a:rPr lang="en-US" dirty="0" smtClean="0"/>
              <a:t> </a:t>
            </a:r>
            <a:r>
              <a:rPr lang="en-US" dirty="0" err="1" smtClean="0"/>
              <a:t>regarde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Non,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ne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le </a:t>
            </a:r>
            <a:r>
              <a:rPr lang="en-US" dirty="0" err="1" smtClean="0"/>
              <a:t>regarde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pas.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 passé </a:t>
            </a:r>
            <a:r>
              <a:rPr lang="en-US" dirty="0" err="1" smtClean="0"/>
              <a:t>composé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Je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faits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Je </a:t>
            </a:r>
            <a:r>
              <a:rPr lang="en-US" b="1" dirty="0" smtClean="0">
                <a:solidFill>
                  <a:srgbClr val="0070C0"/>
                </a:solidFill>
              </a:rPr>
              <a:t>ne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pas </a:t>
            </a:r>
            <a:r>
              <a:rPr lang="en-US" dirty="0" err="1" smtClean="0"/>
              <a:t>faits</a:t>
            </a:r>
            <a:endParaRPr lang="en-US" dirty="0" smtClean="0"/>
          </a:p>
          <a:p>
            <a:pPr lvl="1"/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Avec un </a:t>
            </a:r>
            <a:r>
              <a:rPr lang="en-US" dirty="0" err="1" smtClean="0"/>
              <a:t>infinitif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la phrase (ex:  </a:t>
            </a:r>
            <a:r>
              <a:rPr lang="en-US" dirty="0" err="1" smtClean="0"/>
              <a:t>futur</a:t>
            </a:r>
            <a:r>
              <a:rPr lang="en-US" dirty="0" smtClean="0"/>
              <a:t> </a:t>
            </a:r>
            <a:r>
              <a:rPr lang="en-US" dirty="0" err="1" smtClean="0"/>
              <a:t>proche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avec “</a:t>
            </a:r>
            <a:r>
              <a:rPr lang="en-US" dirty="0" err="1" smtClean="0"/>
              <a:t>vouloir</a:t>
            </a:r>
            <a:r>
              <a:rPr lang="en-US" dirty="0" smtClean="0"/>
              <a:t>, devoir,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pouvoir</a:t>
            </a:r>
            <a:r>
              <a:rPr lang="en-US" dirty="0" smtClean="0"/>
              <a:t>”)</a:t>
            </a:r>
            <a:endParaRPr lang="en-US" dirty="0"/>
          </a:p>
          <a:p>
            <a:pPr lvl="1"/>
            <a:r>
              <a:rPr lang="en-US" dirty="0" smtClean="0"/>
              <a:t>Je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faire.</a:t>
            </a:r>
          </a:p>
          <a:p>
            <a:pPr lvl="1"/>
            <a:r>
              <a:rPr lang="en-US" dirty="0" smtClean="0"/>
              <a:t>Je </a:t>
            </a:r>
            <a:r>
              <a:rPr lang="en-US" b="1" dirty="0" smtClean="0">
                <a:solidFill>
                  <a:srgbClr val="0070C0"/>
                </a:solidFill>
              </a:rPr>
              <a:t>ne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pas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faire.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La vie des </a:t>
            </a:r>
            <a:r>
              <a:rPr lang="en-US" dirty="0" err="1"/>
              <a:t>locataires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Associez</a:t>
            </a:r>
            <a:r>
              <a:rPr lang="en-US" dirty="0"/>
              <a:t> un </a:t>
            </a:r>
            <a:r>
              <a:rPr lang="en-US" dirty="0" err="1"/>
              <a:t>numéro</a:t>
            </a:r>
            <a:r>
              <a:rPr lang="en-US" dirty="0"/>
              <a:t> (1, 2, 3) avec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lettre</a:t>
            </a:r>
            <a:r>
              <a:rPr lang="en-US" dirty="0"/>
              <a:t> (a, b, c) </a:t>
            </a:r>
            <a:r>
              <a:rPr lang="en-US" dirty="0" smtClean="0"/>
              <a:t>pour </a:t>
            </a:r>
            <a:r>
              <a:rPr lang="en-US" dirty="0" err="1" smtClean="0"/>
              <a:t>parler</a:t>
            </a:r>
            <a:r>
              <a:rPr lang="en-US" dirty="0" smtClean="0"/>
              <a:t> </a:t>
            </a:r>
            <a:r>
              <a:rPr lang="en-US" dirty="0"/>
              <a:t>de la vie </a:t>
            </a:r>
            <a:r>
              <a:rPr lang="en-US" dirty="0" smtClean="0"/>
              <a:t>d’un </a:t>
            </a:r>
            <a:r>
              <a:rPr lang="en-US" dirty="0" err="1"/>
              <a:t>locataire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/>
              <a:t>vais</a:t>
            </a:r>
            <a:r>
              <a:rPr lang="en-US" dirty="0"/>
              <a:t> </a:t>
            </a:r>
            <a:r>
              <a:rPr lang="en-US" b="1" dirty="0"/>
              <a:t>le</a:t>
            </a:r>
            <a:r>
              <a:rPr lang="en-US" dirty="0"/>
              <a:t> </a:t>
            </a:r>
            <a:r>
              <a:rPr lang="en-US" dirty="0" err="1"/>
              <a:t>louer</a:t>
            </a:r>
            <a:r>
              <a:rPr lang="en-US" dirty="0"/>
              <a:t> après tout.</a:t>
            </a:r>
          </a:p>
          <a:p>
            <a:pPr>
              <a:buNone/>
            </a:pPr>
            <a:r>
              <a:rPr lang="en-US" dirty="0"/>
              <a:t>	→  </a:t>
            </a:r>
            <a:r>
              <a:rPr lang="en-US" dirty="0" err="1"/>
              <a:t>l’appartement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1.  Je les </a:t>
            </a:r>
            <a:r>
              <a:rPr lang="en-US" dirty="0" err="1"/>
              <a:t>paye</a:t>
            </a:r>
            <a:r>
              <a:rPr lang="en-US" dirty="0"/>
              <a:t>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mois</a:t>
            </a:r>
            <a:r>
              <a:rPr lang="en-US" dirty="0"/>
              <a:t>.		a.  la </a:t>
            </a:r>
            <a:r>
              <a:rPr lang="en-US" dirty="0" err="1"/>
              <a:t>propriétaire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2.  Je le </a:t>
            </a:r>
            <a:r>
              <a:rPr lang="en-US" dirty="0" err="1"/>
              <a:t>paye</a:t>
            </a:r>
            <a:r>
              <a:rPr lang="en-US" dirty="0"/>
              <a:t>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mois</a:t>
            </a:r>
            <a:r>
              <a:rPr lang="en-US" dirty="0"/>
              <a:t>.		b.  le </a:t>
            </a:r>
            <a:r>
              <a:rPr lang="en-US" dirty="0" err="1"/>
              <a:t>voisin</a:t>
            </a:r>
            <a:endParaRPr lang="en-US" dirty="0"/>
          </a:p>
          <a:p>
            <a:pPr>
              <a:buNone/>
            </a:pPr>
            <a:r>
              <a:rPr lang="en-US" dirty="0"/>
              <a:t>3.  Je ne le </a:t>
            </a:r>
            <a:r>
              <a:rPr lang="en-US" dirty="0" err="1"/>
              <a:t>vois</a:t>
            </a:r>
            <a:r>
              <a:rPr lang="en-US" dirty="0"/>
              <a:t> </a:t>
            </a:r>
            <a:r>
              <a:rPr lang="en-US" dirty="0" err="1"/>
              <a:t>jamais</a:t>
            </a:r>
            <a:r>
              <a:rPr lang="en-US" dirty="0"/>
              <a:t>.		</a:t>
            </a:r>
            <a:r>
              <a:rPr lang="en-US" dirty="0" smtClean="0"/>
              <a:t>	c</a:t>
            </a:r>
            <a:r>
              <a:rPr lang="en-US" dirty="0"/>
              <a:t>.  les charges </a:t>
            </a:r>
          </a:p>
          <a:p>
            <a:pPr>
              <a:buNone/>
            </a:pPr>
            <a:r>
              <a:rPr lang="en-US" dirty="0"/>
              <a:t>4.  Je la </a:t>
            </a:r>
            <a:r>
              <a:rPr lang="en-US" dirty="0" err="1"/>
              <a:t>vois</a:t>
            </a:r>
            <a:r>
              <a:rPr lang="en-US" dirty="0"/>
              <a:t>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jours</a:t>
            </a:r>
            <a:r>
              <a:rPr lang="en-US" dirty="0"/>
              <a:t>.		</a:t>
            </a:r>
            <a:r>
              <a:rPr lang="en-US" dirty="0" smtClean="0"/>
              <a:t>d</a:t>
            </a:r>
            <a:r>
              <a:rPr lang="en-US" dirty="0"/>
              <a:t>.  la </a:t>
            </a:r>
            <a:r>
              <a:rPr lang="en-US" dirty="0" err="1" smtClean="0"/>
              <a:t>chèque</a:t>
            </a:r>
            <a:r>
              <a:rPr lang="en-US" dirty="0" smtClean="0"/>
              <a:t> </a:t>
            </a:r>
            <a:r>
              <a:rPr lang="en-US" dirty="0"/>
              <a:t>du </a:t>
            </a:r>
            <a:r>
              <a:rPr lang="en-US" dirty="0" smtClean="0"/>
              <a:t>							</a:t>
            </a:r>
            <a:r>
              <a:rPr lang="en-US" dirty="0" err="1" smtClean="0"/>
              <a:t>loyer</a:t>
            </a:r>
            <a:endParaRPr lang="en-US" dirty="0"/>
          </a:p>
          <a:p>
            <a:pPr>
              <a:buNone/>
            </a:pPr>
            <a:r>
              <a:rPr lang="en-US" dirty="0"/>
              <a:t>5.  Je </a:t>
            </a:r>
            <a:r>
              <a:rPr lang="en-US" dirty="0" err="1"/>
              <a:t>l’ai</a:t>
            </a:r>
            <a:r>
              <a:rPr lang="en-US" dirty="0"/>
              <a:t> </a:t>
            </a:r>
            <a:r>
              <a:rPr lang="en-US" dirty="0" err="1"/>
              <a:t>donnée</a:t>
            </a:r>
            <a:r>
              <a:rPr lang="en-US" dirty="0"/>
              <a:t> au </a:t>
            </a:r>
            <a:r>
              <a:rPr lang="en-US" dirty="0" err="1"/>
              <a:t>propriétaire</a:t>
            </a:r>
            <a:r>
              <a:rPr lang="en-US" dirty="0"/>
              <a:t>.	</a:t>
            </a:r>
            <a:r>
              <a:rPr lang="en-US" dirty="0" smtClean="0"/>
              <a:t>e</a:t>
            </a:r>
            <a:r>
              <a:rPr lang="en-US" dirty="0"/>
              <a:t>.  le </a:t>
            </a:r>
            <a:r>
              <a:rPr lang="en-US" dirty="0" err="1"/>
              <a:t>loyer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suis</a:t>
            </a:r>
            <a:r>
              <a:rPr lang="en-US" dirty="0" smtClean="0"/>
              <a:t>-je?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/>
              <a:t>étudiants</a:t>
            </a:r>
            <a:r>
              <a:rPr lang="en-US" dirty="0"/>
              <a:t> </a:t>
            </a:r>
            <a:r>
              <a:rPr lang="en-US" b="1" dirty="0"/>
              <a:t>les</a:t>
            </a:r>
            <a:r>
              <a:rPr lang="en-US" dirty="0"/>
              <a:t> font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soirs</a:t>
            </a:r>
            <a:r>
              <a:rPr lang="en-US" dirty="0"/>
              <a:t>.  Le </a:t>
            </a:r>
            <a:r>
              <a:rPr lang="en-US" dirty="0" err="1"/>
              <a:t>professeur</a:t>
            </a:r>
            <a:r>
              <a:rPr lang="en-US" dirty="0"/>
              <a:t> </a:t>
            </a:r>
            <a:r>
              <a:rPr lang="en-US" b="1" dirty="0"/>
              <a:t>les</a:t>
            </a:r>
            <a:r>
              <a:rPr lang="en-US" dirty="0"/>
              <a:t> a communiqué</a:t>
            </a:r>
            <a:r>
              <a:rPr lang="en-US" u="sng" dirty="0"/>
              <a:t>s</a:t>
            </a:r>
            <a:r>
              <a:rPr lang="en-US" dirty="0"/>
              <a:t> </a:t>
            </a:r>
            <a:r>
              <a:rPr lang="en-US" dirty="0" err="1"/>
              <a:t>sur</a:t>
            </a:r>
            <a:r>
              <a:rPr lang="en-US" dirty="0"/>
              <a:t> le </a:t>
            </a:r>
            <a:r>
              <a:rPr lang="en-US" dirty="0" err="1"/>
              <a:t>programme</a:t>
            </a:r>
            <a:r>
              <a:rPr lang="en-US" dirty="0"/>
              <a:t> du </a:t>
            </a:r>
            <a:r>
              <a:rPr lang="en-US" dirty="0" err="1"/>
              <a:t>cours</a:t>
            </a:r>
            <a:r>
              <a:rPr lang="en-US" dirty="0"/>
              <a:t>.  Les </a:t>
            </a:r>
            <a:r>
              <a:rPr lang="en-US" dirty="0" err="1"/>
              <a:t>étudiants</a:t>
            </a:r>
            <a:r>
              <a:rPr lang="en-US" dirty="0"/>
              <a:t> ne </a:t>
            </a:r>
            <a:r>
              <a:rPr lang="en-US" b="1" dirty="0"/>
              <a:t>les</a:t>
            </a:r>
            <a:r>
              <a:rPr lang="en-US" dirty="0"/>
              <a:t> </a:t>
            </a:r>
            <a:r>
              <a:rPr lang="en-US" dirty="0" err="1"/>
              <a:t>aiment</a:t>
            </a:r>
            <a:r>
              <a:rPr lang="en-US" dirty="0"/>
              <a:t> pas en </a:t>
            </a:r>
            <a:r>
              <a:rPr lang="en-US" dirty="0" err="1"/>
              <a:t>général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chose.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suis</a:t>
            </a:r>
            <a:r>
              <a:rPr lang="en-US" dirty="0" smtClean="0"/>
              <a:t>-je?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On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b="1" dirty="0" err="1"/>
              <a:t>l’</a:t>
            </a:r>
            <a:r>
              <a:rPr lang="en-US" dirty="0" err="1"/>
              <a:t>utiliser</a:t>
            </a:r>
            <a:r>
              <a:rPr lang="en-US" dirty="0"/>
              <a:t> en France pour voyager </a:t>
            </a:r>
            <a:r>
              <a:rPr lang="en-US" dirty="0" err="1"/>
              <a:t>d’une</a:t>
            </a:r>
            <a:r>
              <a:rPr lang="en-US" dirty="0"/>
              <a:t> </a:t>
            </a:r>
            <a:r>
              <a:rPr lang="en-US" dirty="0" err="1"/>
              <a:t>ville</a:t>
            </a:r>
            <a:r>
              <a:rPr lang="en-US" dirty="0"/>
              <a:t> à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autre</a:t>
            </a:r>
            <a:r>
              <a:rPr lang="en-US" dirty="0"/>
              <a:t>.  Les </a:t>
            </a:r>
            <a:r>
              <a:rPr lang="en-US" dirty="0" err="1"/>
              <a:t>Français</a:t>
            </a:r>
            <a:r>
              <a:rPr lang="en-US" dirty="0"/>
              <a:t> </a:t>
            </a:r>
            <a:r>
              <a:rPr lang="en-US" b="1" dirty="0"/>
              <a:t>le</a:t>
            </a:r>
            <a:r>
              <a:rPr lang="en-US" dirty="0"/>
              <a:t> </a:t>
            </a:r>
            <a:r>
              <a:rPr lang="en-US" dirty="0" err="1"/>
              <a:t>préfèrent</a:t>
            </a:r>
            <a:r>
              <a:rPr lang="en-US" dirty="0"/>
              <a:t> à </a:t>
            </a:r>
            <a:r>
              <a:rPr lang="en-US" dirty="0" err="1"/>
              <a:t>l’auto</a:t>
            </a:r>
            <a:r>
              <a:rPr lang="en-US" dirty="0"/>
              <a:t> </a:t>
            </a:r>
            <a:r>
              <a:rPr lang="en-US" dirty="0" err="1"/>
              <a:t>parce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plus </a:t>
            </a:r>
            <a:r>
              <a:rPr lang="en-US" dirty="0" err="1"/>
              <a:t>rapide</a:t>
            </a:r>
            <a:r>
              <a:rPr lang="en-US" dirty="0"/>
              <a:t>.</a:t>
            </a:r>
          </a:p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 un </a:t>
            </a:r>
            <a:r>
              <a:rPr lang="en-US" dirty="0" err="1"/>
              <a:t>moyen</a:t>
            </a:r>
            <a:r>
              <a:rPr lang="en-US" dirty="0"/>
              <a:t> de transport.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suis</a:t>
            </a:r>
            <a:r>
              <a:rPr lang="en-US" dirty="0" smtClean="0"/>
              <a:t>-je?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/>
              <a:t>On </a:t>
            </a:r>
            <a:r>
              <a:rPr lang="en-US" b="1" dirty="0"/>
              <a:t>la</a:t>
            </a:r>
            <a:r>
              <a:rPr lang="en-US" dirty="0"/>
              <a:t> mange en France pour le dessert.  On </a:t>
            </a:r>
            <a:r>
              <a:rPr lang="en-US" b="1" dirty="0"/>
              <a:t>la</a:t>
            </a:r>
            <a:r>
              <a:rPr lang="en-US" dirty="0"/>
              <a:t> mange avec </a:t>
            </a:r>
            <a:r>
              <a:rPr lang="en-US" dirty="0" err="1"/>
              <a:t>une</a:t>
            </a:r>
            <a:r>
              <a:rPr lang="en-US" dirty="0"/>
              <a:t> petite </a:t>
            </a:r>
            <a:r>
              <a:rPr lang="en-US" dirty="0" err="1"/>
              <a:t>cuillère</a:t>
            </a:r>
            <a:r>
              <a:rPr lang="en-US" dirty="0"/>
              <a:t>.  Les </a:t>
            </a:r>
            <a:r>
              <a:rPr lang="en-US" dirty="0" err="1"/>
              <a:t>enfants</a:t>
            </a:r>
            <a:r>
              <a:rPr lang="en-US" dirty="0"/>
              <a:t> </a:t>
            </a:r>
            <a:r>
              <a:rPr lang="en-US" b="1" dirty="0" err="1"/>
              <a:t>l’</a:t>
            </a:r>
            <a:r>
              <a:rPr lang="en-US" dirty="0" err="1"/>
              <a:t>adorent</a:t>
            </a:r>
            <a:r>
              <a:rPr lang="en-US" dirty="0"/>
              <a:t> </a:t>
            </a:r>
            <a:r>
              <a:rPr lang="en-US" dirty="0" err="1"/>
              <a:t>parce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 y a du </a:t>
            </a:r>
            <a:r>
              <a:rPr lang="en-US" dirty="0" err="1"/>
              <a:t>chocolat</a:t>
            </a:r>
            <a:r>
              <a:rPr lang="en-US" dirty="0"/>
              <a:t> dedans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 un dessert.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fait avec?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/>
              <a:t>qu’on</a:t>
            </a:r>
            <a:r>
              <a:rPr lang="en-US" dirty="0"/>
              <a:t> fait avec le </a:t>
            </a:r>
            <a:r>
              <a:rPr lang="en-US" dirty="0" err="1"/>
              <a:t>livre</a:t>
            </a:r>
            <a:r>
              <a:rPr lang="en-US" dirty="0"/>
              <a:t> de </a:t>
            </a:r>
            <a:r>
              <a:rPr lang="en-US" dirty="0" err="1"/>
              <a:t>français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→  Je le </a:t>
            </a:r>
            <a:r>
              <a:rPr lang="en-US" dirty="0" err="1"/>
              <a:t>regarde</a:t>
            </a:r>
            <a:r>
              <a:rPr lang="en-US" dirty="0"/>
              <a:t> </a:t>
            </a:r>
            <a:r>
              <a:rPr lang="en-US" dirty="0" err="1"/>
              <a:t>avant</a:t>
            </a:r>
            <a:r>
              <a:rPr lang="en-US" dirty="0"/>
              <a:t> la </a:t>
            </a:r>
            <a:r>
              <a:rPr lang="en-US" dirty="0" err="1"/>
              <a:t>classe</a:t>
            </a:r>
            <a:r>
              <a:rPr lang="en-US" dirty="0"/>
              <a:t>; je </a:t>
            </a:r>
            <a:r>
              <a:rPr lang="en-US" dirty="0" err="1"/>
              <a:t>l’utilise</a:t>
            </a:r>
            <a:r>
              <a:rPr lang="en-US" dirty="0"/>
              <a:t> pour faire </a:t>
            </a:r>
            <a:r>
              <a:rPr lang="en-US" dirty="0" err="1"/>
              <a:t>mes</a:t>
            </a:r>
            <a:r>
              <a:rPr lang="en-US" dirty="0"/>
              <a:t> devoirs; je ne le </a:t>
            </a:r>
            <a:r>
              <a:rPr lang="en-US" dirty="0" err="1"/>
              <a:t>lis</a:t>
            </a:r>
            <a:r>
              <a:rPr lang="en-US" dirty="0"/>
              <a:t> pas à </a:t>
            </a:r>
            <a:r>
              <a:rPr lang="en-US" dirty="0" err="1"/>
              <a:t>mon</a:t>
            </a:r>
            <a:r>
              <a:rPr lang="en-US" dirty="0"/>
              <a:t> petit frère.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Parlez</a:t>
            </a:r>
            <a:r>
              <a:rPr lang="en-US" dirty="0"/>
              <a:t> avec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partenaire</a:t>
            </a:r>
            <a:r>
              <a:rPr lang="en-US" dirty="0"/>
              <a:t> et </a:t>
            </a:r>
            <a:r>
              <a:rPr lang="en-US" dirty="0" err="1"/>
              <a:t>comparez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Qu’est-ce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faites</a:t>
            </a:r>
            <a:r>
              <a:rPr lang="en-US" dirty="0"/>
              <a:t> avec…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1.  …les CDs?</a:t>
            </a:r>
          </a:p>
          <a:p>
            <a:pPr marL="0" indent="0">
              <a:buNone/>
            </a:pPr>
            <a:r>
              <a:rPr lang="en-US" dirty="0"/>
              <a:t>2.  …les films?</a:t>
            </a:r>
          </a:p>
          <a:p>
            <a:pPr marL="0" indent="0">
              <a:buNone/>
            </a:pPr>
            <a:r>
              <a:rPr lang="en-US" dirty="0"/>
              <a:t>3.  …le </a:t>
            </a:r>
            <a:r>
              <a:rPr lang="en-US" dirty="0" err="1"/>
              <a:t>dîner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4.  …les </a:t>
            </a:r>
            <a:r>
              <a:rPr lang="en-US" dirty="0" err="1"/>
              <a:t>enfants</a:t>
            </a:r>
            <a:r>
              <a:rPr lang="en-US" dirty="0"/>
              <a:t> qui </a:t>
            </a:r>
            <a:r>
              <a:rPr lang="en-US" dirty="0" err="1"/>
              <a:t>désobéissent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5.  …les </a:t>
            </a:r>
            <a:r>
              <a:rPr lang="en-US" dirty="0" err="1" smtClean="0"/>
              <a:t>étudiants</a:t>
            </a:r>
            <a:r>
              <a:rPr lang="en-US" dirty="0" smtClean="0"/>
              <a:t> qui </a:t>
            </a:r>
            <a:r>
              <a:rPr lang="en-US" dirty="0" err="1" smtClean="0"/>
              <a:t>parlent</a:t>
            </a:r>
            <a:r>
              <a:rPr lang="en-US" dirty="0" smtClean="0"/>
              <a:t> </a:t>
            </a:r>
            <a:r>
              <a:rPr lang="en-US" dirty="0" err="1" smtClean="0"/>
              <a:t>anglais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Qu’est-ce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vos</a:t>
            </a:r>
            <a:r>
              <a:rPr lang="en-US" sz="2400" dirty="0" smtClean="0"/>
              <a:t> </a:t>
            </a:r>
            <a:r>
              <a:rPr lang="en-US" sz="2400" dirty="0" err="1" smtClean="0"/>
              <a:t>camarades</a:t>
            </a:r>
            <a:r>
              <a:rPr lang="en-US" sz="2400" dirty="0" smtClean="0"/>
              <a:t> de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vont</a:t>
            </a:r>
            <a:r>
              <a:rPr lang="en-US" sz="2400" dirty="0" smtClean="0"/>
              <a:t> faire </a:t>
            </a:r>
            <a:r>
              <a:rPr lang="en-US" sz="2400" dirty="0" err="1" smtClean="0"/>
              <a:t>samedi</a:t>
            </a:r>
            <a:r>
              <a:rPr lang="en-US" sz="2400" dirty="0" smtClean="0"/>
              <a:t> prochain?  À tour de </a:t>
            </a:r>
            <a:r>
              <a:rPr lang="en-US" sz="2400" dirty="0" err="1" smtClean="0"/>
              <a:t>rôle</a:t>
            </a:r>
            <a:r>
              <a:rPr lang="en-US" sz="2400" dirty="0" smtClean="0"/>
              <a:t>, </a:t>
            </a:r>
            <a:r>
              <a:rPr lang="en-US" sz="2400" dirty="0" err="1" smtClean="0"/>
              <a:t>posez</a:t>
            </a:r>
            <a:r>
              <a:rPr lang="en-US" sz="2400" dirty="0" smtClean="0"/>
              <a:t> les questions </a:t>
            </a:r>
            <a:r>
              <a:rPr lang="en-US" sz="2400" dirty="0" err="1" smtClean="0"/>
              <a:t>suivantes</a:t>
            </a:r>
            <a:r>
              <a:rPr lang="en-US" sz="2400" dirty="0" smtClean="0"/>
              <a:t> à </a:t>
            </a:r>
            <a:r>
              <a:rPr lang="en-US" sz="2400" dirty="0" err="1" smtClean="0"/>
              <a:t>votre</a:t>
            </a:r>
            <a:r>
              <a:rPr lang="en-US" sz="2400" dirty="0" smtClean="0"/>
              <a:t> </a:t>
            </a:r>
            <a:r>
              <a:rPr lang="en-US" sz="2400" dirty="0" err="1" smtClean="0"/>
              <a:t>partenaire</a:t>
            </a:r>
            <a:r>
              <a:rPr lang="en-US" sz="2400" dirty="0" smtClean="0"/>
              <a:t>.  </a:t>
            </a:r>
            <a:r>
              <a:rPr lang="en-US" sz="2400" dirty="0" err="1" smtClean="0"/>
              <a:t>Répondez</a:t>
            </a:r>
            <a:r>
              <a:rPr lang="en-US" sz="2400" dirty="0" smtClean="0"/>
              <a:t> en </a:t>
            </a:r>
            <a:r>
              <a:rPr lang="en-US" sz="2400" dirty="0" err="1" smtClean="0"/>
              <a:t>employant</a:t>
            </a:r>
            <a:r>
              <a:rPr lang="en-US" sz="2400" dirty="0" smtClean="0"/>
              <a:t> un </a:t>
            </a:r>
            <a:r>
              <a:rPr lang="en-US" sz="2400" dirty="0" err="1" smtClean="0"/>
              <a:t>pronom</a:t>
            </a:r>
            <a:r>
              <a:rPr lang="en-US" sz="2400" dirty="0" smtClean="0"/>
              <a:t> </a:t>
            </a:r>
            <a:r>
              <a:rPr lang="en-US" sz="2400" dirty="0" err="1" smtClean="0"/>
              <a:t>d’objet</a:t>
            </a:r>
            <a:r>
              <a:rPr lang="en-US" sz="2400" dirty="0" smtClean="0"/>
              <a:t> direct </a:t>
            </a:r>
            <a:r>
              <a:rPr lang="en-US" sz="2400" dirty="0" err="1" smtClean="0"/>
              <a:t>dans</a:t>
            </a:r>
            <a:r>
              <a:rPr lang="en-US" sz="2400" dirty="0" smtClean="0"/>
              <a:t> </a:t>
            </a:r>
            <a:r>
              <a:rPr lang="en-US" sz="2400" dirty="0" err="1" smtClean="0"/>
              <a:t>une</a:t>
            </a:r>
            <a:r>
              <a:rPr lang="en-US" sz="2400" dirty="0" smtClean="0"/>
              <a:t> phrase </a:t>
            </a:r>
            <a:r>
              <a:rPr lang="en-US" sz="2400" dirty="0" err="1" smtClean="0"/>
              <a:t>complète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i="1" dirty="0" err="1" smtClean="0"/>
              <a:t>Modèle</a:t>
            </a:r>
            <a:r>
              <a:rPr lang="en-US" sz="2400" dirty="0" smtClean="0"/>
              <a:t>:  </a:t>
            </a:r>
            <a:r>
              <a:rPr lang="en-US" sz="2400" dirty="0" err="1" smtClean="0"/>
              <a:t>Tu</a:t>
            </a:r>
            <a:r>
              <a:rPr lang="en-US" sz="2400" dirty="0" smtClean="0"/>
              <a:t> vas </a:t>
            </a:r>
            <a:r>
              <a:rPr lang="en-US" sz="2400" dirty="0" err="1" smtClean="0"/>
              <a:t>voir</a:t>
            </a:r>
            <a:r>
              <a:rPr lang="en-US" sz="2400" dirty="0" smtClean="0"/>
              <a:t> </a:t>
            </a:r>
            <a:r>
              <a:rPr lang="en-US" sz="2400" u="sng" dirty="0" smtClean="0"/>
              <a:t>le match de basket </a:t>
            </a:r>
            <a:r>
              <a:rPr lang="en-US" sz="2400" dirty="0" err="1" smtClean="0"/>
              <a:t>samedi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dirty="0" smtClean="0"/>
              <a:t>		--</a:t>
            </a:r>
            <a:r>
              <a:rPr lang="en-US" sz="2400" i="1" dirty="0" err="1" smtClean="0"/>
              <a:t>Oui</a:t>
            </a:r>
            <a:r>
              <a:rPr lang="en-US" sz="2400" i="1" dirty="0" smtClean="0"/>
              <a:t>, je </a:t>
            </a:r>
            <a:r>
              <a:rPr lang="en-US" sz="2400" i="1" dirty="0" err="1" smtClean="0"/>
              <a:t>vais</a:t>
            </a:r>
            <a:r>
              <a:rPr lang="en-US" sz="2400" i="1" dirty="0" smtClean="0"/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le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voir</a:t>
            </a:r>
            <a:r>
              <a:rPr lang="en-US" sz="2400" dirty="0" smtClean="0"/>
              <a:t>.  </a:t>
            </a:r>
            <a:r>
              <a:rPr lang="en-US" sz="2400" dirty="0" err="1" smtClean="0"/>
              <a:t>ou</a:t>
            </a:r>
            <a:r>
              <a:rPr lang="en-US" sz="2400" dirty="0" smtClean="0"/>
              <a:t>:   </a:t>
            </a:r>
            <a:r>
              <a:rPr lang="en-US" sz="2400" i="1" dirty="0" smtClean="0"/>
              <a:t>Non, je ne </a:t>
            </a:r>
            <a:r>
              <a:rPr lang="en-US" sz="2400" i="1" dirty="0" err="1" smtClean="0"/>
              <a:t>vais</a:t>
            </a:r>
            <a:r>
              <a:rPr lang="en-US" sz="2400" i="1" dirty="0" smtClean="0"/>
              <a:t> pas </a:t>
            </a:r>
            <a:r>
              <a:rPr lang="en-US" sz="2400" i="1" dirty="0" smtClean="0">
                <a:solidFill>
                  <a:srgbClr val="FF0000"/>
                </a:solidFill>
              </a:rPr>
              <a:t>le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voir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 smtClean="0"/>
              <a:t>Tu</a:t>
            </a:r>
            <a:r>
              <a:rPr lang="en-US" sz="2400" dirty="0" smtClean="0"/>
              <a:t> vas </a:t>
            </a:r>
            <a:r>
              <a:rPr lang="en-US" sz="2400" dirty="0" err="1" smtClean="0"/>
              <a:t>voir</a:t>
            </a:r>
            <a:r>
              <a:rPr lang="en-US" sz="2400" dirty="0" smtClean="0"/>
              <a:t> </a:t>
            </a:r>
            <a:r>
              <a:rPr lang="en-US" sz="2400" dirty="0" err="1" smtClean="0"/>
              <a:t>tes</a:t>
            </a:r>
            <a:r>
              <a:rPr lang="en-US" sz="2400" dirty="0" smtClean="0"/>
              <a:t> </a:t>
            </a:r>
            <a:r>
              <a:rPr lang="en-US" sz="2400" dirty="0" err="1" smtClean="0"/>
              <a:t>copains</a:t>
            </a:r>
            <a:r>
              <a:rPr lang="en-US" sz="2400" dirty="0" smtClean="0"/>
              <a:t> </a:t>
            </a:r>
            <a:r>
              <a:rPr lang="en-US" sz="2400" dirty="0" err="1" smtClean="0"/>
              <a:t>ce</a:t>
            </a:r>
            <a:r>
              <a:rPr lang="en-US" sz="2400" dirty="0" smtClean="0"/>
              <a:t> </a:t>
            </a:r>
            <a:r>
              <a:rPr lang="en-US" sz="2400" dirty="0" err="1" smtClean="0"/>
              <a:t>soir</a:t>
            </a:r>
            <a:r>
              <a:rPr lang="en-US" sz="2400" dirty="0" smtClean="0"/>
              <a:t>?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veux</a:t>
            </a:r>
            <a:r>
              <a:rPr lang="en-US" sz="2400" dirty="0" smtClean="0"/>
              <a:t> ranger </a:t>
            </a:r>
            <a:r>
              <a:rPr lang="en-US" sz="2400" dirty="0" err="1" smtClean="0"/>
              <a:t>ta</a:t>
            </a:r>
            <a:r>
              <a:rPr lang="en-US" sz="2400" dirty="0" smtClean="0"/>
              <a:t> </a:t>
            </a:r>
            <a:r>
              <a:rPr lang="en-US" sz="2400" dirty="0" err="1" smtClean="0"/>
              <a:t>chambre</a:t>
            </a:r>
            <a:r>
              <a:rPr lang="en-US" sz="2400" dirty="0" smtClean="0"/>
              <a:t>?</a:t>
            </a:r>
          </a:p>
          <a:p>
            <a:pPr marL="457200" indent="-457200">
              <a:buAutoNum type="arabicPeriod"/>
            </a:pP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veux</a:t>
            </a:r>
            <a:r>
              <a:rPr lang="en-US" sz="2400" dirty="0" smtClean="0"/>
              <a:t> lire le </a:t>
            </a:r>
            <a:r>
              <a:rPr lang="en-US" sz="2400" i="1" dirty="0" smtClean="0"/>
              <a:t>New York Times</a:t>
            </a:r>
            <a:r>
              <a:rPr lang="en-US" sz="2400" dirty="0" smtClean="0"/>
              <a:t>?</a:t>
            </a:r>
          </a:p>
          <a:p>
            <a:pPr marL="457200" indent="-457200">
              <a:buAutoNum type="arabicPeriod"/>
            </a:pPr>
            <a:r>
              <a:rPr lang="en-US" sz="2400" dirty="0" err="1" smtClean="0"/>
              <a:t>Tu</a:t>
            </a:r>
            <a:r>
              <a:rPr lang="en-US" sz="2400" dirty="0" smtClean="0"/>
              <a:t> vas </a:t>
            </a:r>
            <a:r>
              <a:rPr lang="en-US" sz="2400" dirty="0" err="1" smtClean="0"/>
              <a:t>voir</a:t>
            </a:r>
            <a:r>
              <a:rPr lang="en-US" sz="2400" dirty="0" smtClean="0"/>
              <a:t> le film </a:t>
            </a:r>
            <a:r>
              <a:rPr lang="en-US" sz="2400" i="1" dirty="0" smtClean="0"/>
              <a:t>Black Panther</a:t>
            </a:r>
            <a:r>
              <a:rPr lang="en-US" sz="2400" dirty="0" smtClean="0"/>
              <a:t>?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veux</a:t>
            </a:r>
            <a:r>
              <a:rPr lang="en-US" sz="2400" dirty="0" smtClean="0"/>
              <a:t> </a:t>
            </a:r>
            <a:r>
              <a:rPr lang="en-US" sz="2400" dirty="0" err="1" smtClean="0"/>
              <a:t>écrire</a:t>
            </a:r>
            <a:r>
              <a:rPr lang="en-US" sz="2400" dirty="0" smtClean="0"/>
              <a:t> les </a:t>
            </a:r>
            <a:r>
              <a:rPr lang="en-US" sz="2400" dirty="0" err="1" smtClean="0"/>
              <a:t>exercices</a:t>
            </a:r>
            <a:r>
              <a:rPr lang="en-US" sz="2400" dirty="0" smtClean="0"/>
              <a:t> de </a:t>
            </a:r>
            <a:r>
              <a:rPr lang="en-US" sz="2400" dirty="0" err="1" smtClean="0"/>
              <a:t>français</a:t>
            </a:r>
            <a:r>
              <a:rPr lang="en-US" sz="2400" dirty="0" smtClean="0"/>
              <a:t>?</a:t>
            </a:r>
          </a:p>
          <a:p>
            <a:pPr marL="457200" indent="-457200">
              <a:buAutoNum type="arabicPeriod"/>
            </a:pP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veux</a:t>
            </a:r>
            <a:r>
              <a:rPr lang="en-US" sz="2400" dirty="0" smtClean="0"/>
              <a:t> payer mon </a:t>
            </a:r>
            <a:r>
              <a:rPr lang="en-US" sz="2400" dirty="0" err="1" smtClean="0"/>
              <a:t>dîner</a:t>
            </a:r>
            <a:r>
              <a:rPr lang="en-US" sz="2400" dirty="0" smtClean="0"/>
              <a:t> au </a:t>
            </a:r>
            <a:r>
              <a:rPr lang="en-US" sz="2400" dirty="0"/>
              <a:t>Palisades Café?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etit Nicol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1295400"/>
            <a:ext cx="1537970" cy="24156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Le petit Nicolas </a:t>
            </a:r>
            <a:r>
              <a:rPr lang="en-US" sz="3600" dirty="0" err="1" smtClean="0"/>
              <a:t>sèche</a:t>
            </a:r>
            <a:r>
              <a:rPr lang="en-US" sz="3600" dirty="0" smtClean="0"/>
              <a:t> </a:t>
            </a:r>
            <a:r>
              <a:rPr lang="en-US" sz="3600" dirty="0" err="1" smtClean="0"/>
              <a:t>l’école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68680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Le petit Nicolas a </a:t>
            </a:r>
            <a:r>
              <a:rPr lang="en-US" sz="2400" dirty="0" err="1" smtClean="0"/>
              <a:t>décidé</a:t>
            </a:r>
            <a:r>
              <a:rPr lang="en-US" sz="2400" dirty="0" smtClean="0"/>
              <a:t> de </a:t>
            </a:r>
            <a:r>
              <a:rPr lang="en-US" sz="2400" dirty="0" err="1" smtClean="0"/>
              <a:t>sécher</a:t>
            </a:r>
            <a:r>
              <a:rPr lang="en-US" sz="2400" dirty="0" smtClean="0"/>
              <a:t> </a:t>
            </a:r>
            <a:r>
              <a:rPr lang="en-US" sz="2400" dirty="0" err="1" smtClean="0"/>
              <a:t>l’école</a:t>
            </a:r>
            <a:r>
              <a:rPr lang="en-US" sz="2400" dirty="0" smtClean="0"/>
              <a:t> (= ne pas </a:t>
            </a:r>
            <a:r>
              <a:rPr lang="en-US" sz="2400" dirty="0" err="1" smtClean="0"/>
              <a:t>aller</a:t>
            </a:r>
            <a:r>
              <a:rPr lang="en-US" sz="2400" dirty="0" smtClean="0"/>
              <a:t> à </a:t>
            </a:r>
            <a:r>
              <a:rPr lang="en-US" sz="2400" dirty="0" err="1" smtClean="0"/>
              <a:t>l’école</a:t>
            </a:r>
            <a:r>
              <a:rPr lang="en-US" sz="2400" dirty="0" smtClean="0"/>
              <a:t>)…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il</a:t>
            </a:r>
            <a:r>
              <a:rPr lang="en-US" sz="2400" dirty="0" smtClean="0"/>
              <a:t> a passé </a:t>
            </a:r>
            <a:r>
              <a:rPr lang="en-US" sz="2400" dirty="0" err="1" smtClean="0"/>
              <a:t>une</a:t>
            </a:r>
            <a:r>
              <a:rPr lang="en-US" sz="2400" dirty="0" smtClean="0"/>
              <a:t> </a:t>
            </a:r>
            <a:r>
              <a:rPr lang="en-US" sz="2400" dirty="0" err="1" smtClean="0"/>
              <a:t>très</a:t>
            </a:r>
            <a:r>
              <a:rPr lang="en-US" sz="2400" dirty="0" smtClean="0"/>
              <a:t> </a:t>
            </a:r>
            <a:r>
              <a:rPr lang="en-US" sz="2400" dirty="0" err="1" smtClean="0"/>
              <a:t>mauvaise</a:t>
            </a:r>
            <a:r>
              <a:rPr lang="en-US" sz="2400" dirty="0" smtClean="0"/>
              <a:t> </a:t>
            </a:r>
            <a:r>
              <a:rPr lang="en-US" sz="2400" dirty="0" err="1" smtClean="0"/>
              <a:t>journée</a:t>
            </a:r>
            <a:r>
              <a:rPr lang="en-US" sz="2400" dirty="0" smtClean="0"/>
              <a:t>.  </a:t>
            </a:r>
            <a:r>
              <a:rPr lang="en-US" sz="2400" dirty="0" err="1" smtClean="0"/>
              <a:t>Alceste</a:t>
            </a:r>
            <a:r>
              <a:rPr lang="en-US" sz="2400" dirty="0" smtClean="0"/>
              <a:t> rend </a:t>
            </a:r>
            <a:r>
              <a:rPr lang="en-US" sz="2400" dirty="0" err="1" smtClean="0"/>
              <a:t>visite</a:t>
            </a:r>
            <a:r>
              <a:rPr lang="en-US" sz="2400" dirty="0" smtClean="0"/>
              <a:t> à son </a:t>
            </a:r>
            <a:r>
              <a:rPr lang="en-US" sz="2400" dirty="0" err="1" smtClean="0"/>
              <a:t>copain</a:t>
            </a:r>
            <a:r>
              <a:rPr lang="en-US" sz="2400" dirty="0" smtClean="0"/>
              <a:t> après </a:t>
            </a:r>
            <a:r>
              <a:rPr lang="en-US" sz="2400" dirty="0" err="1" smtClean="0"/>
              <a:t>l’école</a:t>
            </a:r>
            <a:r>
              <a:rPr lang="en-US" sz="2400" dirty="0" smtClean="0"/>
              <a:t>.  </a:t>
            </a:r>
            <a:r>
              <a:rPr lang="en-US" sz="2400" dirty="0" err="1" smtClean="0"/>
              <a:t>Qu’est-ce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Nicolas </a:t>
            </a:r>
            <a:r>
              <a:rPr lang="en-US" sz="2400" dirty="0" err="1" smtClean="0"/>
              <a:t>dit</a:t>
            </a:r>
            <a:r>
              <a:rPr lang="en-US" sz="2400" dirty="0" smtClean="0"/>
              <a:t> à </a:t>
            </a:r>
            <a:r>
              <a:rPr lang="en-US" sz="2400" dirty="0" err="1" smtClean="0"/>
              <a:t>Alceste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i="1" dirty="0" err="1" smtClean="0"/>
              <a:t>Exemple</a:t>
            </a:r>
            <a:r>
              <a:rPr lang="en-US" sz="2400" dirty="0" smtClean="0"/>
              <a:t>:  </a:t>
            </a:r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as </a:t>
            </a:r>
            <a:r>
              <a:rPr lang="en-US" sz="2400" dirty="0" err="1" smtClean="0"/>
              <a:t>mangé</a:t>
            </a:r>
            <a:r>
              <a:rPr lang="en-US" sz="2400" dirty="0" smtClean="0"/>
              <a:t> la </a:t>
            </a:r>
            <a:r>
              <a:rPr lang="en-US" sz="2400" dirty="0" err="1" smtClean="0"/>
              <a:t>tarte</a:t>
            </a:r>
            <a:r>
              <a:rPr lang="en-US" sz="2400" dirty="0" smtClean="0"/>
              <a:t> de </a:t>
            </a:r>
            <a:r>
              <a:rPr lang="en-US" sz="2400" dirty="0" err="1" smtClean="0"/>
              <a:t>ta</a:t>
            </a:r>
            <a:r>
              <a:rPr lang="en-US" sz="2400" dirty="0" smtClean="0"/>
              <a:t> </a:t>
            </a:r>
            <a:r>
              <a:rPr lang="en-US" sz="2400" dirty="0" err="1" smtClean="0"/>
              <a:t>maman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dirty="0" smtClean="0"/>
              <a:t>			Non, je ne </a:t>
            </a:r>
            <a:r>
              <a:rPr lang="en-US" sz="2400" dirty="0" err="1" smtClean="0"/>
              <a:t>l’ai</a:t>
            </a:r>
            <a:r>
              <a:rPr lang="en-US" sz="2400" dirty="0" smtClean="0"/>
              <a:t> pas </a:t>
            </a:r>
            <a:r>
              <a:rPr lang="en-US" sz="2400" dirty="0" err="1" smtClean="0"/>
              <a:t>mangé</a:t>
            </a:r>
            <a:r>
              <a:rPr lang="en-US" sz="2400" dirty="0" err="1" smtClean="0">
                <a:solidFill>
                  <a:srgbClr val="FF0000"/>
                </a:solidFill>
              </a:rPr>
              <a:t>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as </a:t>
            </a:r>
            <a:r>
              <a:rPr lang="en-US" sz="2400" dirty="0" err="1" smtClean="0"/>
              <a:t>lu</a:t>
            </a:r>
            <a:r>
              <a:rPr lang="en-US" sz="2400" dirty="0" smtClean="0"/>
              <a:t> la nouvelle </a:t>
            </a:r>
            <a:r>
              <a:rPr lang="en-US" sz="2400" dirty="0" err="1" smtClean="0"/>
              <a:t>bande</a:t>
            </a:r>
            <a:r>
              <a:rPr lang="en-US" sz="2400" dirty="0" smtClean="0"/>
              <a:t> </a:t>
            </a:r>
            <a:r>
              <a:rPr lang="en-US" sz="2400" dirty="0" err="1" smtClean="0"/>
              <a:t>dessinée</a:t>
            </a:r>
            <a:r>
              <a:rPr lang="en-US" sz="2400" dirty="0" smtClean="0"/>
              <a:t> de </a:t>
            </a:r>
            <a:r>
              <a:rPr lang="en-US" sz="2400" dirty="0" err="1" smtClean="0"/>
              <a:t>TinTin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dirty="0" smtClean="0"/>
              <a:t>Non, …</a:t>
            </a:r>
          </a:p>
          <a:p>
            <a:pPr>
              <a:buNone/>
            </a:pPr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as vu les </a:t>
            </a:r>
            <a:r>
              <a:rPr lang="en-US" sz="2400" dirty="0" err="1" smtClean="0"/>
              <a:t>nouvelles</a:t>
            </a:r>
            <a:r>
              <a:rPr lang="en-US" sz="2400" dirty="0" smtClean="0"/>
              <a:t> </a:t>
            </a:r>
            <a:r>
              <a:rPr lang="en-US" sz="2400" dirty="0" err="1" smtClean="0"/>
              <a:t>émissions</a:t>
            </a:r>
            <a:r>
              <a:rPr lang="en-US" sz="2400" dirty="0" smtClean="0"/>
              <a:t> pour les </a:t>
            </a:r>
            <a:r>
              <a:rPr lang="en-US" sz="2400" dirty="0" err="1" smtClean="0"/>
              <a:t>enfants</a:t>
            </a:r>
            <a:r>
              <a:rPr lang="en-US" sz="2400" dirty="0" smtClean="0"/>
              <a:t> à la </a:t>
            </a:r>
            <a:r>
              <a:rPr lang="en-US" sz="2400" dirty="0" err="1" smtClean="0"/>
              <a:t>télé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dirty="0" smtClean="0"/>
              <a:t>Non,…</a:t>
            </a:r>
          </a:p>
          <a:p>
            <a:pPr>
              <a:buNone/>
            </a:pPr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as </a:t>
            </a:r>
            <a:r>
              <a:rPr lang="en-US" sz="2400" dirty="0" err="1" smtClean="0"/>
              <a:t>écrit</a:t>
            </a:r>
            <a:r>
              <a:rPr lang="en-US" sz="2400" dirty="0" smtClean="0"/>
              <a:t> </a:t>
            </a:r>
            <a:r>
              <a:rPr lang="en-US" sz="2400" dirty="0" err="1" smtClean="0"/>
              <a:t>tes</a:t>
            </a:r>
            <a:r>
              <a:rPr lang="en-US" sz="2400" dirty="0" smtClean="0"/>
              <a:t> devoirs de </a:t>
            </a:r>
            <a:r>
              <a:rPr lang="en-US" sz="2400" dirty="0" err="1" smtClean="0"/>
              <a:t>maths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dirty="0" err="1" smtClean="0"/>
              <a:t>Oui</a:t>
            </a:r>
            <a:r>
              <a:rPr lang="en-US" sz="2400" dirty="0" smtClean="0"/>
              <a:t>,…</a:t>
            </a:r>
          </a:p>
          <a:p>
            <a:pPr>
              <a:buNone/>
            </a:pPr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as vu le match de foot et le match de rugby à la </a:t>
            </a:r>
            <a:r>
              <a:rPr lang="en-US" sz="2400" dirty="0" err="1" smtClean="0"/>
              <a:t>télé</a:t>
            </a:r>
            <a:r>
              <a:rPr lang="en-US" sz="2400" dirty="0" smtClean="0"/>
              <a:t>?</a:t>
            </a:r>
          </a:p>
          <a:p>
            <a:pPr>
              <a:buNone/>
            </a:pPr>
            <a:r>
              <a:rPr lang="en-US" sz="2400" dirty="0" smtClean="0"/>
              <a:t>Non,…</a:t>
            </a:r>
          </a:p>
        </p:txBody>
      </p:sp>
      <p:pic>
        <p:nvPicPr>
          <p:cNvPr id="5" name="Picture 4" descr="Alces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4114800"/>
            <a:ext cx="1474839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639762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fr-FR" sz="2800" b="1" dirty="0" smtClean="0"/>
              <a:t>Les pièces de la maison/ de l’appartement et les activités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7800"/>
            <a:ext cx="4040188" cy="467836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la chambre</a:t>
            </a:r>
            <a:endParaRPr lang="en-US" dirty="0" smtClean="0"/>
          </a:p>
          <a:p>
            <a:r>
              <a:rPr lang="fr-FR" dirty="0" smtClean="0"/>
              <a:t>la cuisine</a:t>
            </a:r>
            <a:endParaRPr lang="en-US" dirty="0" smtClean="0"/>
          </a:p>
          <a:p>
            <a:r>
              <a:rPr lang="fr-FR" dirty="0" smtClean="0"/>
              <a:t>la salle à manger</a:t>
            </a:r>
            <a:endParaRPr lang="en-US" dirty="0" smtClean="0"/>
          </a:p>
          <a:p>
            <a:r>
              <a:rPr lang="fr-FR" dirty="0" smtClean="0"/>
              <a:t>la salle de bains</a:t>
            </a:r>
            <a:endParaRPr lang="en-US" dirty="0" smtClean="0"/>
          </a:p>
          <a:p>
            <a:r>
              <a:rPr lang="fr-FR" dirty="0" smtClean="0"/>
              <a:t>la salle de séjour</a:t>
            </a:r>
            <a:endParaRPr lang="en-US" dirty="0" smtClean="0"/>
          </a:p>
          <a:p>
            <a:r>
              <a:rPr lang="fr-FR" smtClean="0"/>
              <a:t>l’entrée</a:t>
            </a:r>
            <a:endParaRPr lang="en-US" dirty="0" smtClean="0"/>
          </a:p>
          <a:p>
            <a:r>
              <a:rPr lang="fr-FR" dirty="0" smtClean="0"/>
              <a:t>le balcon</a:t>
            </a:r>
            <a:endParaRPr lang="en-US" dirty="0" smtClean="0"/>
          </a:p>
          <a:p>
            <a:r>
              <a:rPr lang="fr-FR" dirty="0" smtClean="0"/>
              <a:t>le couloir</a:t>
            </a:r>
            <a:endParaRPr lang="en-US" dirty="0" smtClean="0"/>
          </a:p>
          <a:p>
            <a:r>
              <a:rPr lang="fr-FR" dirty="0" smtClean="0"/>
              <a:t>la cour</a:t>
            </a:r>
            <a:endParaRPr lang="en-US" dirty="0" smtClean="0"/>
          </a:p>
          <a:p>
            <a:r>
              <a:rPr lang="fr-FR" dirty="0" smtClean="0"/>
              <a:t>le garage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838200"/>
            <a:ext cx="4041775" cy="5867400"/>
          </a:xfrm>
        </p:spPr>
        <p:txBody>
          <a:bodyPr>
            <a:normAutofit/>
          </a:bodyPr>
          <a:lstStyle/>
          <a:p>
            <a:r>
              <a:rPr lang="fr-FR" dirty="0" smtClean="0"/>
              <a:t>étudier</a:t>
            </a:r>
            <a:endParaRPr lang="en-US" dirty="0" smtClean="0"/>
          </a:p>
          <a:p>
            <a:r>
              <a:rPr lang="fr-FR" dirty="0" smtClean="0"/>
              <a:t>manger</a:t>
            </a:r>
            <a:endParaRPr lang="en-US" dirty="0" smtClean="0"/>
          </a:p>
          <a:p>
            <a:r>
              <a:rPr lang="fr-FR" dirty="0" smtClean="0"/>
              <a:t>travailler</a:t>
            </a:r>
            <a:endParaRPr lang="en-US" dirty="0" smtClean="0"/>
          </a:p>
          <a:p>
            <a:r>
              <a:rPr lang="fr-FR" dirty="0" smtClean="0"/>
              <a:t>dormir</a:t>
            </a:r>
            <a:endParaRPr lang="en-US" dirty="0" smtClean="0"/>
          </a:p>
          <a:p>
            <a:r>
              <a:rPr lang="fr-FR" dirty="0" smtClean="0"/>
              <a:t>lire</a:t>
            </a:r>
            <a:endParaRPr lang="en-US" dirty="0" smtClean="0"/>
          </a:p>
          <a:p>
            <a:r>
              <a:rPr lang="fr-FR" dirty="0" smtClean="0"/>
              <a:t>regarder la télé</a:t>
            </a:r>
            <a:endParaRPr lang="en-US" dirty="0" smtClean="0"/>
          </a:p>
          <a:p>
            <a:r>
              <a:rPr lang="fr-FR" dirty="0" smtClean="0"/>
              <a:t>écouter de la musique</a:t>
            </a:r>
            <a:endParaRPr lang="en-US" dirty="0" smtClean="0"/>
          </a:p>
          <a:p>
            <a:r>
              <a:rPr lang="fr-FR" dirty="0" smtClean="0"/>
              <a:t>s’habiller</a:t>
            </a:r>
            <a:endParaRPr lang="en-US" dirty="0" smtClean="0"/>
          </a:p>
          <a:p>
            <a:r>
              <a:rPr lang="fr-FR" dirty="0" smtClean="0"/>
              <a:t>se coiffer</a:t>
            </a:r>
            <a:endParaRPr lang="en-US" dirty="0"/>
          </a:p>
          <a:p>
            <a:r>
              <a:rPr lang="en-US" dirty="0" err="1"/>
              <a:t>g</a:t>
            </a:r>
            <a:r>
              <a:rPr lang="en-US" dirty="0" err="1" smtClean="0"/>
              <a:t>arer</a:t>
            </a:r>
            <a:r>
              <a:rPr lang="en-US" dirty="0" smtClean="0"/>
              <a:t> </a:t>
            </a:r>
            <a:r>
              <a:rPr lang="fr-FR" dirty="0" smtClean="0"/>
              <a:t>la voiture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Voilà </a:t>
            </a:r>
            <a:r>
              <a:rPr lang="en-US" dirty="0" err="1" smtClean="0"/>
              <a:t>l’impératif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Le nouveau studio?  </a:t>
            </a:r>
            <a:r>
              <a:rPr lang="en-US" dirty="0" err="1" smtClean="0"/>
              <a:t>Montrez</a:t>
            </a:r>
            <a:r>
              <a:rPr lang="en-US" dirty="0" smtClean="0"/>
              <a:t>-le à Pierre!</a:t>
            </a:r>
          </a:p>
          <a:p>
            <a:r>
              <a:rPr lang="en-US" dirty="0" err="1" smtClean="0"/>
              <a:t>Cet</a:t>
            </a:r>
            <a:r>
              <a:rPr lang="en-US" dirty="0" smtClean="0"/>
              <a:t> </a:t>
            </a:r>
            <a:r>
              <a:rPr lang="en-US" dirty="0" err="1" smtClean="0"/>
              <a:t>appart</a:t>
            </a:r>
            <a:r>
              <a:rPr lang="en-US" dirty="0" smtClean="0"/>
              <a:t>?  Ne le </a:t>
            </a:r>
            <a:r>
              <a:rPr lang="en-US" dirty="0" err="1" smtClean="0"/>
              <a:t>montrez</a:t>
            </a:r>
            <a:r>
              <a:rPr lang="en-US" dirty="0" smtClean="0"/>
              <a:t> pas à Pierre!</a:t>
            </a:r>
          </a:p>
          <a:p>
            <a:endParaRPr lang="en-US" dirty="0"/>
          </a:p>
          <a:p>
            <a:r>
              <a:rPr lang="en-US" dirty="0" err="1" smtClean="0"/>
              <a:t>Voilà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clés</a:t>
            </a:r>
            <a:r>
              <a:rPr lang="en-US" dirty="0" smtClean="0"/>
              <a:t>!  Les-</a:t>
            </a:r>
            <a:r>
              <a:rPr lang="en-US" dirty="0" err="1" smtClean="0"/>
              <a:t>voilà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Voilà</a:t>
            </a:r>
            <a:r>
              <a:rPr lang="en-US" dirty="0" smtClean="0"/>
              <a:t> Michel!  Le-</a:t>
            </a:r>
            <a:r>
              <a:rPr lang="en-US" dirty="0" err="1" smtClean="0"/>
              <a:t>voilà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Voilà</a:t>
            </a:r>
            <a:r>
              <a:rPr lang="en-US" dirty="0" smtClean="0"/>
              <a:t> Isabelle!  La-</a:t>
            </a:r>
            <a:r>
              <a:rPr lang="en-US" dirty="0" err="1" smtClean="0"/>
              <a:t>voilà</a:t>
            </a:r>
            <a:r>
              <a:rPr lang="en-US" dirty="0" smtClean="0"/>
              <a:t>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Choisir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Je </a:t>
            </a:r>
            <a:r>
              <a:rPr lang="en-US" sz="4000" dirty="0" err="1" smtClean="0"/>
              <a:t>choisis</a:t>
            </a:r>
            <a:endParaRPr lang="en-US" sz="4000" dirty="0" smtClean="0"/>
          </a:p>
          <a:p>
            <a:r>
              <a:rPr lang="en-US" sz="4000" dirty="0" err="1" smtClean="0"/>
              <a:t>Tu</a:t>
            </a:r>
            <a:r>
              <a:rPr lang="en-US" sz="4000" dirty="0" smtClean="0"/>
              <a:t> </a:t>
            </a:r>
            <a:r>
              <a:rPr lang="en-US" sz="4000" dirty="0" err="1" smtClean="0"/>
              <a:t>choisis</a:t>
            </a:r>
            <a:endParaRPr lang="en-US" sz="4000" dirty="0" smtClean="0"/>
          </a:p>
          <a:p>
            <a:r>
              <a:rPr lang="en-US" sz="4000" dirty="0" smtClean="0"/>
              <a:t>Il </a:t>
            </a:r>
            <a:r>
              <a:rPr lang="en-US" sz="4000" dirty="0" err="1" smtClean="0"/>
              <a:t>choisit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Nous </a:t>
            </a:r>
            <a:r>
              <a:rPr lang="en-US" sz="4000" dirty="0" err="1" smtClean="0"/>
              <a:t>choisissons</a:t>
            </a:r>
            <a:endParaRPr lang="en-US" sz="4000" dirty="0" smtClean="0"/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choisissez</a:t>
            </a:r>
            <a:endParaRPr lang="en-US" sz="4000" dirty="0" smtClean="0"/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choisissent</a:t>
            </a:r>
            <a:endParaRPr lang="en-US" sz="4000" dirty="0" smtClean="0"/>
          </a:p>
          <a:p>
            <a:r>
              <a:rPr lang="en-US" sz="2400" dirty="0" err="1" smtClean="0"/>
              <a:t>Impératif</a:t>
            </a:r>
            <a:r>
              <a:rPr lang="en-US" sz="2400" dirty="0" smtClean="0"/>
              <a:t>:</a:t>
            </a:r>
          </a:p>
          <a:p>
            <a:pPr lvl="1"/>
            <a:r>
              <a:rPr lang="en-US" dirty="0" smtClean="0"/>
              <a:t>Ne </a:t>
            </a:r>
            <a:r>
              <a:rPr lang="en-US" dirty="0" err="1" smtClean="0"/>
              <a:t>choisis</a:t>
            </a:r>
            <a:r>
              <a:rPr lang="en-US" dirty="0" smtClean="0"/>
              <a:t> pas </a:t>
            </a:r>
            <a:r>
              <a:rPr lang="en-US" dirty="0" err="1" smtClean="0"/>
              <a:t>ça</a:t>
            </a:r>
            <a:r>
              <a:rPr lang="en-US" dirty="0" smtClean="0"/>
              <a:t>!</a:t>
            </a:r>
          </a:p>
          <a:p>
            <a:pPr lvl="1"/>
            <a:r>
              <a:rPr lang="en-US" dirty="0" err="1" smtClean="0"/>
              <a:t>Choisissez</a:t>
            </a:r>
            <a:r>
              <a:rPr lang="en-US" dirty="0" smtClean="0"/>
              <a:t> le studio!</a:t>
            </a:r>
          </a:p>
          <a:p>
            <a:pPr lvl="1"/>
            <a:r>
              <a:rPr lang="en-US" dirty="0" err="1" smtClean="0"/>
              <a:t>Choisissons</a:t>
            </a:r>
            <a:r>
              <a:rPr lang="en-US" dirty="0" smtClean="0"/>
              <a:t> un </a:t>
            </a:r>
            <a:r>
              <a:rPr lang="en-US" dirty="0" err="1" smtClean="0"/>
              <a:t>appartement</a:t>
            </a:r>
            <a:r>
              <a:rPr lang="en-US" dirty="0" smtClean="0"/>
              <a:t>!</a:t>
            </a:r>
          </a:p>
          <a:p>
            <a:pPr lvl="1">
              <a:buNone/>
            </a:pPr>
            <a:r>
              <a:rPr lang="en-US" dirty="0" smtClean="0"/>
              <a:t>P.C.:  </a:t>
            </a:r>
            <a:r>
              <a:rPr lang="en-US" dirty="0" err="1" smtClean="0"/>
              <a:t>J’ai</a:t>
            </a:r>
            <a:r>
              <a:rPr lang="en-US" dirty="0" smtClean="0"/>
              <a:t> déjà </a:t>
            </a:r>
            <a:r>
              <a:rPr lang="en-US" dirty="0" err="1" smtClean="0"/>
              <a:t>choisi</a:t>
            </a:r>
            <a:r>
              <a:rPr lang="en-US" dirty="0" smtClean="0"/>
              <a:t>.</a:t>
            </a:r>
          </a:p>
          <a:p>
            <a:pPr lvl="1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533400"/>
            <a:ext cx="7239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Est-ce que tu rougis quand tu parles devant un groupe?</a:t>
            </a:r>
          </a:p>
          <a:p>
            <a:r>
              <a:rPr lang="fr-FR" sz="2800" dirty="0"/>
              <a:t>Est-ce que tu  désobéis à tes parents?  Est-ce que </a:t>
            </a:r>
            <a:r>
              <a:rPr lang="fr-FR" sz="2800"/>
              <a:t>tu </a:t>
            </a:r>
            <a:r>
              <a:rPr lang="fr-FR" sz="2800" smtClean="0"/>
              <a:t>as désobéi </a:t>
            </a:r>
            <a:r>
              <a:rPr lang="fr-FR" sz="2800" dirty="0"/>
              <a:t>à tes parents au passé?</a:t>
            </a:r>
          </a:p>
          <a:p>
            <a:r>
              <a:rPr lang="fr-FR" sz="2800" dirty="0"/>
              <a:t>Est-ce que tu maigris en été?  Est-ce que tu grossis en hiver?</a:t>
            </a:r>
          </a:p>
          <a:p>
            <a:r>
              <a:rPr lang="fr-FR" sz="2800" dirty="0"/>
              <a:t>Est-ce que tu aimes les profs qui punissent leurs étudiants?</a:t>
            </a:r>
          </a:p>
          <a:p>
            <a:r>
              <a:rPr lang="fr-FR" sz="2800" dirty="0"/>
              <a:t>Est-ce que tu réfléchis souvent à ta vie après Cornell?</a:t>
            </a:r>
          </a:p>
          <a:p>
            <a:r>
              <a:rPr lang="fr-FR" sz="2800" dirty="0"/>
              <a:t>Est-ce que tu as grandi dans un autre pays que les États-Unis?</a:t>
            </a:r>
          </a:p>
        </p:txBody>
      </p:sp>
    </p:spTree>
    <p:extLst>
      <p:ext uri="{BB962C8B-B14F-4D97-AF65-F5344CB8AC3E}">
        <p14:creationId xmlns:p14="http://schemas.microsoft.com/office/powerpoint/2010/main" val="209381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qui </a:t>
            </a:r>
            <a:br>
              <a:rPr lang="en-US" dirty="0" smtClean="0"/>
            </a:br>
            <a:r>
              <a:rPr lang="en-US" dirty="0" smtClean="0"/>
              <a:t>se </a:t>
            </a:r>
            <a:r>
              <a:rPr lang="en-US" dirty="0" err="1" smtClean="0"/>
              <a:t>transforment</a:t>
            </a:r>
            <a:r>
              <a:rPr lang="en-US" dirty="0" smtClean="0"/>
              <a:t> en </a:t>
            </a:r>
            <a:r>
              <a:rPr lang="en-US" dirty="0" err="1" smtClean="0"/>
              <a:t>verbe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Maigre</a:t>
            </a:r>
            <a:r>
              <a:rPr lang="en-US" dirty="0" smtClean="0"/>
              <a:t> (skinny)		</a:t>
            </a:r>
            <a:r>
              <a:rPr lang="en-US" dirty="0" err="1" smtClean="0"/>
              <a:t>maigrir</a:t>
            </a:r>
            <a:r>
              <a:rPr lang="en-US" dirty="0" smtClean="0"/>
              <a:t> (to lose weight)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Grosse (large/fat)		</a:t>
            </a:r>
            <a:r>
              <a:rPr lang="en-US" dirty="0" err="1" smtClean="0"/>
              <a:t>grossir</a:t>
            </a:r>
            <a:r>
              <a:rPr lang="en-US" dirty="0" smtClean="0"/>
              <a:t> (to gain weight)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Grande (large/tall)		</a:t>
            </a:r>
            <a:r>
              <a:rPr lang="en-US" dirty="0" err="1" smtClean="0"/>
              <a:t>grandir</a:t>
            </a:r>
            <a:r>
              <a:rPr lang="en-US" dirty="0" smtClean="0"/>
              <a:t> (to grow taller/to 					grow up)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Rouge 			</a:t>
            </a:r>
            <a:r>
              <a:rPr lang="en-US" dirty="0" err="1" smtClean="0"/>
              <a:t>rougir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Pâle</a:t>
            </a:r>
            <a:r>
              <a:rPr lang="en-US" dirty="0" smtClean="0"/>
              <a:t>				</a:t>
            </a:r>
            <a:r>
              <a:rPr lang="en-US" dirty="0" err="1" smtClean="0"/>
              <a:t>pâlir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deux</a:t>
            </a:r>
            <a:r>
              <a:rPr lang="en-US" dirty="0" smtClean="0"/>
              <a:t> </a:t>
            </a:r>
            <a:r>
              <a:rPr lang="en-US" dirty="0" err="1" smtClean="0"/>
              <a:t>familles</a:t>
            </a:r>
            <a:r>
              <a:rPr lang="en-US" dirty="0" smtClean="0"/>
              <a:t> de </a:t>
            </a:r>
            <a:r>
              <a:rPr lang="en-US" dirty="0" err="1" smtClean="0"/>
              <a:t>verbes</a:t>
            </a:r>
            <a:r>
              <a:rPr lang="en-US" dirty="0" smtClean="0"/>
              <a:t> “</a:t>
            </a:r>
            <a:r>
              <a:rPr lang="en-US" dirty="0" err="1" smtClean="0"/>
              <a:t>ir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ir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ir</a:t>
            </a:r>
            <a:r>
              <a:rPr lang="en-US" dirty="0" smtClean="0"/>
              <a:t>/</a:t>
            </a:r>
            <a:r>
              <a:rPr lang="en-US" dirty="0" err="1" smtClean="0"/>
              <a:t>iss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b="1" dirty="0" err="1" smtClean="0"/>
              <a:t>Sortir</a:t>
            </a:r>
            <a:endParaRPr lang="en-US" b="1" dirty="0" smtClean="0"/>
          </a:p>
          <a:p>
            <a:r>
              <a:rPr lang="en-US" b="1" dirty="0" err="1" smtClean="0"/>
              <a:t>Partir</a:t>
            </a:r>
            <a:endParaRPr lang="en-US" b="1" dirty="0" smtClean="0"/>
          </a:p>
          <a:p>
            <a:r>
              <a:rPr lang="en-US" b="1" dirty="0" err="1" smtClean="0"/>
              <a:t>Dormir</a:t>
            </a:r>
            <a:endParaRPr lang="en-US" b="1" dirty="0" smtClean="0"/>
          </a:p>
          <a:p>
            <a:r>
              <a:rPr lang="en-US" b="1" dirty="0" err="1" smtClean="0"/>
              <a:t>Servir</a:t>
            </a:r>
            <a:endParaRPr lang="en-US" b="1" dirty="0" smtClean="0"/>
          </a:p>
          <a:p>
            <a:r>
              <a:rPr lang="en-US" b="1" dirty="0" err="1" smtClean="0"/>
              <a:t>Mentir</a:t>
            </a:r>
            <a:endParaRPr lang="en-US" b="1" dirty="0" smtClean="0"/>
          </a:p>
          <a:p>
            <a:r>
              <a:rPr lang="en-US" b="1" dirty="0" err="1" smtClean="0"/>
              <a:t>S’endormir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 smtClean="0"/>
              <a:t>Choisir</a:t>
            </a:r>
            <a:endParaRPr lang="en-US" b="1" dirty="0" smtClean="0"/>
          </a:p>
          <a:p>
            <a:r>
              <a:rPr lang="en-US" b="1" dirty="0" err="1" smtClean="0"/>
              <a:t>Grossir</a:t>
            </a:r>
            <a:endParaRPr lang="en-US" b="1" dirty="0" smtClean="0"/>
          </a:p>
          <a:p>
            <a:r>
              <a:rPr lang="en-US" b="1" dirty="0" err="1" smtClean="0"/>
              <a:t>Grandir</a:t>
            </a:r>
            <a:endParaRPr lang="en-US" b="1" dirty="0" smtClean="0"/>
          </a:p>
          <a:p>
            <a:r>
              <a:rPr lang="en-US" b="1" dirty="0" err="1" smtClean="0"/>
              <a:t>Maigrir</a:t>
            </a:r>
            <a:endParaRPr lang="en-US" b="1" dirty="0" smtClean="0"/>
          </a:p>
          <a:p>
            <a:r>
              <a:rPr lang="en-US" b="1" dirty="0" err="1" smtClean="0"/>
              <a:t>Rougir</a:t>
            </a:r>
            <a:endParaRPr lang="en-US" b="1" dirty="0" smtClean="0"/>
          </a:p>
          <a:p>
            <a:r>
              <a:rPr lang="en-US" b="1" dirty="0" err="1" smtClean="0"/>
              <a:t>Pâlir</a:t>
            </a:r>
            <a:endParaRPr lang="en-US" b="1" dirty="0" smtClean="0"/>
          </a:p>
          <a:p>
            <a:r>
              <a:rPr lang="en-US" b="1" dirty="0" err="1" smtClean="0"/>
              <a:t>Finir</a:t>
            </a:r>
            <a:endParaRPr lang="en-US" b="1" dirty="0" smtClean="0"/>
          </a:p>
          <a:p>
            <a:r>
              <a:rPr lang="en-US" b="1" dirty="0" err="1" smtClean="0"/>
              <a:t>Obéir</a:t>
            </a:r>
            <a:r>
              <a:rPr lang="en-US" b="1" dirty="0" smtClean="0">
                <a:solidFill>
                  <a:srgbClr val="FF0000"/>
                </a:solidFill>
              </a:rPr>
              <a:t> à</a:t>
            </a:r>
          </a:p>
          <a:p>
            <a:r>
              <a:rPr lang="en-US" b="1" dirty="0" err="1" smtClean="0"/>
              <a:t>Désobéir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à</a:t>
            </a:r>
          </a:p>
          <a:p>
            <a:r>
              <a:rPr lang="en-US" b="1" dirty="0" err="1" smtClean="0"/>
              <a:t>Punir</a:t>
            </a:r>
            <a:endParaRPr lang="en-US" b="1" dirty="0" smtClean="0"/>
          </a:p>
          <a:p>
            <a:r>
              <a:rPr lang="en-US" b="1" dirty="0" err="1" smtClean="0"/>
              <a:t>Réfléchir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à</a:t>
            </a:r>
          </a:p>
          <a:p>
            <a:r>
              <a:rPr lang="en-US" b="1" dirty="0" err="1" smtClean="0"/>
              <a:t>Réussir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à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**Don’t forget to study the prepositions with the verbs!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pronoms</a:t>
            </a:r>
            <a:r>
              <a:rPr lang="en-US" dirty="0" smtClean="0"/>
              <a:t> </a:t>
            </a:r>
            <a:r>
              <a:rPr lang="en-US" dirty="0" err="1" smtClean="0"/>
              <a:t>compléments</a:t>
            </a:r>
            <a:r>
              <a:rPr lang="en-US" dirty="0" smtClean="0"/>
              <a:t> </a:t>
            </a:r>
            <a:r>
              <a:rPr lang="en-US" dirty="0" err="1" smtClean="0"/>
              <a:t>d’objet</a:t>
            </a:r>
            <a:r>
              <a:rPr lang="en-US" dirty="0" smtClean="0"/>
              <a:t> direct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</a:t>
            </a:r>
            <a:r>
              <a:rPr lang="en-US" dirty="0"/>
              <a:t>, la, l’, 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pronoms</a:t>
            </a:r>
            <a:r>
              <a:rPr lang="en-US" dirty="0" smtClean="0"/>
              <a:t> </a:t>
            </a:r>
            <a:r>
              <a:rPr lang="en-US" dirty="0" err="1" smtClean="0"/>
              <a:t>compléments</a:t>
            </a:r>
            <a:r>
              <a:rPr lang="en-US" dirty="0" smtClean="0"/>
              <a:t> </a:t>
            </a:r>
            <a:r>
              <a:rPr lang="en-US" dirty="0" err="1" smtClean="0"/>
              <a:t>d’objet</a:t>
            </a:r>
            <a:r>
              <a:rPr lang="en-US" dirty="0" smtClean="0"/>
              <a:t> direct:  le, la, l’, les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40285829"/>
              </p:ext>
            </p:extLst>
          </p:nvPr>
        </p:nvGraphicFramePr>
        <p:xfrm>
          <a:off x="457200" y="2209800"/>
          <a:ext cx="82296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04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singulier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pluriel</a:t>
                      </a:r>
                      <a:endParaRPr lang="en-US" dirty="0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</a:t>
                      </a:r>
                      <a:endParaRPr lang="en-US" dirty="0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r>
                        <a:rPr lang="en-US" dirty="0" smtClean="0"/>
                        <a:t>m/f + </a:t>
                      </a:r>
                      <a:r>
                        <a:rPr lang="en-US" dirty="0" err="1" smtClean="0"/>
                        <a:t>voyelle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 + (liaison)</a:t>
                      </a:r>
                      <a:endParaRPr lang="en-US" dirty="0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fém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Modèles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Elle </a:t>
            </a:r>
            <a:r>
              <a:rPr lang="en-US" dirty="0" err="1" smtClean="0"/>
              <a:t>gare</a:t>
            </a:r>
            <a:r>
              <a:rPr lang="en-US" dirty="0" smtClean="0"/>
              <a:t> la </a:t>
            </a:r>
            <a:r>
              <a:rPr lang="en-US" dirty="0" err="1" smtClean="0"/>
              <a:t>voiture</a:t>
            </a:r>
            <a:r>
              <a:rPr lang="en-US" dirty="0" smtClean="0"/>
              <a:t>?  </a:t>
            </a:r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elle</a:t>
            </a:r>
            <a:r>
              <a:rPr lang="en-US" b="1" dirty="0" smtClean="0">
                <a:solidFill>
                  <a:srgbClr val="FF0000"/>
                </a:solidFill>
              </a:rPr>
              <a:t> la </a:t>
            </a:r>
            <a:r>
              <a:rPr lang="en-US" dirty="0" err="1" smtClean="0"/>
              <a:t>gare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dirty="0" err="1" smtClean="0"/>
              <a:t>regarde</a:t>
            </a:r>
            <a:r>
              <a:rPr lang="en-US" dirty="0" smtClean="0"/>
              <a:t> le </a:t>
            </a:r>
            <a:r>
              <a:rPr lang="en-US" dirty="0" err="1" smtClean="0"/>
              <a:t>voisin</a:t>
            </a:r>
            <a:r>
              <a:rPr lang="en-US" dirty="0" smtClean="0"/>
              <a:t>?  </a:t>
            </a:r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</a:t>
            </a:r>
            <a:r>
              <a:rPr lang="en-US" dirty="0" smtClean="0"/>
              <a:t> </a:t>
            </a:r>
            <a:r>
              <a:rPr lang="en-US" dirty="0" err="1" smtClean="0"/>
              <a:t>regarde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dirty="0" err="1" smtClean="0"/>
              <a:t>achète</a:t>
            </a:r>
            <a:r>
              <a:rPr lang="en-US" dirty="0" smtClean="0"/>
              <a:t> </a:t>
            </a:r>
            <a:r>
              <a:rPr lang="en-US" dirty="0" err="1" smtClean="0"/>
              <a:t>l’appartement</a:t>
            </a:r>
            <a:r>
              <a:rPr lang="en-US" dirty="0" smtClean="0"/>
              <a:t>?  </a:t>
            </a:r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</a:t>
            </a:r>
            <a:r>
              <a:rPr lang="en-US" dirty="0" err="1" smtClean="0"/>
              <a:t>’achète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dirty="0" err="1" smtClean="0"/>
              <a:t>aime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les </a:t>
            </a:r>
            <a:r>
              <a:rPr lang="en-US" dirty="0" err="1" smtClean="0"/>
              <a:t>voisins</a:t>
            </a:r>
            <a:r>
              <a:rPr lang="en-US" dirty="0" smtClean="0"/>
              <a:t>?  </a:t>
            </a:r>
            <a:r>
              <a:rPr lang="en-US" dirty="0" err="1" smtClean="0"/>
              <a:t>Oui</a:t>
            </a:r>
            <a:r>
              <a:rPr lang="en-US" dirty="0" smtClean="0"/>
              <a:t>,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aime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>
                <a:solidFill>
                  <a:srgbClr val="FF0000"/>
                </a:solidFill>
              </a:rPr>
              <a:t>Où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est-ce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qu’on</a:t>
            </a:r>
            <a:r>
              <a:rPr lang="en-US" dirty="0" smtClean="0">
                <a:solidFill>
                  <a:srgbClr val="FF0000"/>
                </a:solidFill>
              </a:rPr>
              <a:t> met le </a:t>
            </a:r>
            <a:r>
              <a:rPr lang="en-US" dirty="0" err="1" smtClean="0">
                <a:solidFill>
                  <a:srgbClr val="FF0000"/>
                </a:solidFill>
              </a:rPr>
              <a:t>pronom</a:t>
            </a:r>
            <a:r>
              <a:rPr lang="en-US" dirty="0" smtClean="0">
                <a:solidFill>
                  <a:srgbClr val="FF0000"/>
                </a:solidFill>
              </a:rPr>
              <a:t> au </a:t>
            </a:r>
            <a:r>
              <a:rPr lang="en-US" dirty="0" err="1" smtClean="0">
                <a:solidFill>
                  <a:srgbClr val="FF0000"/>
                </a:solidFill>
              </a:rPr>
              <a:t>présent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601</TotalTime>
  <Words>701</Words>
  <Application>Microsoft Office PowerPoint</Application>
  <PresentationFormat>On-screen Show (4:3)</PresentationFormat>
  <Paragraphs>177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Origin</vt:lpstr>
      <vt:lpstr>Ch. 6, leçon 1</vt:lpstr>
      <vt:lpstr>Les pièces de la maison/ de l’appartement et les activités</vt:lpstr>
      <vt:lpstr>Choisir</vt:lpstr>
      <vt:lpstr>PowerPoint Presentation</vt:lpstr>
      <vt:lpstr>Les adjectifs qui  se transforment en verbe</vt:lpstr>
      <vt:lpstr>Les deux familles de verbes “ir”</vt:lpstr>
      <vt:lpstr>Les pronoms compléments d’objet direct</vt:lpstr>
      <vt:lpstr>Les pronoms compléments d’objet direct:  le, la, l’, les</vt:lpstr>
      <vt:lpstr>Modèles</vt:lpstr>
      <vt:lpstr>Modèles</vt:lpstr>
      <vt:lpstr>Modèles</vt:lpstr>
      <vt:lpstr>La négation</vt:lpstr>
      <vt:lpstr>La vie des locataires </vt:lpstr>
      <vt:lpstr>Que suis-je? </vt:lpstr>
      <vt:lpstr>Que suis-je?</vt:lpstr>
      <vt:lpstr>Que suis-je?</vt:lpstr>
      <vt:lpstr>Qu’est-ce qu’on fait avec? </vt:lpstr>
      <vt:lpstr>Interview</vt:lpstr>
      <vt:lpstr>Le petit Nicolas sèche l’école</vt:lpstr>
      <vt:lpstr>Voilà l’impératif!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6, leçon 1</dc:title>
  <dc:creator>Devan Baty</dc:creator>
  <cp:lastModifiedBy>Devan Baty</cp:lastModifiedBy>
  <cp:revision>30</cp:revision>
  <dcterms:created xsi:type="dcterms:W3CDTF">2011-02-07T03:54:25Z</dcterms:created>
  <dcterms:modified xsi:type="dcterms:W3CDTF">2018-02-20T20:45:57Z</dcterms:modified>
</cp:coreProperties>
</file>