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4" r:id="rId5"/>
    <p:sldId id="265" r:id="rId6"/>
    <p:sldId id="267" r:id="rId7"/>
    <p:sldId id="266" r:id="rId8"/>
    <p:sldId id="270" r:id="rId9"/>
    <p:sldId id="268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17AA-AD43-42FA-88E3-A94DEAC18FED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1F32-2879-4935-A85C-B0C95C9AF6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17AA-AD43-42FA-88E3-A94DEAC18FED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1F32-2879-4935-A85C-B0C95C9AF6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17AA-AD43-42FA-88E3-A94DEAC18FED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1F32-2879-4935-A85C-B0C95C9AF6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17AA-AD43-42FA-88E3-A94DEAC18FED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1F32-2879-4935-A85C-B0C95C9AF6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17AA-AD43-42FA-88E3-A94DEAC18FED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1F32-2879-4935-A85C-B0C95C9AF6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17AA-AD43-42FA-88E3-A94DEAC18FED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1F32-2879-4935-A85C-B0C95C9AF6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17AA-AD43-42FA-88E3-A94DEAC18FED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1F32-2879-4935-A85C-B0C95C9AF6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17AA-AD43-42FA-88E3-A94DEAC18FED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1F32-2879-4935-A85C-B0C95C9AF6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17AA-AD43-42FA-88E3-A94DEAC18FED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1F32-2879-4935-A85C-B0C95C9AF6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17AA-AD43-42FA-88E3-A94DEAC18FED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1F32-2879-4935-A85C-B0C95C9AF6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817AA-AD43-42FA-88E3-A94DEAC18FED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1F32-2879-4935-A85C-B0C95C9AF6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817AA-AD43-42FA-88E3-A94DEAC18FED}" type="datetimeFigureOut">
              <a:rPr lang="en-US" smtClean="0"/>
              <a:pPr/>
              <a:t>11/27/2017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91F32-2879-4935-A85C-B0C95C9AF65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 101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Ch. 1, </a:t>
            </a:r>
            <a:r>
              <a:rPr lang="en-US" dirty="0" err="1" smtClean="0"/>
              <a:t>leçon</a:t>
            </a:r>
            <a:r>
              <a:rPr lang="en-US" dirty="0" smtClean="0"/>
              <a:t> 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 descr="faire-part-mariage-oper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79164" y="1"/>
            <a:ext cx="8385673" cy="6851708"/>
          </a:xfrm>
        </p:spPr>
      </p:pic>
    </p:spTree>
    <p:extLst>
      <p:ext uri="{BB962C8B-B14F-4D97-AF65-F5344CB8AC3E}">
        <p14:creationId xmlns:p14="http://schemas.microsoft.com/office/powerpoint/2010/main" val="630193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famille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Le </a:t>
            </a:r>
            <a:r>
              <a:rPr lang="en-US" dirty="0" err="1" smtClean="0"/>
              <a:t>mari</a:t>
            </a:r>
            <a:r>
              <a:rPr lang="en-US" dirty="0" smtClean="0"/>
              <a:t>  		</a:t>
            </a:r>
          </a:p>
          <a:p>
            <a:r>
              <a:rPr lang="en-US" dirty="0" smtClean="0"/>
              <a:t>le </a:t>
            </a:r>
            <a:r>
              <a:rPr lang="en-US" dirty="0" err="1" smtClean="0"/>
              <a:t>père</a:t>
            </a:r>
            <a:endParaRPr lang="en-US" dirty="0"/>
          </a:p>
          <a:p>
            <a:r>
              <a:rPr lang="en-US" dirty="0" smtClean="0"/>
              <a:t>Le </a:t>
            </a:r>
            <a:r>
              <a:rPr lang="en-US" dirty="0" smtClean="0"/>
              <a:t>beau-</a:t>
            </a:r>
            <a:r>
              <a:rPr lang="en-US" dirty="0" err="1" smtClean="0"/>
              <a:t>père</a:t>
            </a:r>
            <a:r>
              <a:rPr lang="en-US" dirty="0" smtClean="0"/>
              <a:t> </a:t>
            </a:r>
            <a:r>
              <a:rPr lang="en-US" i="1" dirty="0" smtClean="0"/>
              <a:t>(step/in-law)</a:t>
            </a:r>
            <a:endParaRPr lang="en-US" i="1" u="sng" dirty="0"/>
          </a:p>
          <a:p>
            <a:r>
              <a:rPr lang="en-US" dirty="0" smtClean="0"/>
              <a:t>le grand-</a:t>
            </a:r>
            <a:r>
              <a:rPr lang="en-US" dirty="0" err="1" smtClean="0"/>
              <a:t>père</a:t>
            </a:r>
            <a:endParaRPr lang="en-US" dirty="0" smtClean="0"/>
          </a:p>
          <a:p>
            <a:r>
              <a:rPr lang="en-US" dirty="0" smtClean="0"/>
              <a:t>le petit-</a:t>
            </a:r>
            <a:r>
              <a:rPr lang="en-US" dirty="0" err="1" smtClean="0"/>
              <a:t>fils</a:t>
            </a:r>
            <a:endParaRPr lang="en-US" dirty="0"/>
          </a:p>
          <a:p>
            <a:r>
              <a:rPr lang="en-US" dirty="0" smtClean="0"/>
              <a:t>Le </a:t>
            </a:r>
            <a:r>
              <a:rPr lang="en-US" dirty="0" err="1" smtClean="0"/>
              <a:t>fils</a:t>
            </a:r>
            <a:endParaRPr lang="en-US" dirty="0" smtClean="0"/>
          </a:p>
          <a:p>
            <a:r>
              <a:rPr lang="en-US" dirty="0" smtClean="0"/>
              <a:t>Le frère</a:t>
            </a:r>
          </a:p>
          <a:p>
            <a:r>
              <a:rPr lang="en-US" dirty="0" smtClean="0"/>
              <a:t>Le </a:t>
            </a:r>
            <a:r>
              <a:rPr lang="en-US" dirty="0" err="1" smtClean="0"/>
              <a:t>demi</a:t>
            </a:r>
            <a:r>
              <a:rPr lang="en-US" dirty="0" smtClean="0"/>
              <a:t>-frère</a:t>
            </a:r>
          </a:p>
          <a:p>
            <a:r>
              <a:rPr lang="en-US" dirty="0" smtClean="0"/>
              <a:t>Le cousin</a:t>
            </a:r>
          </a:p>
          <a:p>
            <a:r>
              <a:rPr lang="en-US" dirty="0" err="1" smtClean="0"/>
              <a:t>L’oncle</a:t>
            </a:r>
            <a:endParaRPr lang="en-US" dirty="0" smtClean="0"/>
          </a:p>
          <a:p>
            <a:r>
              <a:rPr lang="en-US" dirty="0" smtClean="0"/>
              <a:t>Le </a:t>
            </a:r>
            <a:r>
              <a:rPr lang="en-US" dirty="0" err="1" smtClean="0"/>
              <a:t>neveu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la femme</a:t>
            </a:r>
            <a:endParaRPr lang="en-US" dirty="0"/>
          </a:p>
          <a:p>
            <a:r>
              <a:rPr lang="en-US" dirty="0" smtClean="0"/>
              <a:t>la </a:t>
            </a:r>
            <a:r>
              <a:rPr lang="en-US" dirty="0" err="1" smtClean="0"/>
              <a:t>mère</a:t>
            </a:r>
            <a:endParaRPr lang="en-US" dirty="0" smtClean="0"/>
          </a:p>
          <a:p>
            <a:r>
              <a:rPr lang="en-US" dirty="0" smtClean="0"/>
              <a:t>la </a:t>
            </a:r>
            <a:r>
              <a:rPr lang="en-US" dirty="0" smtClean="0"/>
              <a:t>belle-</a:t>
            </a:r>
            <a:r>
              <a:rPr lang="en-US" dirty="0" err="1" smtClean="0"/>
              <a:t>mère</a:t>
            </a:r>
            <a:r>
              <a:rPr lang="en-US" dirty="0" smtClean="0"/>
              <a:t> </a:t>
            </a:r>
            <a:r>
              <a:rPr lang="en-US" i="1" dirty="0" smtClean="0"/>
              <a:t>(step/in-law)</a:t>
            </a:r>
            <a:endParaRPr lang="en-US" i="1" dirty="0" smtClean="0"/>
          </a:p>
          <a:p>
            <a:r>
              <a:rPr lang="en-US" dirty="0" smtClean="0"/>
              <a:t>la grand-</a:t>
            </a:r>
            <a:r>
              <a:rPr lang="en-US" dirty="0" err="1" smtClean="0"/>
              <a:t>mère</a:t>
            </a:r>
            <a:endParaRPr lang="en-US" dirty="0"/>
          </a:p>
          <a:p>
            <a:r>
              <a:rPr lang="en-US" dirty="0" smtClean="0"/>
              <a:t>la petite-</a:t>
            </a:r>
            <a:r>
              <a:rPr lang="en-US" dirty="0" err="1" smtClean="0"/>
              <a:t>fille</a:t>
            </a:r>
            <a:endParaRPr lang="en-US" dirty="0" smtClean="0"/>
          </a:p>
          <a:p>
            <a:r>
              <a:rPr lang="en-US" dirty="0" smtClean="0"/>
              <a:t>La </a:t>
            </a:r>
            <a:r>
              <a:rPr lang="en-US" dirty="0" err="1" smtClean="0"/>
              <a:t>fille</a:t>
            </a:r>
            <a:endParaRPr lang="en-US" dirty="0" smtClean="0"/>
          </a:p>
          <a:p>
            <a:r>
              <a:rPr lang="en-US" dirty="0" smtClean="0"/>
              <a:t>La </a:t>
            </a:r>
            <a:r>
              <a:rPr lang="en-US" dirty="0" err="1" smtClean="0"/>
              <a:t>sœur</a:t>
            </a:r>
            <a:endParaRPr lang="en-US" dirty="0" smtClean="0"/>
          </a:p>
          <a:p>
            <a:r>
              <a:rPr lang="en-US" dirty="0" smtClean="0"/>
              <a:t>La </a:t>
            </a:r>
            <a:r>
              <a:rPr lang="en-US" dirty="0" err="1" smtClean="0"/>
              <a:t>demi-sœur</a:t>
            </a:r>
            <a:endParaRPr lang="en-US" dirty="0" smtClean="0"/>
          </a:p>
          <a:p>
            <a:r>
              <a:rPr lang="en-US" dirty="0" smtClean="0"/>
              <a:t>La </a:t>
            </a:r>
            <a:r>
              <a:rPr lang="en-US" dirty="0" err="1" smtClean="0"/>
              <a:t>cousine</a:t>
            </a:r>
            <a:endParaRPr lang="en-US" dirty="0" smtClean="0"/>
          </a:p>
          <a:p>
            <a:r>
              <a:rPr lang="en-US" dirty="0" smtClean="0"/>
              <a:t>La </a:t>
            </a:r>
            <a:r>
              <a:rPr lang="en-US" dirty="0" err="1" smtClean="0"/>
              <a:t>tante</a:t>
            </a:r>
            <a:endParaRPr lang="en-US" dirty="0" smtClean="0"/>
          </a:p>
          <a:p>
            <a:r>
              <a:rPr lang="en-US" dirty="0" smtClean="0"/>
              <a:t>La </a:t>
            </a:r>
            <a:r>
              <a:rPr lang="en-US" dirty="0" err="1" smtClean="0"/>
              <a:t>nièce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family tree p 3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26764" y="23549"/>
            <a:ext cx="6690473" cy="6810902"/>
          </a:xfrm>
        </p:spPr>
      </p:pic>
    </p:spTree>
    <p:extLst>
      <p:ext uri="{BB962C8B-B14F-4D97-AF65-F5344CB8AC3E}">
        <p14:creationId xmlns:p14="http://schemas.microsoft.com/office/powerpoint/2010/main" val="1532756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adjectifs</a:t>
            </a:r>
            <a:r>
              <a:rPr lang="en-US" dirty="0" smtClean="0"/>
              <a:t> </a:t>
            </a:r>
            <a:r>
              <a:rPr lang="en-US" dirty="0" err="1" smtClean="0"/>
              <a:t>possessifs</a:t>
            </a:r>
            <a:r>
              <a:rPr lang="en-US" dirty="0" smtClean="0"/>
              <a:t> au </a:t>
            </a:r>
            <a:r>
              <a:rPr lang="en-US" dirty="0" err="1" smtClean="0"/>
              <a:t>singulier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2057400"/>
                <a:gridCol w="1905000"/>
                <a:gridCol w="1905000"/>
              </a:tblGrid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SINGULIER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SINGULIER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SINGULIER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PLURIEL</a:t>
                      </a:r>
                      <a:endParaRPr lang="en-US" dirty="0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Masculin</a:t>
                      </a:r>
                      <a:r>
                        <a:rPr lang="en-US" baseline="0" dirty="0" smtClean="0"/>
                        <a:t> + </a:t>
                      </a:r>
                      <a:r>
                        <a:rPr lang="en-US" baseline="0" dirty="0" err="1" smtClean="0"/>
                        <a:t>consonne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Masc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fém</a:t>
                      </a:r>
                      <a:r>
                        <a:rPr lang="en-US" dirty="0" smtClean="0"/>
                        <a:t> + </a:t>
                      </a:r>
                      <a:r>
                        <a:rPr lang="en-US" dirty="0" err="1" smtClean="0"/>
                        <a:t>voyelle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Fém</a:t>
                      </a:r>
                      <a:r>
                        <a:rPr lang="en-US" dirty="0" smtClean="0"/>
                        <a:t> + </a:t>
                      </a:r>
                      <a:r>
                        <a:rPr lang="en-US" dirty="0" err="1" smtClean="0"/>
                        <a:t>consonne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Masc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fém</a:t>
                      </a:r>
                      <a:r>
                        <a:rPr lang="en-US" dirty="0" smtClean="0"/>
                        <a:t> + </a:t>
                      </a:r>
                      <a:r>
                        <a:rPr lang="en-US" dirty="0" err="1" smtClean="0"/>
                        <a:t>consonne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voyelle</a:t>
                      </a:r>
                      <a:endParaRPr lang="en-US" dirty="0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Mon</a:t>
                      </a:r>
                      <a:r>
                        <a:rPr lang="en-US" dirty="0" smtClean="0"/>
                        <a:t> frère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oncle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tante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Mes</a:t>
                      </a:r>
                      <a:r>
                        <a:rPr lang="en-US" dirty="0" smtClean="0"/>
                        <a:t> cousins</a:t>
                      </a:r>
                      <a:endParaRPr lang="en-US" dirty="0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père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ami</a:t>
                      </a:r>
                      <a:r>
                        <a:rPr lang="en-US" dirty="0" smtClean="0"/>
                        <a:t>/e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mère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Tes</a:t>
                      </a:r>
                      <a:r>
                        <a:rPr lang="en-US" dirty="0" smtClean="0"/>
                        <a:t> parents</a:t>
                      </a:r>
                      <a:endParaRPr lang="en-US" dirty="0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Son</a:t>
                      </a:r>
                      <a:r>
                        <a:rPr lang="en-US" dirty="0" smtClean="0"/>
                        <a:t> cousin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Son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ami</a:t>
                      </a:r>
                      <a:r>
                        <a:rPr lang="en-US" dirty="0" smtClean="0"/>
                        <a:t>/e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sœur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Ses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amis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4800600"/>
            <a:ext cx="7848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**“My” “your” “his” “her” “their”  must agree in </a:t>
            </a:r>
            <a:r>
              <a:rPr lang="en-US" sz="2000" b="1" dirty="0" smtClean="0">
                <a:solidFill>
                  <a:srgbClr val="00B050"/>
                </a:solidFill>
              </a:rPr>
              <a:t>number</a:t>
            </a:r>
            <a:r>
              <a:rPr lang="en-US" sz="2000" b="1" dirty="0" smtClean="0"/>
              <a:t> and </a:t>
            </a:r>
            <a:r>
              <a:rPr lang="en-US" sz="2000" b="1" dirty="0" smtClean="0">
                <a:solidFill>
                  <a:srgbClr val="00B050"/>
                </a:solidFill>
              </a:rPr>
              <a:t>gender</a:t>
            </a:r>
            <a:r>
              <a:rPr lang="en-US" sz="2000" b="1" dirty="0" smtClean="0"/>
              <a:t> with the noun they modify in French.</a:t>
            </a:r>
            <a:br>
              <a:rPr lang="en-US" sz="2000" b="1" dirty="0" smtClean="0"/>
            </a:br>
            <a:endParaRPr lang="en-US" sz="2000" b="1" dirty="0" smtClean="0"/>
          </a:p>
          <a:p>
            <a:r>
              <a:rPr lang="en-US" sz="2000" b="1" dirty="0" smtClean="0"/>
              <a:t>**Unlike in English, the gender of the subject does </a:t>
            </a:r>
            <a:r>
              <a:rPr lang="en-US" sz="2000" b="1" u="sng" dirty="0" smtClean="0"/>
              <a:t>not</a:t>
            </a:r>
            <a:r>
              <a:rPr lang="en-US" sz="2000" b="1" dirty="0" smtClean="0"/>
              <a:t> matter!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719448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famille</a:t>
            </a:r>
            <a:r>
              <a:rPr lang="en-US" dirty="0" smtClean="0"/>
              <a:t> et les </a:t>
            </a:r>
            <a:r>
              <a:rPr lang="en-US" dirty="0" err="1" smtClean="0"/>
              <a:t>possessifs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Les parents de </a:t>
            </a:r>
            <a:r>
              <a:rPr lang="en-US" dirty="0" err="1" smtClean="0"/>
              <a:t>mon</a:t>
            </a:r>
            <a:r>
              <a:rPr lang="en-US" dirty="0" smtClean="0"/>
              <a:t> </a:t>
            </a:r>
            <a:r>
              <a:rPr lang="en-US" dirty="0" err="1" smtClean="0"/>
              <a:t>père</a:t>
            </a:r>
            <a:r>
              <a:rPr lang="en-US" dirty="0" smtClean="0"/>
              <a:t>, 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sont</a:t>
            </a:r>
            <a:r>
              <a:rPr lang="en-US" dirty="0" smtClean="0"/>
              <a:t> </a:t>
            </a:r>
            <a:r>
              <a:rPr lang="en-US" u="sng" dirty="0" err="1" smtClean="0"/>
              <a:t>mes</a:t>
            </a:r>
            <a:r>
              <a:rPr lang="en-US" u="sng" dirty="0" smtClean="0"/>
              <a:t> </a:t>
            </a:r>
            <a:r>
              <a:rPr lang="en-US" u="sng" dirty="0" err="1" smtClean="0"/>
              <a:t>grands</a:t>
            </a:r>
            <a:r>
              <a:rPr lang="en-US" u="sng" dirty="0" smtClean="0"/>
              <a:t>-parents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smtClean="0"/>
              <a:t>Le </a:t>
            </a:r>
            <a:r>
              <a:rPr lang="en-US" dirty="0" err="1" smtClean="0"/>
              <a:t>mari</a:t>
            </a:r>
            <a:r>
              <a:rPr lang="en-US" dirty="0" smtClean="0"/>
              <a:t> de ma </a:t>
            </a:r>
            <a:r>
              <a:rPr lang="en-US" dirty="0" err="1" smtClean="0"/>
              <a:t>tante</a:t>
            </a:r>
            <a:r>
              <a:rPr lang="en-US" dirty="0" smtClean="0"/>
              <a:t>, </a:t>
            </a:r>
            <a:r>
              <a:rPr lang="en-US" dirty="0" err="1" smtClean="0"/>
              <a:t>c’est</a:t>
            </a:r>
            <a:r>
              <a:rPr lang="en-US" dirty="0" smtClean="0"/>
              <a:t>…</a:t>
            </a:r>
          </a:p>
          <a:p>
            <a:pPr marL="514350" indent="-514350">
              <a:buAutoNum type="arabicPeriod"/>
            </a:pPr>
            <a:r>
              <a:rPr lang="en-US" dirty="0" smtClean="0"/>
              <a:t>Le </a:t>
            </a:r>
            <a:r>
              <a:rPr lang="en-US" dirty="0" err="1" smtClean="0"/>
              <a:t>fils</a:t>
            </a:r>
            <a:r>
              <a:rPr lang="en-US" dirty="0" smtClean="0"/>
              <a:t> de ma </a:t>
            </a:r>
            <a:r>
              <a:rPr lang="en-US" dirty="0" err="1" smtClean="0"/>
              <a:t>soeur</a:t>
            </a:r>
            <a:r>
              <a:rPr lang="en-US" dirty="0" smtClean="0"/>
              <a:t>, </a:t>
            </a:r>
            <a:r>
              <a:rPr lang="en-US" dirty="0" err="1" smtClean="0"/>
              <a:t>c’est</a:t>
            </a:r>
            <a:r>
              <a:rPr lang="en-US" dirty="0" smtClean="0"/>
              <a:t>…</a:t>
            </a:r>
          </a:p>
          <a:p>
            <a:pPr marL="514350" indent="-514350">
              <a:buAutoNum type="arabicPeriod"/>
            </a:pPr>
            <a:r>
              <a:rPr lang="en-US" dirty="0" smtClean="0"/>
              <a:t>La </a:t>
            </a:r>
            <a:r>
              <a:rPr lang="en-US" dirty="0" err="1" smtClean="0"/>
              <a:t>fille</a:t>
            </a:r>
            <a:r>
              <a:rPr lang="en-US" dirty="0" smtClean="0"/>
              <a:t> de ma </a:t>
            </a:r>
            <a:r>
              <a:rPr lang="en-US" dirty="0" err="1" smtClean="0"/>
              <a:t>soeur</a:t>
            </a:r>
            <a:r>
              <a:rPr lang="en-US" dirty="0" smtClean="0"/>
              <a:t>, </a:t>
            </a:r>
            <a:r>
              <a:rPr lang="en-US" dirty="0" err="1" smtClean="0"/>
              <a:t>c’est</a:t>
            </a:r>
            <a:r>
              <a:rPr lang="en-US" dirty="0" smtClean="0"/>
              <a:t>…</a:t>
            </a:r>
          </a:p>
          <a:p>
            <a:pPr marL="514350" indent="-514350">
              <a:buAutoNum type="arabicPeriod"/>
            </a:pPr>
            <a:r>
              <a:rPr lang="en-US" dirty="0" smtClean="0"/>
              <a:t>Les </a:t>
            </a:r>
            <a:r>
              <a:rPr lang="en-US" dirty="0" err="1" smtClean="0"/>
              <a:t>enfants</a:t>
            </a:r>
            <a:r>
              <a:rPr lang="en-US" dirty="0" smtClean="0"/>
              <a:t> de </a:t>
            </a:r>
            <a:r>
              <a:rPr lang="en-US" dirty="0" err="1" smtClean="0"/>
              <a:t>mon</a:t>
            </a:r>
            <a:r>
              <a:rPr lang="en-US" dirty="0" smtClean="0"/>
              <a:t> </a:t>
            </a:r>
            <a:r>
              <a:rPr lang="en-US" dirty="0" err="1" smtClean="0"/>
              <a:t>oncle</a:t>
            </a:r>
            <a:r>
              <a:rPr lang="en-US" dirty="0" smtClean="0"/>
              <a:t>, 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sont</a:t>
            </a:r>
            <a:r>
              <a:rPr lang="en-US" dirty="0" smtClean="0"/>
              <a:t> ________.  Sa </a:t>
            </a:r>
            <a:r>
              <a:rPr lang="en-US" dirty="0" err="1" smtClean="0"/>
              <a:t>fille</a:t>
            </a:r>
            <a:r>
              <a:rPr lang="en-US" dirty="0" smtClean="0"/>
              <a:t>, </a:t>
            </a:r>
            <a:r>
              <a:rPr lang="en-US" dirty="0" err="1" smtClean="0"/>
              <a:t>c’est</a:t>
            </a:r>
            <a:r>
              <a:rPr lang="en-US" dirty="0" smtClean="0"/>
              <a:t> ______________ et son </a:t>
            </a:r>
            <a:r>
              <a:rPr lang="en-US" dirty="0" err="1" smtClean="0"/>
              <a:t>fils</a:t>
            </a:r>
            <a:r>
              <a:rPr lang="en-US" dirty="0" smtClean="0"/>
              <a:t>, </a:t>
            </a:r>
            <a:r>
              <a:rPr lang="en-US" dirty="0" err="1" smtClean="0"/>
              <a:t>c’est</a:t>
            </a:r>
            <a:r>
              <a:rPr lang="en-US" dirty="0" smtClean="0"/>
              <a:t> _____________.  La femme de </a:t>
            </a:r>
            <a:r>
              <a:rPr lang="en-US" dirty="0" err="1" smtClean="0"/>
              <a:t>mon</a:t>
            </a:r>
            <a:r>
              <a:rPr lang="en-US" dirty="0" smtClean="0"/>
              <a:t> </a:t>
            </a:r>
            <a:r>
              <a:rPr lang="en-US" dirty="0" err="1" smtClean="0"/>
              <a:t>oncle</a:t>
            </a:r>
            <a:r>
              <a:rPr lang="en-US" dirty="0" smtClean="0"/>
              <a:t>, </a:t>
            </a:r>
            <a:r>
              <a:rPr lang="en-US" dirty="0" err="1" smtClean="0"/>
              <a:t>c’est</a:t>
            </a:r>
            <a:r>
              <a:rPr lang="en-US" dirty="0" smtClean="0"/>
              <a:t>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4150979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 </a:t>
            </a:r>
            <a:r>
              <a:rPr lang="en-US" dirty="0" err="1" smtClean="0"/>
              <a:t>êtes-vous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4040188" cy="639762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Je </a:t>
            </a:r>
            <a:r>
              <a:rPr lang="en-US" sz="4000" dirty="0" err="1" smtClean="0">
                <a:solidFill>
                  <a:srgbClr val="FF0000"/>
                </a:solidFill>
              </a:rPr>
              <a:t>suis</a:t>
            </a:r>
            <a:r>
              <a:rPr lang="en-US" sz="4000" dirty="0" smtClean="0">
                <a:solidFill>
                  <a:srgbClr val="FF0000"/>
                </a:solidFill>
              </a:rPr>
              <a:t>…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Sympathique</a:t>
            </a:r>
            <a:endParaRPr lang="en-US" dirty="0" smtClean="0"/>
          </a:p>
          <a:p>
            <a:r>
              <a:rPr lang="en-US" dirty="0" err="1" smtClean="0"/>
              <a:t>Optimiste</a:t>
            </a:r>
            <a:endParaRPr lang="en-US" dirty="0" smtClean="0"/>
          </a:p>
          <a:p>
            <a:r>
              <a:rPr lang="en-US" dirty="0" smtClean="0"/>
              <a:t>Sociable</a:t>
            </a:r>
          </a:p>
          <a:p>
            <a:r>
              <a:rPr lang="en-US" dirty="0" err="1" smtClean="0"/>
              <a:t>Dynamique</a:t>
            </a:r>
            <a:endParaRPr lang="en-US" dirty="0" smtClean="0"/>
          </a:p>
          <a:p>
            <a:r>
              <a:rPr lang="en-US" dirty="0" err="1" smtClean="0"/>
              <a:t>Idéaliste</a:t>
            </a:r>
            <a:endParaRPr lang="en-US" dirty="0" smtClean="0"/>
          </a:p>
          <a:p>
            <a:r>
              <a:rPr lang="en-US" dirty="0" err="1" smtClean="0"/>
              <a:t>Discipliné</a:t>
            </a:r>
            <a:endParaRPr lang="en-US" dirty="0" smtClean="0"/>
          </a:p>
          <a:p>
            <a:r>
              <a:rPr lang="en-US" dirty="0" err="1" smtClean="0"/>
              <a:t>Conformiste</a:t>
            </a:r>
            <a:endParaRPr lang="en-US" dirty="0" smtClean="0"/>
          </a:p>
          <a:p>
            <a:r>
              <a:rPr lang="en-US" dirty="0" err="1" smtClean="0"/>
              <a:t>Raisonnable</a:t>
            </a:r>
            <a:endParaRPr lang="en-US" dirty="0" smtClean="0"/>
          </a:p>
          <a:p>
            <a:r>
              <a:rPr lang="en-US" dirty="0" err="1" smtClean="0"/>
              <a:t>calme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Je ne </a:t>
            </a:r>
            <a:r>
              <a:rPr lang="en-US" sz="4000" dirty="0" err="1" smtClean="0">
                <a:solidFill>
                  <a:srgbClr val="FF0000"/>
                </a:solidFill>
              </a:rPr>
              <a:t>suis</a:t>
            </a:r>
            <a:r>
              <a:rPr lang="en-US" sz="4000" dirty="0" smtClean="0">
                <a:solidFill>
                  <a:srgbClr val="FF0000"/>
                </a:solidFill>
              </a:rPr>
              <a:t> pas…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Désagréable</a:t>
            </a:r>
            <a:endParaRPr lang="en-US" dirty="0" smtClean="0"/>
          </a:p>
          <a:p>
            <a:r>
              <a:rPr lang="en-US" dirty="0" err="1" smtClean="0"/>
              <a:t>Pessimiste</a:t>
            </a:r>
            <a:endParaRPr lang="en-US" dirty="0" smtClean="0"/>
          </a:p>
          <a:p>
            <a:r>
              <a:rPr lang="en-US" dirty="0" err="1" smtClean="0"/>
              <a:t>Réservé</a:t>
            </a:r>
            <a:r>
              <a:rPr lang="en-US" dirty="0" smtClean="0"/>
              <a:t>/e</a:t>
            </a:r>
          </a:p>
          <a:p>
            <a:r>
              <a:rPr lang="en-US" dirty="0" err="1" smtClean="0"/>
              <a:t>Timide</a:t>
            </a:r>
            <a:endParaRPr lang="en-US" dirty="0" smtClean="0"/>
          </a:p>
          <a:p>
            <a:r>
              <a:rPr lang="en-US" dirty="0" err="1" smtClean="0"/>
              <a:t>Réaliste</a:t>
            </a:r>
            <a:endParaRPr lang="en-US" dirty="0" smtClean="0"/>
          </a:p>
          <a:p>
            <a:r>
              <a:rPr lang="en-US" dirty="0" err="1" smtClean="0"/>
              <a:t>Indiscipliné</a:t>
            </a:r>
            <a:endParaRPr lang="en-US" dirty="0" smtClean="0"/>
          </a:p>
          <a:p>
            <a:r>
              <a:rPr lang="en-US" dirty="0" err="1" smtClean="0"/>
              <a:t>Individualiste</a:t>
            </a:r>
            <a:endParaRPr lang="en-US" dirty="0" smtClean="0"/>
          </a:p>
          <a:p>
            <a:r>
              <a:rPr lang="en-US" dirty="0" err="1" smtClean="0"/>
              <a:t>Têtu</a:t>
            </a:r>
            <a:r>
              <a:rPr lang="en-US" dirty="0" smtClean="0"/>
              <a:t>/e</a:t>
            </a:r>
          </a:p>
          <a:p>
            <a:r>
              <a:rPr lang="en-US" dirty="0" err="1" smtClean="0"/>
              <a:t>Stressé</a:t>
            </a:r>
            <a:r>
              <a:rPr lang="en-US" dirty="0" smtClean="0"/>
              <a:t>/e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444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L’accord</a:t>
            </a:r>
            <a:r>
              <a:rPr lang="en-US" b="1" dirty="0" smtClean="0">
                <a:solidFill>
                  <a:srgbClr val="FF0000"/>
                </a:solidFill>
              </a:rPr>
              <a:t> des </a:t>
            </a:r>
            <a:r>
              <a:rPr lang="en-US" b="1" dirty="0" err="1" smtClean="0">
                <a:solidFill>
                  <a:srgbClr val="FF0000"/>
                </a:solidFill>
              </a:rPr>
              <a:t>adjectifs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Célibataire</a:t>
            </a:r>
            <a:endParaRPr lang="en-US" sz="4000" dirty="0" smtClean="0"/>
          </a:p>
          <a:p>
            <a:r>
              <a:rPr lang="en-US" sz="4000" dirty="0" smtClean="0"/>
              <a:t>Fiancé/e</a:t>
            </a:r>
          </a:p>
          <a:p>
            <a:r>
              <a:rPr lang="en-US" sz="4000" dirty="0" err="1" smtClean="0"/>
              <a:t>Marié</a:t>
            </a:r>
            <a:r>
              <a:rPr lang="en-US" sz="4000" dirty="0" smtClean="0"/>
              <a:t>/e</a:t>
            </a:r>
          </a:p>
          <a:p>
            <a:r>
              <a:rPr lang="en-US" sz="4000" dirty="0" smtClean="0"/>
              <a:t>Divorcé/e</a:t>
            </a:r>
          </a:p>
          <a:p>
            <a:r>
              <a:rPr lang="en-US" sz="4000" dirty="0" err="1" smtClean="0"/>
              <a:t>Décédé</a:t>
            </a:r>
            <a:r>
              <a:rPr lang="en-US" sz="4000" dirty="0" smtClean="0"/>
              <a:t>/e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sz="4000" dirty="0" err="1" smtClean="0"/>
              <a:t>Ils</a:t>
            </a:r>
            <a:r>
              <a:rPr lang="en-US" sz="4000" dirty="0" smtClean="0"/>
              <a:t> </a:t>
            </a:r>
            <a:r>
              <a:rPr lang="en-US" sz="4000" dirty="0" err="1" smtClean="0"/>
              <a:t>sont</a:t>
            </a:r>
            <a:r>
              <a:rPr lang="en-US" sz="4000" dirty="0" smtClean="0"/>
              <a:t> </a:t>
            </a:r>
            <a:r>
              <a:rPr lang="en-US" sz="4000" dirty="0" err="1" smtClean="0"/>
              <a:t>célibataire</a:t>
            </a:r>
            <a:r>
              <a:rPr lang="en-US" sz="4000" b="1" dirty="0" err="1" smtClean="0">
                <a:solidFill>
                  <a:srgbClr val="FF0000"/>
                </a:solidFill>
              </a:rPr>
              <a:t>s</a:t>
            </a:r>
            <a:r>
              <a:rPr lang="en-US" sz="4000" dirty="0" smtClean="0"/>
              <a:t>.</a:t>
            </a:r>
          </a:p>
          <a:p>
            <a:r>
              <a:rPr lang="en-US" sz="4000" dirty="0" smtClean="0"/>
              <a:t>Il </a:t>
            </a:r>
            <a:r>
              <a:rPr lang="en-US" sz="4000" dirty="0" err="1" smtClean="0"/>
              <a:t>est</a:t>
            </a:r>
            <a:r>
              <a:rPr lang="en-US" sz="4000" dirty="0" smtClean="0"/>
              <a:t> fiancé.</a:t>
            </a:r>
          </a:p>
          <a:p>
            <a:r>
              <a:rPr lang="en-US" sz="4000" dirty="0" smtClean="0"/>
              <a:t>Elle </a:t>
            </a:r>
            <a:r>
              <a:rPr lang="en-US" sz="4000" dirty="0" err="1" smtClean="0"/>
              <a:t>est</a:t>
            </a:r>
            <a:r>
              <a:rPr lang="en-US" sz="4000" dirty="0" smtClean="0"/>
              <a:t> </a:t>
            </a:r>
            <a:r>
              <a:rPr lang="en-US" sz="4000" dirty="0" err="1" smtClean="0"/>
              <a:t>marié</a:t>
            </a:r>
            <a:r>
              <a:rPr lang="en-US" sz="4000" b="1" dirty="0" err="1" smtClean="0">
                <a:solidFill>
                  <a:srgbClr val="FF0000"/>
                </a:solidFill>
              </a:rPr>
              <a:t>e</a:t>
            </a:r>
            <a:r>
              <a:rPr lang="en-US" sz="4000" dirty="0" smtClean="0"/>
              <a:t>.</a:t>
            </a:r>
          </a:p>
          <a:p>
            <a:r>
              <a:rPr lang="en-US" sz="4000" dirty="0" err="1" smtClean="0"/>
              <a:t>Elles</a:t>
            </a:r>
            <a:r>
              <a:rPr lang="en-US" sz="4000" dirty="0" smtClean="0"/>
              <a:t> </a:t>
            </a:r>
            <a:r>
              <a:rPr lang="en-US" sz="4000" dirty="0" err="1" smtClean="0"/>
              <a:t>sont</a:t>
            </a:r>
            <a:r>
              <a:rPr lang="en-US" sz="4000" dirty="0" smtClean="0"/>
              <a:t> divorcé</a:t>
            </a:r>
            <a:r>
              <a:rPr lang="en-US" sz="4000" b="1" dirty="0" smtClean="0">
                <a:solidFill>
                  <a:srgbClr val="FF0000"/>
                </a:solidFill>
              </a:rPr>
              <a:t>es</a:t>
            </a:r>
            <a:r>
              <a:rPr lang="en-US" sz="4000" dirty="0" smtClean="0"/>
              <a:t>.</a:t>
            </a:r>
          </a:p>
          <a:p>
            <a:r>
              <a:rPr lang="en-US" sz="4000" dirty="0" err="1" smtClean="0"/>
              <a:t>Ils</a:t>
            </a:r>
            <a:r>
              <a:rPr lang="en-US" sz="4000" dirty="0" smtClean="0"/>
              <a:t> </a:t>
            </a:r>
            <a:r>
              <a:rPr lang="en-US" sz="4000" dirty="0" err="1" smtClean="0"/>
              <a:t>sont</a:t>
            </a:r>
            <a:r>
              <a:rPr lang="en-US" sz="4000" dirty="0" smtClean="0"/>
              <a:t> </a:t>
            </a:r>
            <a:r>
              <a:rPr lang="en-US" sz="4000" dirty="0" err="1" smtClean="0"/>
              <a:t>décédé</a:t>
            </a:r>
            <a:r>
              <a:rPr lang="en-US" sz="4000" b="1" dirty="0" err="1" smtClean="0">
                <a:solidFill>
                  <a:srgbClr val="FF0000"/>
                </a:solidFill>
              </a:rPr>
              <a:t>s</a:t>
            </a:r>
            <a:r>
              <a:rPr lang="en-US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83018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faire-part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806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pacs faire part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552" y="152400"/>
            <a:ext cx="9038897" cy="6553200"/>
          </a:xfrm>
        </p:spPr>
      </p:pic>
    </p:spTree>
    <p:extLst>
      <p:ext uri="{BB962C8B-B14F-4D97-AF65-F5344CB8AC3E}">
        <p14:creationId xmlns:p14="http://schemas.microsoft.com/office/powerpoint/2010/main" val="3452777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238</Words>
  <Application>Microsoft Office PowerPoint</Application>
  <PresentationFormat>On-screen Show (4:3)</PresentationFormat>
  <Paragraphs>87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FR 101</vt:lpstr>
      <vt:lpstr>La famille</vt:lpstr>
      <vt:lpstr>PowerPoint Presentation</vt:lpstr>
      <vt:lpstr>Les adjectifs possessifs au singulier</vt:lpstr>
      <vt:lpstr>La famille et les possessifs</vt:lpstr>
      <vt:lpstr>Comment êtes-vous?</vt:lpstr>
      <vt:lpstr>L’accord des adjectifs</vt:lpstr>
      <vt:lpstr>Les faire-part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 101</dc:title>
  <dc:creator>Devan Baty</dc:creator>
  <cp:lastModifiedBy>Devan Baty</cp:lastModifiedBy>
  <cp:revision>4</cp:revision>
  <dcterms:created xsi:type="dcterms:W3CDTF">2011-10-04T03:52:23Z</dcterms:created>
  <dcterms:modified xsi:type="dcterms:W3CDTF">2017-11-28T04:29:01Z</dcterms:modified>
</cp:coreProperties>
</file>