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20A8D-4065-4CEF-89B8-CA5EB950FD0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40E65-A10A-431D-ACA6-201F22B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6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33.32 m </a:t>
            </a:r>
          </a:p>
          <a:p>
            <a:pPr marL="228600" indent="-228600">
              <a:buAutoNum type="arabicPeriod"/>
            </a:pPr>
            <a:r>
              <a:rPr lang="en-US" dirty="0"/>
              <a:t>2. 0.12 kgs, 0.26 </a:t>
            </a:r>
            <a:r>
              <a:rPr lang="en-US" dirty="0" err="1"/>
              <a:t>lbs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40E65-A10A-431D-ACA6-201F22B90D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26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D033B-CD66-457B-B4A9-B932C8A57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D2B30A-E2A2-44D8-8DC2-940A90119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0BC7D-7B4B-48D0-B372-3D42A3670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64089-964B-48DF-BFB6-3A58877AC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FC797-7CA8-45F2-9AC7-588B252E5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21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9B21D-24E9-42DD-A402-EAA547B95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42AC67-F439-41D9-A7D1-15891946B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258EC-98F9-4B09-BE90-7B1387591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54964-F7FB-4F16-89A7-1B81BE394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46BDB-AEB7-42E4-A5D3-9A95F2848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3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5D4D05-1DB7-42F2-ABBC-18AD026F54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1B8AE6-D0D2-45A0-B938-E4AC2D971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5F5DC-CEA5-4105-89B1-267F1CB4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AFCE5-753A-42B4-AC88-9D143D78A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9966C-6D4C-4D3D-9BF1-CDDE9D7BB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6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4B8A0-6C48-417E-9261-52251C024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90FEF-C120-4AEB-929D-2F0B7DB5A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824D1-6EAC-4CEB-91EA-FD9B25514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23B5A-92D5-4FCB-8918-E5DCE649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2A99F-BD56-4961-B960-48DBACF2E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35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11BAA-8E74-4BB5-989E-76CBBD920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5D18C-7402-4493-9851-FC2F08D03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C9053-E7BC-4288-AD66-DFD726287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A0DF1-8C64-44BB-84F0-F93F117C7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A9CFF-4A6B-4802-809A-D986DFF07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33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C50B2-F5BE-4E1F-85E3-7103950D3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92287-6219-42C6-BB6A-20AE75203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FD9B9-0D80-4CFC-8D8E-E1B5BAF0C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588AD7-4B21-4310-98E0-1F569F3FC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69F98-249D-4D9A-957E-ED6663B16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59C2D1-25D9-4BFB-BFCD-89475403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53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E7120-D113-4FC0-A212-9DFC3909A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EA7FB-7DFF-420D-8FC8-A788B58D8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B0D538-E406-417E-B55F-655E5BB05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50AD79-5634-4278-A53A-FF6C8174FE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A022C8-1DCE-4992-A352-63FD5985E5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0FA68C-155C-4149-A980-EDBA51F2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AC611C-5259-4463-9318-232B0E25C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FCB425-772D-4F5C-9D1E-BEA7E1374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96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382F9-D81E-4E7C-9D3C-EBAA0D450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E7D1C-AEA7-4A8E-A204-8FE5EAC89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91DC09-5B92-4BA5-A28B-B5432E0C8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80960-B3D2-4ECE-AAD6-5F48CB51A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6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4F2446-0D8A-4C9F-B326-3E9688D75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3F31C1-C064-4304-A171-512426354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ED5CD-E3DE-49E8-847C-07CBDC4AF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72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A60BF-D798-46FA-8EE8-F5576EC6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5B14A-6273-45E3-9726-A95C72766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A07BBE-8746-4D87-A2D7-0E6E68B6E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A31193-3004-4D03-BECC-F1D1B695D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3CAD97-D02D-49E7-AD7F-80A176E28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FA844-319D-429B-BD4B-83F0738E6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15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6BAF-B7F6-41CE-A60B-4CBD09786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F23D59-6294-40A0-A67A-BDB3E6B5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68AE2-E2B5-4401-93C1-BB8C17F7B3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5FE79C-EB0D-4A24-B7C6-815C5283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69E0D-CA61-4A79-9CB9-73E1FF35C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B1D1B-18BE-4897-97C3-3CD18CF3F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3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5C7EC2-1424-45E6-A860-8441BB767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91D69-72CE-43AE-8C5B-679FA11E3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BF8AB-E7BB-494D-8B58-E922E487EF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88881-6B41-4CCE-B728-809B8EEBBD2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4FC74-0640-446D-BDE7-4FEF05008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44C4-32B0-485B-9E5D-E8E5F94E92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F2FA7-505C-495E-9708-62D7ACA9B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23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2318D-F4AE-4C72-BF97-68E41A876E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Lab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7E0F4A-3582-4FE8-9797-C178E5050E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Springs</a:t>
            </a:r>
          </a:p>
        </p:txBody>
      </p:sp>
    </p:spTree>
    <p:extLst>
      <p:ext uri="{BB962C8B-B14F-4D97-AF65-F5344CB8AC3E}">
        <p14:creationId xmlns:p14="http://schemas.microsoft.com/office/powerpoint/2010/main" val="939839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IN_20250605_15_42_27_Pro">
            <a:hlinkClick r:id="" action="ppaction://media"/>
            <a:extLst>
              <a:ext uri="{FF2B5EF4-FFF2-40B4-BE49-F238E27FC236}">
                <a16:creationId xmlns:a16="http://schemas.microsoft.com/office/drawing/2014/main" id="{1B3B6AFF-56A1-4635-ADD6-EFB871E13C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84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BACEE-5BB6-4653-88F8-58C7BE8F3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8983-E0F7-4E61-A668-256E6B2EC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If I placed 0.4 kgs on the previous spring, how far would it deform? Is this answer logical? Why or why not?</a:t>
            </a:r>
            <a:br>
              <a:rPr lang="en-US" dirty="0"/>
            </a:b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The final measurement of the same spring is 0.64 meters, what was the mass placed on it in kgs? The weight in </a:t>
            </a:r>
            <a:r>
              <a:rPr lang="en-US" dirty="0" err="1"/>
              <a:t>lbs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You pull on the spring and have no idea how hard you have pulled. However, you can see that the spring is now 0.9 meters long. How many </a:t>
            </a:r>
            <a:r>
              <a:rPr lang="en-US" dirty="0" err="1"/>
              <a:t>lbs</a:t>
            </a:r>
            <a:r>
              <a:rPr lang="en-US" dirty="0"/>
              <a:t> of force did you exert on this spring?</a:t>
            </a:r>
          </a:p>
        </p:txBody>
      </p:sp>
    </p:spTree>
    <p:extLst>
      <p:ext uri="{BB962C8B-B14F-4D97-AF65-F5344CB8AC3E}">
        <p14:creationId xmlns:p14="http://schemas.microsoft.com/office/powerpoint/2010/main" val="4081273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90CCB-D582-4F94-8FFB-E77FA5553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the last part of lab (and homework)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AECFE-C7F0-4D6A-8D20-7BBA4D455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Complete the “Forces Worksheet” </a:t>
            </a:r>
          </a:p>
          <a:p>
            <a:endParaRPr lang="en-US" dirty="0"/>
          </a:p>
          <a:p>
            <a:r>
              <a:rPr lang="en-US" dirty="0"/>
              <a:t>Bring any questions to </a:t>
            </a:r>
            <a:r>
              <a:rPr lang="en-US"/>
              <a:t>class tomorrow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853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135</Words>
  <Application>Microsoft Office PowerPoint</Application>
  <PresentationFormat>Widescreen</PresentationFormat>
  <Paragraphs>14</Paragraphs>
  <Slides>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Lab 2</vt:lpstr>
      <vt:lpstr>PowerPoint Presentation</vt:lpstr>
      <vt:lpstr>Follow Up Questions</vt:lpstr>
      <vt:lpstr>For the last part of lab (and homework)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2</dc:title>
  <dc:creator>Danielle Grimes</dc:creator>
  <cp:lastModifiedBy>Danielle Grimes</cp:lastModifiedBy>
  <cp:revision>6</cp:revision>
  <dcterms:created xsi:type="dcterms:W3CDTF">2025-06-05T20:51:52Z</dcterms:created>
  <dcterms:modified xsi:type="dcterms:W3CDTF">2025-06-06T14:49:30Z</dcterms:modified>
</cp:coreProperties>
</file>