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56" r:id="rId2"/>
    <p:sldId id="262" r:id="rId3"/>
    <p:sldId id="261" r:id="rId4"/>
    <p:sldId id="263" r:id="rId5"/>
    <p:sldId id="257" r:id="rId6"/>
    <p:sldId id="264" r:id="rId7"/>
    <p:sldId id="258" r:id="rId8"/>
    <p:sldId id="267" r:id="rId9"/>
    <p:sldId id="268" r:id="rId10"/>
    <p:sldId id="271" r:id="rId11"/>
    <p:sldId id="260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B8D58E-C5EE-488C-9567-8760DB0FC231}" type="datetimeFigureOut">
              <a:rPr lang="en-US" smtClean="0"/>
              <a:t>11/30/2017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972DF8-8444-4B7C-8A36-4C45CD0970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91003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8F79B4-66E0-4C99-B611-7B2672C186E1}" type="slidenum">
              <a:rPr lang="en-US" smtClean="0"/>
              <a:t>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E3ADC090-B1CC-418B-97FE-D37D92BB2A18}" type="datetimeFigureOut">
              <a:rPr lang="en-US" smtClean="0"/>
              <a:pPr/>
              <a:t>11/30/2017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76B7F1E2-0943-422A-940F-D800BC15B79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Rectangle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Rectangle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DC090-B1CC-418B-97FE-D37D92BB2A18}" type="datetimeFigureOut">
              <a:rPr lang="en-US" smtClean="0"/>
              <a:pPr/>
              <a:t>11/30/2017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7F1E2-0943-422A-940F-D800BC15B7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DC090-B1CC-418B-97FE-D37D92BB2A18}" type="datetimeFigureOut">
              <a:rPr lang="en-US" smtClean="0"/>
              <a:pPr/>
              <a:t>11/30/2017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7F1E2-0943-422A-940F-D800BC15B79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DC090-B1CC-418B-97FE-D37D92BB2A18}" type="datetimeFigureOut">
              <a:rPr lang="en-US" smtClean="0"/>
              <a:pPr/>
              <a:t>11/30/2017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7F1E2-0943-422A-940F-D800BC15B79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E3ADC090-B1CC-418B-97FE-D37D92BB2A18}" type="datetimeFigureOut">
              <a:rPr lang="en-US" smtClean="0"/>
              <a:pPr/>
              <a:t>11/30/2017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76B7F1E2-0943-422A-940F-D800BC15B79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DC090-B1CC-418B-97FE-D37D92BB2A18}" type="datetimeFigureOut">
              <a:rPr lang="en-US" smtClean="0"/>
              <a:pPr/>
              <a:t>11/30/2017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7F1E2-0943-422A-940F-D800BC15B79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DC090-B1CC-418B-97FE-D37D92BB2A18}" type="datetimeFigureOut">
              <a:rPr lang="en-US" smtClean="0"/>
              <a:pPr/>
              <a:t>11/30/2017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7F1E2-0943-422A-940F-D800BC15B79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DC090-B1CC-418B-97FE-D37D92BB2A18}" type="datetimeFigureOut">
              <a:rPr lang="en-US" smtClean="0"/>
              <a:pPr/>
              <a:t>11/30/2017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7F1E2-0943-422A-940F-D800BC15B79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DC090-B1CC-418B-97FE-D37D92BB2A18}" type="datetimeFigureOut">
              <a:rPr lang="en-US" smtClean="0"/>
              <a:pPr/>
              <a:t>11/30/2017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7F1E2-0943-422A-940F-D800BC15B79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DC090-B1CC-418B-97FE-D37D92BB2A18}" type="datetimeFigureOut">
              <a:rPr lang="en-US" smtClean="0"/>
              <a:pPr/>
              <a:t>11/30/2017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7F1E2-0943-422A-940F-D800BC15B79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DC090-B1CC-418B-97FE-D37D92BB2A18}" type="datetimeFigureOut">
              <a:rPr lang="en-US" smtClean="0"/>
              <a:pPr/>
              <a:t>11/30/2017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7F1E2-0943-422A-940F-D800BC15B79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E3ADC090-B1CC-418B-97FE-D37D92BB2A18}" type="datetimeFigureOut">
              <a:rPr lang="en-US" smtClean="0"/>
              <a:pPr/>
              <a:t>11/30/2017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76B7F1E2-0943-422A-940F-D800BC15B79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jpeg"/><Relationship Id="rId3" Type="http://schemas.openxmlformats.org/officeDocument/2006/relationships/image" Target="../media/image9.jpeg"/><Relationship Id="rId7" Type="http://schemas.openxmlformats.org/officeDocument/2006/relationships/image" Target="../media/image13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jpeg"/><Relationship Id="rId5" Type="http://schemas.openxmlformats.org/officeDocument/2006/relationships/image" Target="../media/image11.jpeg"/><Relationship Id="rId10" Type="http://schemas.openxmlformats.org/officeDocument/2006/relationships/image" Target="../media/image16.jpeg"/><Relationship Id="rId4" Type="http://schemas.openxmlformats.org/officeDocument/2006/relationships/image" Target="../media/image10.jpeg"/><Relationship Id="rId9" Type="http://schemas.openxmlformats.org/officeDocument/2006/relationships/image" Target="../media/image1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FR 101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Chapitre</a:t>
            </a:r>
            <a:r>
              <a:rPr lang="en-US" dirty="0" smtClean="0"/>
              <a:t> 1, </a:t>
            </a:r>
            <a:r>
              <a:rPr lang="en-US" dirty="0" err="1" smtClean="0"/>
              <a:t>leçon</a:t>
            </a:r>
            <a:r>
              <a:rPr lang="en-US" dirty="0" smtClean="0"/>
              <a:t> 3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33400" y="1219200"/>
            <a:ext cx="8077200" cy="1828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639762"/>
          </a:xfrm>
        </p:spPr>
        <p:txBody>
          <a:bodyPr>
            <a:normAutofit/>
          </a:bodyPr>
          <a:lstStyle/>
          <a:p>
            <a:r>
              <a:rPr lang="en-US" dirty="0" smtClean="0"/>
              <a:t>Non!  Si!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685800"/>
            <a:ext cx="8991600" cy="59436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sz="2800" dirty="0" smtClean="0"/>
              <a:t>Answer in the </a:t>
            </a:r>
            <a:r>
              <a:rPr lang="en-US" sz="2800" dirty="0" smtClean="0">
                <a:solidFill>
                  <a:srgbClr val="FF0000"/>
                </a:solidFill>
              </a:rPr>
              <a:t>opposite</a:t>
            </a:r>
            <a:r>
              <a:rPr lang="en-US" sz="2800" dirty="0" smtClean="0"/>
              <a:t> to each question.</a:t>
            </a:r>
          </a:p>
          <a:p>
            <a:pPr>
              <a:buNone/>
            </a:pPr>
            <a:r>
              <a:rPr lang="en-US" sz="2800" i="1" dirty="0" smtClean="0"/>
              <a:t>		</a:t>
            </a:r>
            <a:r>
              <a:rPr lang="en-US" sz="2800" i="1" dirty="0" err="1" smtClean="0"/>
              <a:t>Modèle</a:t>
            </a:r>
            <a:r>
              <a:rPr lang="en-US" sz="2800" dirty="0" smtClean="0"/>
              <a:t>:  </a:t>
            </a:r>
            <a:r>
              <a:rPr lang="en-US" sz="2800" dirty="0" err="1" smtClean="0"/>
              <a:t>Vous</a:t>
            </a:r>
            <a:r>
              <a:rPr lang="en-US" sz="2800" dirty="0" smtClean="0"/>
              <a:t> </a:t>
            </a:r>
            <a:r>
              <a:rPr lang="en-US" sz="2800" dirty="0" err="1" smtClean="0"/>
              <a:t>jouez</a:t>
            </a:r>
            <a:r>
              <a:rPr lang="en-US" sz="2800" dirty="0" smtClean="0"/>
              <a:t> au rugby?  </a:t>
            </a:r>
          </a:p>
          <a:p>
            <a:pPr>
              <a:buNone/>
            </a:pPr>
            <a:r>
              <a:rPr lang="en-US" sz="2800" dirty="0" smtClean="0"/>
              <a:t>				Non, je ne </a:t>
            </a:r>
            <a:r>
              <a:rPr lang="en-US" sz="2800" dirty="0" err="1" smtClean="0"/>
              <a:t>joue</a:t>
            </a:r>
            <a:r>
              <a:rPr lang="en-US" sz="2800" dirty="0" smtClean="0"/>
              <a:t> pas au rugby.</a:t>
            </a:r>
          </a:p>
          <a:p>
            <a:pPr>
              <a:buNone/>
            </a:pPr>
            <a:r>
              <a:rPr lang="en-US" sz="2800" dirty="0" smtClean="0"/>
              <a:t>		    	     </a:t>
            </a:r>
            <a:r>
              <a:rPr lang="en-US" sz="2800" dirty="0" err="1" smtClean="0"/>
              <a:t>Tu</a:t>
            </a:r>
            <a:r>
              <a:rPr lang="en-US" sz="2800" dirty="0" smtClean="0"/>
              <a:t> ne </a:t>
            </a:r>
            <a:r>
              <a:rPr lang="en-US" sz="2800" dirty="0" err="1" smtClean="0"/>
              <a:t>travailles</a:t>
            </a:r>
            <a:r>
              <a:rPr lang="en-US" sz="2800" dirty="0" smtClean="0"/>
              <a:t> pas </a:t>
            </a:r>
            <a:r>
              <a:rPr lang="en-US" sz="2800" dirty="0" err="1" smtClean="0"/>
              <a:t>dans</a:t>
            </a:r>
            <a:r>
              <a:rPr lang="en-US" sz="2800" dirty="0" smtClean="0"/>
              <a:t> FRE 101?  </a:t>
            </a:r>
          </a:p>
          <a:p>
            <a:pPr>
              <a:buNone/>
            </a:pPr>
            <a:r>
              <a:rPr lang="en-US" sz="2800" dirty="0" smtClean="0"/>
              <a:t>				Si, je </a:t>
            </a:r>
            <a:r>
              <a:rPr lang="en-US" sz="2800" dirty="0" err="1" smtClean="0"/>
              <a:t>travaille</a:t>
            </a:r>
            <a:r>
              <a:rPr lang="en-US" sz="2800" dirty="0" smtClean="0"/>
              <a:t> beaucoup </a:t>
            </a:r>
            <a:r>
              <a:rPr lang="en-US" sz="2800" dirty="0" err="1" smtClean="0"/>
              <a:t>dans</a:t>
            </a:r>
            <a:r>
              <a:rPr lang="en-US" sz="2800" dirty="0" smtClean="0"/>
              <a:t> FRE 101!</a:t>
            </a:r>
          </a:p>
          <a:p>
            <a:pPr marL="514350" indent="-514350">
              <a:buAutoNum type="arabicPeriod"/>
            </a:pPr>
            <a:r>
              <a:rPr lang="en-US" sz="2800" dirty="0" smtClean="0"/>
              <a:t>Nous ne </a:t>
            </a:r>
            <a:r>
              <a:rPr lang="en-US" sz="2800" dirty="0" err="1" smtClean="0"/>
              <a:t>parlons</a:t>
            </a:r>
            <a:r>
              <a:rPr lang="en-US" sz="2800" dirty="0" smtClean="0"/>
              <a:t> pas </a:t>
            </a:r>
            <a:r>
              <a:rPr lang="en-US" sz="2800" dirty="0" err="1" smtClean="0"/>
              <a:t>français</a:t>
            </a:r>
            <a:r>
              <a:rPr lang="en-US" sz="2800" dirty="0" smtClean="0"/>
              <a:t>?</a:t>
            </a:r>
          </a:p>
          <a:p>
            <a:pPr marL="514350" indent="-514350">
              <a:buAutoNum type="arabicPeriod"/>
            </a:pPr>
            <a:r>
              <a:rPr lang="en-US" sz="2800" dirty="0" err="1" smtClean="0"/>
              <a:t>Ils</a:t>
            </a:r>
            <a:r>
              <a:rPr lang="en-US" sz="2800" dirty="0" smtClean="0"/>
              <a:t> </a:t>
            </a:r>
            <a:r>
              <a:rPr lang="en-US" sz="2800" dirty="0" err="1" smtClean="0"/>
              <a:t>restent</a:t>
            </a:r>
            <a:r>
              <a:rPr lang="en-US" sz="2800" dirty="0" smtClean="0"/>
              <a:t> à la </a:t>
            </a:r>
            <a:r>
              <a:rPr lang="en-US" sz="2800" dirty="0" err="1" smtClean="0"/>
              <a:t>maison</a:t>
            </a:r>
            <a:r>
              <a:rPr lang="en-US" sz="2800" dirty="0" smtClean="0"/>
              <a:t>?</a:t>
            </a:r>
          </a:p>
          <a:p>
            <a:pPr marL="514350" indent="-514350">
              <a:buAutoNum type="arabicPeriod"/>
            </a:pPr>
            <a:r>
              <a:rPr lang="en-US" sz="2800" dirty="0" err="1" smtClean="0"/>
              <a:t>Vous</a:t>
            </a:r>
            <a:r>
              <a:rPr lang="en-US" sz="2800" dirty="0" smtClean="0"/>
              <a:t> </a:t>
            </a:r>
            <a:r>
              <a:rPr lang="en-US" sz="2800" dirty="0" err="1" smtClean="0"/>
              <a:t>invitez</a:t>
            </a:r>
            <a:r>
              <a:rPr lang="en-US" sz="2800" dirty="0" smtClean="0"/>
              <a:t> le </a:t>
            </a:r>
            <a:r>
              <a:rPr lang="en-US" sz="2800" dirty="0" err="1" smtClean="0"/>
              <a:t>prof</a:t>
            </a:r>
            <a:r>
              <a:rPr lang="en-US" sz="2800" dirty="0" smtClean="0"/>
              <a:t> au restaurant?</a:t>
            </a:r>
          </a:p>
          <a:p>
            <a:pPr marL="514350" indent="-514350">
              <a:buAutoNum type="arabicPeriod"/>
            </a:pPr>
            <a:r>
              <a:rPr lang="en-US" sz="2800" dirty="0" smtClean="0"/>
              <a:t>Je </a:t>
            </a:r>
            <a:r>
              <a:rPr lang="en-US" sz="2800" dirty="0" err="1" smtClean="0"/>
              <a:t>n’écoute</a:t>
            </a:r>
            <a:r>
              <a:rPr lang="en-US" sz="2800" dirty="0" smtClean="0"/>
              <a:t> pas </a:t>
            </a:r>
            <a:r>
              <a:rPr lang="en-US" sz="2800" dirty="0" err="1" smtClean="0"/>
              <a:t>Stromae</a:t>
            </a:r>
            <a:r>
              <a:rPr lang="en-US" sz="2800" dirty="0" smtClean="0"/>
              <a:t>?</a:t>
            </a:r>
          </a:p>
          <a:p>
            <a:pPr marL="514350" indent="-514350">
              <a:buAutoNum type="arabicPeriod"/>
            </a:pPr>
            <a:r>
              <a:rPr lang="en-US" sz="2800" dirty="0" smtClean="0"/>
              <a:t>Elle arrive en retard?</a:t>
            </a:r>
          </a:p>
          <a:p>
            <a:pPr marL="514350" indent="-514350">
              <a:buAutoNum type="arabicPeriod"/>
            </a:pPr>
            <a:r>
              <a:rPr lang="en-US" sz="2800" dirty="0" smtClean="0"/>
              <a:t>On </a:t>
            </a:r>
            <a:r>
              <a:rPr lang="en-US" sz="2800" dirty="0" err="1" smtClean="0"/>
              <a:t>regarde</a:t>
            </a:r>
            <a:r>
              <a:rPr lang="en-US" sz="2800" dirty="0" smtClean="0"/>
              <a:t> un film?</a:t>
            </a:r>
          </a:p>
          <a:p>
            <a:pPr marL="514350" indent="-514350">
              <a:buAutoNum type="arabicPeriod"/>
            </a:pPr>
            <a:r>
              <a:rPr lang="en-US" sz="2800" dirty="0" smtClean="0"/>
              <a:t>Nous ne </a:t>
            </a:r>
            <a:r>
              <a:rPr lang="en-US" sz="2800" dirty="0" err="1" smtClean="0"/>
              <a:t>revisons</a:t>
            </a:r>
            <a:r>
              <a:rPr lang="en-US" sz="2800" dirty="0" smtClean="0"/>
              <a:t> pas la </a:t>
            </a:r>
            <a:r>
              <a:rPr lang="en-US" sz="2800" dirty="0" err="1" smtClean="0"/>
              <a:t>leçon</a:t>
            </a:r>
            <a:r>
              <a:rPr lang="en-US" sz="2800" dirty="0" smtClean="0"/>
              <a:t>?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262596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 à poser:  Le </a:t>
            </a:r>
            <a:r>
              <a:rPr lang="en-US" dirty="0" err="1" smtClean="0"/>
              <a:t>dimanche</a:t>
            </a:r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sz="3600" dirty="0" err="1" smtClean="0"/>
              <a:t>Tu</a:t>
            </a:r>
            <a:r>
              <a:rPr lang="en-US" sz="3600" dirty="0" smtClean="0"/>
              <a:t> </a:t>
            </a:r>
            <a:r>
              <a:rPr lang="en-US" sz="3600" dirty="0" err="1" smtClean="0"/>
              <a:t>téléphones</a:t>
            </a:r>
            <a:r>
              <a:rPr lang="en-US" sz="3600" dirty="0" smtClean="0"/>
              <a:t> à </a:t>
            </a:r>
            <a:r>
              <a:rPr lang="en-US" sz="3600" dirty="0" err="1" smtClean="0"/>
              <a:t>tes</a:t>
            </a:r>
            <a:r>
              <a:rPr lang="en-US" sz="3600" dirty="0" smtClean="0"/>
              <a:t> parents?</a:t>
            </a:r>
            <a:br>
              <a:rPr lang="en-US" sz="3600" dirty="0" smtClean="0"/>
            </a:br>
            <a:r>
              <a:rPr lang="en-US" sz="3600" dirty="0" err="1" smtClean="0"/>
              <a:t>Tu</a:t>
            </a:r>
            <a:r>
              <a:rPr lang="en-US" sz="3600" dirty="0" smtClean="0"/>
              <a:t> </a:t>
            </a:r>
            <a:r>
              <a:rPr lang="en-US" sz="3600" dirty="0" err="1" smtClean="0"/>
              <a:t>prépares</a:t>
            </a:r>
            <a:r>
              <a:rPr lang="en-US" sz="3600" dirty="0" smtClean="0"/>
              <a:t> les </a:t>
            </a:r>
            <a:r>
              <a:rPr lang="en-US" sz="3600" dirty="0" err="1" smtClean="0"/>
              <a:t>leçons</a:t>
            </a:r>
            <a:r>
              <a:rPr lang="en-US" sz="3600" dirty="0" smtClean="0"/>
              <a:t> de </a:t>
            </a:r>
            <a:r>
              <a:rPr lang="en-US" sz="3600" dirty="0" err="1" smtClean="0"/>
              <a:t>français</a:t>
            </a:r>
            <a:r>
              <a:rPr lang="en-US" sz="3600" dirty="0" smtClean="0"/>
              <a:t>?</a:t>
            </a:r>
            <a:br>
              <a:rPr lang="en-US" sz="3600" dirty="0" smtClean="0"/>
            </a:br>
            <a:r>
              <a:rPr lang="en-US" sz="3600" dirty="0" err="1" smtClean="0"/>
              <a:t>Tu</a:t>
            </a:r>
            <a:r>
              <a:rPr lang="en-US" sz="3600" dirty="0" smtClean="0"/>
              <a:t> </a:t>
            </a:r>
            <a:r>
              <a:rPr lang="en-US" sz="3600" dirty="0" err="1" smtClean="0"/>
              <a:t>joues</a:t>
            </a:r>
            <a:r>
              <a:rPr lang="en-US" sz="3600" dirty="0" smtClean="0"/>
              <a:t> à un sport?</a:t>
            </a:r>
            <a:br>
              <a:rPr lang="en-US" sz="3600" dirty="0" smtClean="0"/>
            </a:br>
            <a:r>
              <a:rPr lang="en-US" sz="3600" dirty="0" err="1" smtClean="0"/>
              <a:t>Tu</a:t>
            </a:r>
            <a:r>
              <a:rPr lang="en-US" sz="3600" dirty="0" smtClean="0"/>
              <a:t> </a:t>
            </a:r>
            <a:r>
              <a:rPr lang="en-US" sz="3600" dirty="0" err="1" smtClean="0"/>
              <a:t>écoutes</a:t>
            </a:r>
            <a:r>
              <a:rPr lang="en-US" sz="3600" dirty="0" smtClean="0"/>
              <a:t> de la </a:t>
            </a:r>
            <a:r>
              <a:rPr lang="en-US" sz="3600" dirty="0" err="1" smtClean="0"/>
              <a:t>musique</a:t>
            </a:r>
            <a:r>
              <a:rPr lang="en-US" sz="3600" dirty="0" smtClean="0"/>
              <a:t>?</a:t>
            </a:r>
            <a:br>
              <a:rPr lang="en-US" sz="3600" dirty="0" smtClean="0"/>
            </a:br>
            <a:r>
              <a:rPr lang="en-US" sz="3600" dirty="0" err="1" smtClean="0"/>
              <a:t>Tu</a:t>
            </a:r>
            <a:r>
              <a:rPr lang="en-US" sz="3600" dirty="0" smtClean="0"/>
              <a:t> </a:t>
            </a:r>
            <a:r>
              <a:rPr lang="en-US" sz="3600" dirty="0" err="1" smtClean="0"/>
              <a:t>parles</a:t>
            </a:r>
            <a:r>
              <a:rPr lang="en-US" sz="3600" dirty="0" smtClean="0"/>
              <a:t> avec </a:t>
            </a:r>
            <a:r>
              <a:rPr lang="en-US" sz="3600" dirty="0" err="1" smtClean="0"/>
              <a:t>tes</a:t>
            </a:r>
            <a:r>
              <a:rPr lang="en-US" sz="3600" dirty="0" smtClean="0"/>
              <a:t> </a:t>
            </a:r>
            <a:r>
              <a:rPr lang="en-US" sz="3600" dirty="0" err="1" smtClean="0"/>
              <a:t>amis</a:t>
            </a:r>
            <a:r>
              <a:rPr lang="en-US" sz="3600" dirty="0" smtClean="0"/>
              <a:t>?</a:t>
            </a:r>
          </a:p>
          <a:p>
            <a:endParaRPr lang="en-US" sz="3600" dirty="0"/>
          </a:p>
          <a:p>
            <a:r>
              <a:rPr lang="en-US" sz="3600" dirty="0" err="1" smtClean="0"/>
              <a:t>Oui</a:t>
            </a:r>
            <a:r>
              <a:rPr lang="en-US" sz="3600" dirty="0" smtClean="0"/>
              <a:t>, je </a:t>
            </a:r>
            <a:r>
              <a:rPr lang="en-US" sz="3600" dirty="0" err="1" smtClean="0"/>
              <a:t>téléphone</a:t>
            </a:r>
            <a:r>
              <a:rPr lang="en-US" sz="3600" dirty="0" smtClean="0"/>
              <a:t> à </a:t>
            </a:r>
            <a:r>
              <a:rPr lang="en-US" sz="3600" dirty="0" err="1" smtClean="0"/>
              <a:t>mes</a:t>
            </a:r>
            <a:r>
              <a:rPr lang="en-US" sz="3600" dirty="0" smtClean="0"/>
              <a:t> parents.</a:t>
            </a:r>
            <a:br>
              <a:rPr lang="en-US" sz="3600" dirty="0" smtClean="0"/>
            </a:br>
            <a:r>
              <a:rPr lang="en-US" sz="3600" dirty="0" smtClean="0"/>
              <a:t>Non, je </a:t>
            </a:r>
            <a:r>
              <a:rPr lang="en-US" sz="3600" b="1" dirty="0" smtClean="0">
                <a:solidFill>
                  <a:srgbClr val="FF0000"/>
                </a:solidFill>
              </a:rPr>
              <a:t>ne</a:t>
            </a:r>
            <a:r>
              <a:rPr lang="en-US" sz="3600" dirty="0" smtClean="0"/>
              <a:t> </a:t>
            </a:r>
            <a:r>
              <a:rPr lang="en-US" sz="3600" dirty="0" err="1" smtClean="0"/>
              <a:t>téléphone</a:t>
            </a:r>
            <a:r>
              <a:rPr lang="en-US" sz="3600" dirty="0" smtClean="0"/>
              <a:t> </a:t>
            </a:r>
            <a:r>
              <a:rPr lang="en-US" sz="3600" b="1" dirty="0" smtClean="0">
                <a:solidFill>
                  <a:srgbClr val="FF0000"/>
                </a:solidFill>
              </a:rPr>
              <a:t>pas</a:t>
            </a:r>
            <a:r>
              <a:rPr lang="en-US" sz="3600" dirty="0" smtClean="0"/>
              <a:t> à </a:t>
            </a:r>
            <a:r>
              <a:rPr lang="en-US" sz="3600" dirty="0" err="1" smtClean="0"/>
              <a:t>mes</a:t>
            </a:r>
            <a:r>
              <a:rPr lang="en-US" sz="3600" dirty="0" smtClean="0"/>
              <a:t> parents.</a:t>
            </a:r>
            <a:br>
              <a:rPr lang="en-US" sz="3600" dirty="0" smtClean="0"/>
            </a:br>
            <a:endParaRPr lang="en-US" sz="36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16229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Are CDs and storage devices going to disappear?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90800" y="2667000"/>
            <a:ext cx="3886200" cy="2007870"/>
          </a:xfrm>
          <a:prstGeom prst="rect">
            <a:avLst/>
          </a:prstGeom>
          <a:noFill/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5105400" cy="5943600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Nous / 2 </a:t>
            </a:r>
            <a:r>
              <a:rPr lang="en-US" dirty="0" err="1" smtClean="0"/>
              <a:t>oiseaux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Les </a:t>
            </a:r>
            <a:r>
              <a:rPr lang="en-US" dirty="0" err="1" smtClean="0"/>
              <a:t>Marchand</a:t>
            </a:r>
            <a:r>
              <a:rPr lang="en-US" dirty="0" smtClean="0"/>
              <a:t> / 5 </a:t>
            </a:r>
            <a:r>
              <a:rPr lang="en-US" dirty="0" err="1" smtClean="0"/>
              <a:t>filles</a:t>
            </a:r>
            <a:endParaRPr lang="en-US" dirty="0" smtClean="0"/>
          </a:p>
          <a:p>
            <a:pPr>
              <a:buNone/>
            </a:pPr>
            <a:r>
              <a:rPr lang="en-US" dirty="0" err="1" smtClean="0"/>
              <a:t>Vous</a:t>
            </a:r>
            <a:r>
              <a:rPr lang="en-US" dirty="0" smtClean="0"/>
              <a:t> / 67 </a:t>
            </a:r>
            <a:r>
              <a:rPr lang="en-US" dirty="0" err="1" smtClean="0"/>
              <a:t>amis</a:t>
            </a:r>
            <a:endParaRPr lang="en-US" dirty="0" smtClean="0"/>
          </a:p>
          <a:p>
            <a:pPr>
              <a:buNone/>
            </a:pPr>
            <a:r>
              <a:rPr lang="en-US" dirty="0" err="1" smtClean="0"/>
              <a:t>Stéphane</a:t>
            </a:r>
            <a:r>
              <a:rPr lang="en-US" dirty="0" smtClean="0"/>
              <a:t> et Pierre / 3 </a:t>
            </a:r>
            <a:r>
              <a:rPr lang="en-US" dirty="0" err="1" smtClean="0"/>
              <a:t>soeurs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Je / 8 cahiers</a:t>
            </a:r>
          </a:p>
          <a:p>
            <a:pPr>
              <a:buNone/>
            </a:pPr>
            <a:r>
              <a:rPr lang="en-US" dirty="0" err="1" smtClean="0"/>
              <a:t>Tu</a:t>
            </a:r>
            <a:r>
              <a:rPr lang="en-US" dirty="0" smtClean="0"/>
              <a:t>  / 4 CDs</a:t>
            </a:r>
          </a:p>
          <a:p>
            <a:pPr>
              <a:buNone/>
            </a:pPr>
            <a:r>
              <a:rPr lang="en-US" dirty="0" smtClean="0"/>
              <a:t>Nous / 12 DVD</a:t>
            </a:r>
          </a:p>
          <a:p>
            <a:pPr>
              <a:buNone/>
            </a:pPr>
            <a:r>
              <a:rPr lang="en-US" dirty="0" err="1" smtClean="0"/>
              <a:t>Vous</a:t>
            </a:r>
            <a:r>
              <a:rPr lang="en-US" dirty="0" smtClean="0"/>
              <a:t> / 1 </a:t>
            </a:r>
            <a:r>
              <a:rPr lang="en-US" dirty="0" err="1" smtClean="0"/>
              <a:t>ordinateur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Fatima / 10 </a:t>
            </a:r>
            <a:r>
              <a:rPr lang="en-US" dirty="0" err="1" smtClean="0"/>
              <a:t>affiches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Justine et </a:t>
            </a:r>
            <a:r>
              <a:rPr lang="en-US" dirty="0" err="1" smtClean="0"/>
              <a:t>Pascale</a:t>
            </a:r>
            <a:r>
              <a:rPr lang="en-US" dirty="0" smtClean="0"/>
              <a:t> / 0 </a:t>
            </a:r>
            <a:r>
              <a:rPr lang="en-US" dirty="0" err="1" smtClean="0"/>
              <a:t>oncle</a:t>
            </a:r>
            <a:endParaRPr lang="en-US" dirty="0" smtClean="0"/>
          </a:p>
        </p:txBody>
      </p:sp>
      <p:pic>
        <p:nvPicPr>
          <p:cNvPr id="2050" name="Picture 2" descr="Vintage Graphic – Fabulous Bird Cage with Birds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572000" y="0"/>
            <a:ext cx="1676400" cy="2402840"/>
          </a:xfrm>
          <a:prstGeom prst="rect">
            <a:avLst/>
          </a:prstGeom>
          <a:noFill/>
        </p:spPr>
      </p:pic>
      <p:pic>
        <p:nvPicPr>
          <p:cNvPr id="2054" name="Picture 6" descr="Affiche 2006 ©Vincent Maunier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781800" y="3505200"/>
            <a:ext cx="2143125" cy="285750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</p:pic>
      <p:pic>
        <p:nvPicPr>
          <p:cNvPr id="2056" name="Picture 8" descr="Cinq soeurs en VOD Saison 01 Episode 9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781800" y="381000"/>
            <a:ext cx="2105025" cy="285750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</p:pic>
      <p:pic>
        <p:nvPicPr>
          <p:cNvPr id="2058" name="Picture 10" descr="Ref. ISBN : Cerfa : Constructeur : Ref. Constructeur : Format :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181600" y="4648200"/>
            <a:ext cx="1420368" cy="204860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513755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sz="3200" dirty="0" err="1" smtClean="0"/>
              <a:t>Est-ce</a:t>
            </a:r>
            <a:r>
              <a:rPr lang="en-US" sz="3200" dirty="0" smtClean="0"/>
              <a:t> </a:t>
            </a:r>
            <a:r>
              <a:rPr lang="en-US" sz="3200" dirty="0" err="1" smtClean="0"/>
              <a:t>que</a:t>
            </a:r>
            <a:r>
              <a:rPr lang="en-US" sz="3200" dirty="0" smtClean="0"/>
              <a:t> </a:t>
            </a:r>
            <a:r>
              <a:rPr lang="en-US" sz="3200" dirty="0" err="1" smtClean="0"/>
              <a:t>tu</a:t>
            </a:r>
            <a:r>
              <a:rPr lang="en-US" sz="3200" dirty="0" smtClean="0"/>
              <a:t> as ton </a:t>
            </a:r>
            <a:r>
              <a:rPr lang="en-US" sz="3200" dirty="0" err="1" smtClean="0"/>
              <a:t>anniversaire</a:t>
            </a:r>
            <a:r>
              <a:rPr lang="en-US" sz="3200" dirty="0" smtClean="0"/>
              <a:t> en </a:t>
            </a:r>
            <a:r>
              <a:rPr lang="en-US" sz="3200" dirty="0" err="1" smtClean="0"/>
              <a:t>janvier</a:t>
            </a:r>
            <a:r>
              <a:rPr lang="en-US" sz="3200" dirty="0" smtClean="0"/>
              <a:t>?</a:t>
            </a:r>
            <a:br>
              <a:rPr lang="en-US" sz="3200" dirty="0" smtClean="0"/>
            </a:br>
            <a:r>
              <a:rPr lang="en-US" sz="3200" dirty="0" err="1" smtClean="0"/>
              <a:t>Est-ce</a:t>
            </a:r>
            <a:r>
              <a:rPr lang="en-US" sz="3200" dirty="0" smtClean="0"/>
              <a:t> </a:t>
            </a:r>
            <a:r>
              <a:rPr lang="en-US" sz="3200" dirty="0" err="1" smtClean="0"/>
              <a:t>que</a:t>
            </a:r>
            <a:r>
              <a:rPr lang="en-US" sz="3200" dirty="0" smtClean="0"/>
              <a:t> </a:t>
            </a:r>
            <a:r>
              <a:rPr lang="en-US" sz="3200" dirty="0" err="1" smtClean="0"/>
              <a:t>tu</a:t>
            </a:r>
            <a:r>
              <a:rPr lang="en-US" sz="3200" dirty="0" smtClean="0"/>
              <a:t> as 18 </a:t>
            </a:r>
            <a:r>
              <a:rPr lang="en-US" sz="3200" dirty="0" err="1" smtClean="0"/>
              <a:t>ans</a:t>
            </a:r>
            <a:r>
              <a:rPr lang="en-US" sz="3200" dirty="0" smtClean="0"/>
              <a:t>?</a:t>
            </a:r>
            <a:br>
              <a:rPr lang="en-US" sz="3200" dirty="0" smtClean="0"/>
            </a:br>
            <a:r>
              <a:rPr lang="en-US" sz="3200" dirty="0" err="1" smtClean="0"/>
              <a:t>Est-ce</a:t>
            </a:r>
            <a:r>
              <a:rPr lang="en-US" sz="3200" dirty="0" smtClean="0"/>
              <a:t> </a:t>
            </a:r>
            <a:r>
              <a:rPr lang="en-US" sz="3200" dirty="0" err="1" smtClean="0"/>
              <a:t>que</a:t>
            </a:r>
            <a:r>
              <a:rPr lang="en-US" sz="3200" dirty="0" smtClean="0"/>
              <a:t> </a:t>
            </a:r>
            <a:r>
              <a:rPr lang="en-US" sz="3200" dirty="0" err="1" smtClean="0"/>
              <a:t>tu</a:t>
            </a:r>
            <a:r>
              <a:rPr lang="en-US" sz="3200" dirty="0" smtClean="0"/>
              <a:t> as des parents </a:t>
            </a:r>
            <a:r>
              <a:rPr lang="en-US" sz="3200" dirty="0" err="1" smtClean="0"/>
              <a:t>raisonnables</a:t>
            </a:r>
            <a:r>
              <a:rPr lang="en-US" sz="3200" dirty="0" smtClean="0"/>
              <a:t>?</a:t>
            </a:r>
            <a:br>
              <a:rPr lang="en-US" sz="3200" dirty="0" smtClean="0"/>
            </a:br>
            <a:r>
              <a:rPr lang="en-US" sz="3200" dirty="0" err="1" smtClean="0"/>
              <a:t>Est-ce</a:t>
            </a:r>
            <a:r>
              <a:rPr lang="en-US" sz="3200" dirty="0" smtClean="0"/>
              <a:t> </a:t>
            </a:r>
            <a:r>
              <a:rPr lang="en-US" sz="3200" dirty="0" err="1" smtClean="0"/>
              <a:t>que</a:t>
            </a:r>
            <a:r>
              <a:rPr lang="en-US" sz="3200" dirty="0" smtClean="0"/>
              <a:t> </a:t>
            </a:r>
            <a:r>
              <a:rPr lang="en-US" sz="3200" dirty="0" err="1" smtClean="0"/>
              <a:t>tu</a:t>
            </a:r>
            <a:r>
              <a:rPr lang="en-US" sz="3200" dirty="0" smtClean="0"/>
              <a:t> </a:t>
            </a:r>
            <a:r>
              <a:rPr lang="en-US" sz="3200" dirty="0" err="1" smtClean="0"/>
              <a:t>es</a:t>
            </a:r>
            <a:r>
              <a:rPr lang="en-US" sz="3200" dirty="0" smtClean="0"/>
              <a:t> en </a:t>
            </a:r>
            <a:r>
              <a:rPr lang="en-US" sz="3200" dirty="0" err="1" smtClean="0"/>
              <a:t>forme</a:t>
            </a:r>
            <a:r>
              <a:rPr lang="en-US" sz="3200" dirty="0" smtClean="0"/>
              <a:t>?</a:t>
            </a:r>
            <a:br>
              <a:rPr lang="en-US" sz="3200" dirty="0" smtClean="0"/>
            </a:br>
            <a:r>
              <a:rPr lang="en-US" sz="3200" dirty="0" err="1" smtClean="0"/>
              <a:t>Est-ce</a:t>
            </a:r>
            <a:r>
              <a:rPr lang="en-US" sz="3200" dirty="0" smtClean="0"/>
              <a:t> </a:t>
            </a:r>
            <a:r>
              <a:rPr lang="en-US" sz="3200" dirty="0" err="1" smtClean="0"/>
              <a:t>que</a:t>
            </a:r>
            <a:r>
              <a:rPr lang="en-US" sz="3200" dirty="0" smtClean="0"/>
              <a:t> </a:t>
            </a:r>
            <a:r>
              <a:rPr lang="en-US" sz="3200" dirty="0" err="1" smtClean="0"/>
              <a:t>tu</a:t>
            </a:r>
            <a:r>
              <a:rPr lang="en-US" sz="3200" dirty="0" smtClean="0"/>
              <a:t> </a:t>
            </a:r>
            <a:r>
              <a:rPr lang="en-US" sz="3200" dirty="0" err="1" smtClean="0"/>
              <a:t>es</a:t>
            </a:r>
            <a:r>
              <a:rPr lang="en-US" sz="3200" dirty="0" smtClean="0"/>
              <a:t> de Chicago?</a:t>
            </a:r>
            <a:br>
              <a:rPr lang="en-US" sz="3200" dirty="0" smtClean="0"/>
            </a:br>
            <a:r>
              <a:rPr lang="en-US" sz="3200" dirty="0" err="1" smtClean="0"/>
              <a:t>Est-ce</a:t>
            </a:r>
            <a:r>
              <a:rPr lang="en-US" sz="3200" dirty="0" smtClean="0"/>
              <a:t> </a:t>
            </a:r>
            <a:r>
              <a:rPr lang="en-US" sz="3200" dirty="0" err="1" smtClean="0"/>
              <a:t>que</a:t>
            </a:r>
            <a:r>
              <a:rPr lang="en-US" sz="3200" dirty="0" smtClean="0"/>
              <a:t> </a:t>
            </a:r>
            <a:r>
              <a:rPr lang="en-US" sz="3200" dirty="0" err="1" smtClean="0"/>
              <a:t>tu</a:t>
            </a:r>
            <a:r>
              <a:rPr lang="en-US" sz="3200" dirty="0" smtClean="0"/>
              <a:t> </a:t>
            </a:r>
            <a:r>
              <a:rPr lang="en-US" sz="3200" dirty="0" err="1" smtClean="0"/>
              <a:t>travailles</a:t>
            </a:r>
            <a:r>
              <a:rPr lang="en-US" sz="3200" dirty="0" smtClean="0"/>
              <a:t> à la </a:t>
            </a:r>
            <a:r>
              <a:rPr lang="en-US" sz="3200" dirty="0" err="1" smtClean="0"/>
              <a:t>Bibli</a:t>
            </a:r>
            <a:r>
              <a:rPr lang="en-US" sz="3200" dirty="0" smtClean="0"/>
              <a:t> Cole?</a:t>
            </a:r>
            <a:br>
              <a:rPr lang="en-US" sz="3200" dirty="0" smtClean="0"/>
            </a:br>
            <a:r>
              <a:rPr lang="en-US" sz="3200" dirty="0" err="1" smtClean="0"/>
              <a:t>Est-ce</a:t>
            </a:r>
            <a:r>
              <a:rPr lang="en-US" sz="3200" dirty="0" smtClean="0"/>
              <a:t> </a:t>
            </a:r>
            <a:r>
              <a:rPr lang="en-US" sz="3200" dirty="0" err="1" smtClean="0"/>
              <a:t>que</a:t>
            </a:r>
            <a:r>
              <a:rPr lang="en-US" sz="3200" dirty="0" smtClean="0"/>
              <a:t> </a:t>
            </a:r>
            <a:r>
              <a:rPr lang="en-US" sz="3200" dirty="0" err="1" smtClean="0"/>
              <a:t>tu</a:t>
            </a:r>
            <a:r>
              <a:rPr lang="en-US" sz="3200" dirty="0" smtClean="0"/>
              <a:t> as des frères?</a:t>
            </a:r>
            <a:br>
              <a:rPr lang="en-US" sz="3200" dirty="0" smtClean="0"/>
            </a:b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err="1" smtClean="0"/>
              <a:t>Oui</a:t>
            </a:r>
            <a:r>
              <a:rPr lang="en-US" sz="3200" dirty="0" smtClean="0"/>
              <a:t>, je </a:t>
            </a:r>
            <a:r>
              <a:rPr lang="en-US" sz="3200" dirty="0" err="1" smtClean="0"/>
              <a:t>travaille</a:t>
            </a:r>
            <a:r>
              <a:rPr lang="en-US" sz="3200" dirty="0" smtClean="0"/>
              <a:t> </a:t>
            </a:r>
            <a:r>
              <a:rPr lang="en-US" sz="3200" dirty="0"/>
              <a:t>à la </a:t>
            </a:r>
            <a:r>
              <a:rPr lang="en-US" sz="3200" dirty="0" err="1"/>
              <a:t>Bibli</a:t>
            </a:r>
            <a:r>
              <a:rPr lang="en-US" sz="3200" dirty="0"/>
              <a:t> </a:t>
            </a:r>
            <a:r>
              <a:rPr lang="en-US" sz="3200" dirty="0" smtClean="0"/>
              <a:t>Cole.</a:t>
            </a:r>
            <a:br>
              <a:rPr lang="en-US" sz="3200" dirty="0" smtClean="0"/>
            </a:br>
            <a:r>
              <a:rPr lang="en-US" sz="3200" dirty="0" smtClean="0"/>
              <a:t>Non, je ne </a:t>
            </a:r>
            <a:r>
              <a:rPr lang="en-US" sz="3200" dirty="0" err="1" smtClean="0"/>
              <a:t>suis</a:t>
            </a:r>
            <a:r>
              <a:rPr lang="en-US" sz="3200" dirty="0" smtClean="0"/>
              <a:t> pas en </a:t>
            </a:r>
            <a:r>
              <a:rPr lang="en-US" sz="3200" dirty="0" err="1" smtClean="0"/>
              <a:t>forme</a:t>
            </a:r>
            <a:r>
              <a:rPr lang="en-US" sz="3200" dirty="0" smtClean="0"/>
              <a:t>.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4160161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15962"/>
          </a:xfrm>
        </p:spPr>
        <p:txBody>
          <a:bodyPr>
            <a:normAutofit/>
          </a:bodyPr>
          <a:lstStyle/>
          <a:p>
            <a:r>
              <a:rPr lang="en-US" dirty="0" err="1" smtClean="0"/>
              <a:t>Être</a:t>
            </a:r>
            <a:r>
              <a:rPr lang="en-US" dirty="0" smtClean="0"/>
              <a:t> </a:t>
            </a:r>
            <a:r>
              <a:rPr lang="en-US" dirty="0" err="1" smtClean="0"/>
              <a:t>ou</a:t>
            </a:r>
            <a:r>
              <a:rPr lang="en-US" dirty="0" smtClean="0"/>
              <a:t> </a:t>
            </a:r>
            <a:r>
              <a:rPr lang="en-US" dirty="0" err="1" smtClean="0"/>
              <a:t>avoir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867400"/>
          </a:xfrm>
        </p:spPr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en-US" dirty="0" smtClean="0"/>
              <a:t>Maude _______ 18 ans.</a:t>
            </a:r>
          </a:p>
          <a:p>
            <a:pPr marL="514350" indent="-514350">
              <a:buAutoNum type="arabicPeriod"/>
            </a:pPr>
            <a:r>
              <a:rPr lang="en-US" dirty="0" err="1" smtClean="0"/>
              <a:t>Ils</a:t>
            </a:r>
            <a:r>
              <a:rPr lang="en-US" dirty="0" smtClean="0"/>
              <a:t> ______ </a:t>
            </a:r>
            <a:r>
              <a:rPr lang="en-US" dirty="0" err="1" smtClean="0"/>
              <a:t>cinq</a:t>
            </a:r>
            <a:r>
              <a:rPr lang="en-US" dirty="0" smtClean="0"/>
              <a:t> cahiers.</a:t>
            </a:r>
          </a:p>
          <a:p>
            <a:pPr marL="514350" indent="-514350">
              <a:buAutoNum type="arabicPeriod"/>
            </a:pPr>
            <a:r>
              <a:rPr lang="en-US" dirty="0" smtClean="0"/>
              <a:t>Pierre ______ </a:t>
            </a:r>
            <a:r>
              <a:rPr lang="en-US" dirty="0" err="1" smtClean="0"/>
              <a:t>trois</a:t>
            </a:r>
            <a:r>
              <a:rPr lang="en-US" dirty="0" smtClean="0"/>
              <a:t> </a:t>
            </a:r>
            <a:r>
              <a:rPr lang="en-US" dirty="0" err="1" smtClean="0"/>
              <a:t>cousines</a:t>
            </a:r>
            <a:r>
              <a:rPr lang="en-US" dirty="0" smtClean="0"/>
              <a:t>.</a:t>
            </a:r>
          </a:p>
          <a:p>
            <a:pPr marL="514350" indent="-514350">
              <a:buAutoNum type="arabicPeriod"/>
            </a:pPr>
            <a:r>
              <a:rPr lang="en-US" dirty="0" err="1" smtClean="0"/>
              <a:t>Vous</a:t>
            </a:r>
            <a:r>
              <a:rPr lang="en-US" dirty="0" smtClean="0"/>
              <a:t> ______ des belles-</a:t>
            </a:r>
            <a:r>
              <a:rPr lang="en-US" dirty="0" err="1" smtClean="0"/>
              <a:t>soeurs</a:t>
            </a:r>
            <a:r>
              <a:rPr lang="en-US" dirty="0" smtClean="0"/>
              <a:t>?</a:t>
            </a:r>
          </a:p>
          <a:p>
            <a:pPr marL="514350" indent="-514350">
              <a:buAutoNum type="arabicPeriod"/>
            </a:pPr>
            <a:r>
              <a:rPr lang="en-US" dirty="0" smtClean="0"/>
              <a:t>On ______ le premier </a:t>
            </a:r>
            <a:r>
              <a:rPr lang="en-US" dirty="0" err="1" smtClean="0"/>
              <a:t>mai</a:t>
            </a:r>
            <a:r>
              <a:rPr lang="en-US" dirty="0" smtClean="0"/>
              <a:t>.</a:t>
            </a:r>
          </a:p>
          <a:p>
            <a:pPr marL="514350" indent="-514350">
              <a:buAutoNum type="arabicPeriod"/>
            </a:pPr>
            <a:r>
              <a:rPr lang="en-US" dirty="0" smtClean="0"/>
              <a:t>Je ne/n’_______ pas de frères.</a:t>
            </a:r>
          </a:p>
          <a:p>
            <a:pPr marL="514350" indent="-514350">
              <a:buAutoNum type="arabicPeriod"/>
            </a:pPr>
            <a:r>
              <a:rPr lang="en-US" dirty="0" smtClean="0"/>
              <a:t>Nous ________ </a:t>
            </a:r>
            <a:r>
              <a:rPr lang="en-US" dirty="0" err="1" smtClean="0"/>
              <a:t>sympas</a:t>
            </a:r>
            <a:r>
              <a:rPr lang="en-US" dirty="0" smtClean="0"/>
              <a:t>.</a:t>
            </a:r>
          </a:p>
          <a:p>
            <a:pPr marL="514350" indent="-514350">
              <a:buAutoNum type="arabicPeriod"/>
            </a:pPr>
            <a:r>
              <a:rPr lang="en-US" dirty="0" err="1" smtClean="0"/>
              <a:t>Tu</a:t>
            </a:r>
            <a:r>
              <a:rPr lang="en-US" dirty="0" smtClean="0"/>
              <a:t> _______ </a:t>
            </a:r>
            <a:r>
              <a:rPr lang="en-US" dirty="0" err="1" smtClean="0"/>
              <a:t>étudiant</a:t>
            </a:r>
            <a:r>
              <a:rPr lang="en-US" dirty="0" smtClean="0"/>
              <a:t>?</a:t>
            </a:r>
          </a:p>
          <a:p>
            <a:pPr marL="514350" indent="-514350">
              <a:buAutoNum type="arabicPeriod"/>
            </a:pPr>
            <a:r>
              <a:rPr lang="en-US" dirty="0" err="1" smtClean="0"/>
              <a:t>Vous</a:t>
            </a:r>
            <a:r>
              <a:rPr lang="en-US" dirty="0" smtClean="0"/>
              <a:t> ________ </a:t>
            </a:r>
            <a:r>
              <a:rPr lang="en-US" dirty="0" err="1" smtClean="0"/>
              <a:t>quel</a:t>
            </a:r>
            <a:r>
              <a:rPr lang="en-US" dirty="0" smtClean="0"/>
              <a:t> </a:t>
            </a:r>
            <a:r>
              <a:rPr lang="en-US" dirty="0" err="1" smtClean="0"/>
              <a:t>âge</a:t>
            </a:r>
            <a:r>
              <a:rPr lang="en-US" dirty="0" smtClean="0"/>
              <a:t>?</a:t>
            </a:r>
          </a:p>
          <a:p>
            <a:pPr marL="514350" indent="-514350">
              <a:buAutoNum type="arabicPeriod"/>
            </a:pPr>
            <a:r>
              <a:rPr lang="en-US" dirty="0" smtClean="0"/>
              <a:t>Nous ________ </a:t>
            </a:r>
            <a:r>
              <a:rPr lang="en-US" dirty="0" err="1" smtClean="0"/>
              <a:t>réalistes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2968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Les </a:t>
            </a:r>
            <a:r>
              <a:rPr lang="en-US" dirty="0" err="1" smtClean="0"/>
              <a:t>jours</a:t>
            </a:r>
            <a:r>
              <a:rPr lang="en-US" dirty="0" smtClean="0"/>
              <a:t> de la </a:t>
            </a:r>
            <a:r>
              <a:rPr lang="en-US" dirty="0" err="1" smtClean="0"/>
              <a:t>semaine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US" sz="3200" dirty="0" err="1"/>
              <a:t>l</a:t>
            </a:r>
            <a:r>
              <a:rPr lang="en-US" sz="3200" dirty="0" err="1" smtClean="0"/>
              <a:t>undi</a:t>
            </a:r>
            <a:endParaRPr lang="en-US" sz="3200" dirty="0" smtClean="0"/>
          </a:p>
          <a:p>
            <a:pPr algn="ctr">
              <a:buNone/>
            </a:pPr>
            <a:r>
              <a:rPr lang="en-US" sz="3200" dirty="0" err="1"/>
              <a:t>m</a:t>
            </a:r>
            <a:r>
              <a:rPr lang="en-US" sz="3200" dirty="0" err="1" smtClean="0"/>
              <a:t>ardi</a:t>
            </a:r>
            <a:endParaRPr lang="en-US" sz="3200" dirty="0" smtClean="0"/>
          </a:p>
          <a:p>
            <a:pPr algn="ctr">
              <a:buNone/>
            </a:pPr>
            <a:r>
              <a:rPr lang="en-US" sz="3200" dirty="0" err="1"/>
              <a:t>m</a:t>
            </a:r>
            <a:r>
              <a:rPr lang="en-US" sz="3200" dirty="0" err="1" smtClean="0"/>
              <a:t>ercredi</a:t>
            </a:r>
            <a:endParaRPr lang="en-US" sz="3200" dirty="0" smtClean="0"/>
          </a:p>
          <a:p>
            <a:pPr algn="ctr">
              <a:buNone/>
            </a:pPr>
            <a:r>
              <a:rPr lang="en-US" sz="3200" dirty="0" err="1"/>
              <a:t>j</a:t>
            </a:r>
            <a:r>
              <a:rPr lang="en-US" sz="3200" dirty="0" err="1" smtClean="0"/>
              <a:t>eudi</a:t>
            </a:r>
            <a:endParaRPr lang="en-US" sz="3200" dirty="0" smtClean="0"/>
          </a:p>
          <a:p>
            <a:pPr algn="ctr">
              <a:buNone/>
            </a:pPr>
            <a:r>
              <a:rPr lang="en-US" sz="3200" dirty="0" err="1"/>
              <a:t>v</a:t>
            </a:r>
            <a:r>
              <a:rPr lang="en-US" sz="3200" dirty="0" err="1" smtClean="0"/>
              <a:t>endredi</a:t>
            </a:r>
            <a:endParaRPr lang="en-US" sz="3200" dirty="0" smtClean="0"/>
          </a:p>
          <a:p>
            <a:pPr algn="ctr">
              <a:buNone/>
            </a:pPr>
            <a:r>
              <a:rPr lang="en-US" sz="3200" dirty="0" err="1"/>
              <a:t>s</a:t>
            </a:r>
            <a:r>
              <a:rPr lang="en-US" sz="3200" dirty="0" err="1" smtClean="0"/>
              <a:t>amedi</a:t>
            </a:r>
            <a:endParaRPr lang="en-US" sz="3200" dirty="0" smtClean="0"/>
          </a:p>
          <a:p>
            <a:pPr algn="ctr">
              <a:buNone/>
            </a:pPr>
            <a:r>
              <a:rPr lang="en-US" sz="3200" dirty="0" err="1"/>
              <a:t>d</a:t>
            </a:r>
            <a:r>
              <a:rPr lang="en-US" sz="3200" dirty="0" err="1" smtClean="0"/>
              <a:t>imanch</a:t>
            </a:r>
            <a:r>
              <a:rPr lang="en-US" dirty="0" err="1" smtClean="0"/>
              <a:t>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/>
        <p:txBody>
          <a:bodyPr>
            <a:noAutofit/>
          </a:bodyPr>
          <a:lstStyle/>
          <a:p>
            <a:r>
              <a:rPr lang="en-US" sz="3200" dirty="0" smtClean="0"/>
              <a:t>Le </a:t>
            </a:r>
            <a:r>
              <a:rPr lang="en-US" sz="3200" dirty="0" err="1" smtClean="0"/>
              <a:t>matin</a:t>
            </a:r>
            <a:endParaRPr lang="en-US" sz="3200" dirty="0" smtClean="0"/>
          </a:p>
          <a:p>
            <a:pPr marL="0" indent="0">
              <a:buNone/>
            </a:pPr>
            <a:endParaRPr lang="en-US" sz="3200" dirty="0" smtClean="0"/>
          </a:p>
          <a:p>
            <a:r>
              <a:rPr lang="en-US" sz="3200" dirty="0" err="1" smtClean="0"/>
              <a:t>L’après</a:t>
            </a:r>
            <a:r>
              <a:rPr lang="en-US" sz="3200" dirty="0" smtClean="0"/>
              <a:t>-midi</a:t>
            </a:r>
          </a:p>
          <a:p>
            <a:pPr marL="0" indent="0">
              <a:buNone/>
            </a:pPr>
            <a:endParaRPr lang="en-US" sz="3200" dirty="0" smtClean="0"/>
          </a:p>
          <a:p>
            <a:r>
              <a:rPr lang="en-US" sz="3200" dirty="0" smtClean="0"/>
              <a:t>Le </a:t>
            </a:r>
            <a:r>
              <a:rPr lang="en-US" sz="3200" dirty="0" err="1" smtClean="0"/>
              <a:t>soir</a:t>
            </a:r>
            <a:endParaRPr lang="en-US" sz="3200" dirty="0" smtClean="0"/>
          </a:p>
          <a:p>
            <a:endParaRPr lang="en-US" sz="3200" dirty="0"/>
          </a:p>
          <a:p>
            <a:r>
              <a:rPr lang="en-US" sz="3200" dirty="0" err="1" smtClean="0"/>
              <a:t>Lundi</a:t>
            </a:r>
            <a:r>
              <a:rPr lang="en-US" sz="3200" dirty="0" smtClean="0"/>
              <a:t> </a:t>
            </a:r>
            <a:r>
              <a:rPr lang="en-US" sz="3200" dirty="0" err="1" smtClean="0"/>
              <a:t>matin</a:t>
            </a:r>
            <a:r>
              <a:rPr lang="en-US" sz="3200" dirty="0" smtClean="0"/>
              <a:t>, </a:t>
            </a:r>
            <a:r>
              <a:rPr lang="en-US" sz="3200" dirty="0" err="1" smtClean="0"/>
              <a:t>jeudi</a:t>
            </a:r>
            <a:r>
              <a:rPr lang="en-US" sz="3200" dirty="0" smtClean="0"/>
              <a:t> </a:t>
            </a:r>
            <a:r>
              <a:rPr lang="en-US" sz="3200" dirty="0" err="1" smtClean="0"/>
              <a:t>soir</a:t>
            </a:r>
            <a:r>
              <a:rPr lang="en-US" sz="3200" dirty="0" smtClean="0"/>
              <a:t>, </a:t>
            </a:r>
            <a:r>
              <a:rPr lang="en-US" sz="3200" dirty="0" err="1" smtClean="0"/>
              <a:t>samedi</a:t>
            </a:r>
            <a:r>
              <a:rPr lang="en-US" sz="3200" dirty="0"/>
              <a:t> </a:t>
            </a:r>
            <a:r>
              <a:rPr lang="en-US" sz="3200" dirty="0" smtClean="0"/>
              <a:t>après-midi</a:t>
            </a:r>
            <a:endParaRPr lang="en-US" sz="3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52400"/>
            <a:ext cx="8534400" cy="792162"/>
          </a:xfrm>
          <a:ln>
            <a:solidFill>
              <a:srgbClr val="7030A0"/>
            </a:solidFill>
          </a:ln>
        </p:spPr>
        <p:txBody>
          <a:bodyPr>
            <a:normAutofit/>
          </a:bodyPr>
          <a:lstStyle/>
          <a:p>
            <a:r>
              <a:rPr lang="en-US" dirty="0" smtClean="0"/>
              <a:t>Les </a:t>
            </a:r>
            <a:r>
              <a:rPr lang="en-US" dirty="0" err="1" smtClean="0"/>
              <a:t>possessifs</a:t>
            </a:r>
            <a:r>
              <a:rPr lang="en-US" dirty="0" smtClean="0"/>
              <a:t>:  </a:t>
            </a:r>
            <a:r>
              <a:rPr lang="en-US" dirty="0" err="1" smtClean="0"/>
              <a:t>sa</a:t>
            </a:r>
            <a:r>
              <a:rPr lang="en-US" dirty="0" smtClean="0"/>
              <a:t>/son/</a:t>
            </a:r>
            <a:r>
              <a:rPr lang="en-US" dirty="0" err="1" smtClean="0"/>
              <a:t>ses</a:t>
            </a:r>
            <a:r>
              <a:rPr lang="en-US" dirty="0" smtClean="0"/>
              <a:t> et </a:t>
            </a:r>
            <a:r>
              <a:rPr lang="en-US" dirty="0" err="1" smtClean="0"/>
              <a:t>leur</a:t>
            </a:r>
            <a:r>
              <a:rPr lang="en-US" dirty="0" smtClean="0"/>
              <a:t>/</a:t>
            </a:r>
            <a:r>
              <a:rPr lang="en-US" dirty="0" err="1" smtClean="0"/>
              <a:t>leurs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990600"/>
            <a:ext cx="8763000" cy="56388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Le </a:t>
            </a:r>
            <a:r>
              <a:rPr lang="en-US" dirty="0" err="1" smtClean="0"/>
              <a:t>mari</a:t>
            </a:r>
            <a:r>
              <a:rPr lang="en-US" dirty="0" smtClean="0"/>
              <a:t> de Sonia = _________ </a:t>
            </a:r>
            <a:r>
              <a:rPr lang="en-US" dirty="0" err="1" smtClean="0"/>
              <a:t>mari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La </a:t>
            </a:r>
            <a:r>
              <a:rPr lang="en-US" dirty="0" err="1" smtClean="0"/>
              <a:t>mère</a:t>
            </a:r>
            <a:r>
              <a:rPr lang="en-US" dirty="0" smtClean="0"/>
              <a:t> de Sonia = _________ </a:t>
            </a:r>
            <a:r>
              <a:rPr lang="en-US" dirty="0" err="1" smtClean="0"/>
              <a:t>mère</a:t>
            </a:r>
            <a:r>
              <a:rPr lang="en-US" dirty="0" smtClean="0"/>
              <a:t>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err="1" smtClean="0"/>
              <a:t>L’arrière</a:t>
            </a:r>
            <a:r>
              <a:rPr lang="en-US" dirty="0" smtClean="0"/>
              <a:t>-grand-</a:t>
            </a:r>
            <a:r>
              <a:rPr lang="en-US" dirty="0" err="1" smtClean="0"/>
              <a:t>père</a:t>
            </a:r>
            <a:r>
              <a:rPr lang="en-US" dirty="0" smtClean="0"/>
              <a:t> de Sonia = ______ </a:t>
            </a:r>
            <a:r>
              <a:rPr lang="en-US" dirty="0" err="1" smtClean="0"/>
              <a:t>arrière</a:t>
            </a:r>
            <a:r>
              <a:rPr lang="en-US" dirty="0" smtClean="0"/>
              <a:t>-g.-p.</a:t>
            </a:r>
          </a:p>
          <a:p>
            <a:pPr>
              <a:buNone/>
            </a:pPr>
            <a:r>
              <a:rPr lang="en-US" dirty="0" err="1" smtClean="0"/>
              <a:t>L’arrière</a:t>
            </a:r>
            <a:r>
              <a:rPr lang="en-US" dirty="0" smtClean="0"/>
              <a:t>-grand-</a:t>
            </a:r>
            <a:r>
              <a:rPr lang="en-US" dirty="0" err="1" smtClean="0"/>
              <a:t>mère</a:t>
            </a:r>
            <a:r>
              <a:rPr lang="en-US" dirty="0" smtClean="0"/>
              <a:t> de Sonia = _____ </a:t>
            </a:r>
            <a:r>
              <a:rPr lang="en-US" dirty="0" err="1" smtClean="0"/>
              <a:t>arrière</a:t>
            </a:r>
            <a:r>
              <a:rPr lang="en-US" dirty="0" smtClean="0"/>
              <a:t>-g.-m.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Les parents de Sonia = _______ parents.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Le </a:t>
            </a:r>
            <a:r>
              <a:rPr lang="en-US" dirty="0" err="1" smtClean="0"/>
              <a:t>père</a:t>
            </a:r>
            <a:r>
              <a:rPr lang="en-US" dirty="0" smtClean="0"/>
              <a:t> de Sonia et </a:t>
            </a:r>
            <a:r>
              <a:rPr lang="en-US" dirty="0" err="1" smtClean="0"/>
              <a:t>Séverine</a:t>
            </a:r>
            <a:r>
              <a:rPr lang="en-US" dirty="0" smtClean="0"/>
              <a:t>        =    ________ </a:t>
            </a:r>
            <a:r>
              <a:rPr lang="en-US" dirty="0" err="1" smtClean="0"/>
              <a:t>père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Les parents de Sonia et </a:t>
            </a:r>
            <a:r>
              <a:rPr lang="en-US" dirty="0" err="1" smtClean="0"/>
              <a:t>Séverine</a:t>
            </a:r>
            <a:r>
              <a:rPr lang="en-US" dirty="0" smtClean="0"/>
              <a:t> =    _______ parents.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2849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 smtClean="0"/>
              <a:t>Les </a:t>
            </a:r>
            <a:r>
              <a:rPr lang="en-US" dirty="0" err="1" smtClean="0"/>
              <a:t>verbes</a:t>
            </a:r>
            <a:r>
              <a:rPr lang="en-US" dirty="0" smtClean="0"/>
              <a:t> “</a:t>
            </a:r>
            <a:r>
              <a:rPr lang="en-US" dirty="0" err="1" smtClean="0"/>
              <a:t>er</a:t>
            </a:r>
            <a:r>
              <a:rPr lang="en-US" dirty="0" smtClean="0"/>
              <a:t>”</a:t>
            </a:r>
            <a:br>
              <a:rPr lang="en-US" dirty="0" smtClean="0"/>
            </a:br>
            <a:r>
              <a:rPr lang="en-US" dirty="0" smtClean="0"/>
              <a:t>“</a:t>
            </a:r>
            <a:r>
              <a:rPr lang="en-US" dirty="0" err="1" smtClean="0"/>
              <a:t>Regarder</a:t>
            </a:r>
            <a:r>
              <a:rPr lang="en-US" dirty="0" smtClean="0"/>
              <a:t>”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en-US" sz="4400" dirty="0" smtClean="0"/>
          </a:p>
          <a:p>
            <a:pPr>
              <a:buNone/>
            </a:pPr>
            <a:r>
              <a:rPr lang="en-US" sz="4400" dirty="0" smtClean="0"/>
              <a:t>Je </a:t>
            </a:r>
            <a:r>
              <a:rPr lang="en-US" sz="4400" dirty="0" err="1" smtClean="0">
                <a:solidFill>
                  <a:srgbClr val="FF0000"/>
                </a:solidFill>
              </a:rPr>
              <a:t>regarde</a:t>
            </a:r>
            <a:endParaRPr lang="en-US" sz="4400" dirty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sz="4400" dirty="0" err="1" smtClean="0"/>
              <a:t>Tu</a:t>
            </a:r>
            <a:r>
              <a:rPr lang="en-US" sz="4400" dirty="0" smtClean="0"/>
              <a:t> </a:t>
            </a:r>
            <a:r>
              <a:rPr lang="en-US" sz="4400" dirty="0" err="1" smtClean="0">
                <a:solidFill>
                  <a:srgbClr val="FF0000"/>
                </a:solidFill>
              </a:rPr>
              <a:t>regardes</a:t>
            </a:r>
            <a:endParaRPr lang="en-US" sz="4400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sz="4400" dirty="0" smtClean="0"/>
              <a:t>Il </a:t>
            </a:r>
            <a:r>
              <a:rPr lang="en-US" sz="4400" dirty="0" err="1" smtClean="0">
                <a:solidFill>
                  <a:srgbClr val="FF0000"/>
                </a:solidFill>
              </a:rPr>
              <a:t>regarde</a:t>
            </a:r>
            <a:endParaRPr lang="en-US" sz="4400" dirty="0" smtClean="0">
              <a:solidFill>
                <a:srgbClr val="FF00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/>
        <p:txBody>
          <a:bodyPr>
            <a:noAutofit/>
          </a:bodyPr>
          <a:lstStyle/>
          <a:p>
            <a:pPr>
              <a:buNone/>
            </a:pPr>
            <a:endParaRPr lang="en-US" sz="4400" dirty="0" smtClean="0"/>
          </a:p>
          <a:p>
            <a:pPr>
              <a:buNone/>
            </a:pPr>
            <a:r>
              <a:rPr lang="en-US" sz="4400" dirty="0" smtClean="0"/>
              <a:t>Nous </a:t>
            </a:r>
            <a:r>
              <a:rPr lang="en-US" sz="4400" dirty="0" err="1" smtClean="0"/>
              <a:t>regardons</a:t>
            </a:r>
            <a:endParaRPr lang="en-US" sz="4400" dirty="0" smtClean="0"/>
          </a:p>
          <a:p>
            <a:pPr>
              <a:buNone/>
            </a:pPr>
            <a:r>
              <a:rPr lang="en-US" sz="4400" dirty="0" err="1" smtClean="0"/>
              <a:t>Vous</a:t>
            </a:r>
            <a:r>
              <a:rPr lang="en-US" sz="4400" dirty="0" smtClean="0"/>
              <a:t> </a:t>
            </a:r>
            <a:r>
              <a:rPr lang="en-US" sz="4400" dirty="0" err="1" smtClean="0"/>
              <a:t>regardez</a:t>
            </a:r>
            <a:endParaRPr lang="en-US" sz="4400" dirty="0" smtClean="0"/>
          </a:p>
          <a:p>
            <a:pPr>
              <a:buNone/>
            </a:pPr>
            <a:r>
              <a:rPr lang="en-US" sz="4400" dirty="0" err="1" smtClean="0"/>
              <a:t>Ils</a:t>
            </a:r>
            <a:r>
              <a:rPr lang="en-US" sz="4400" dirty="0" smtClean="0"/>
              <a:t> </a:t>
            </a:r>
            <a:r>
              <a:rPr lang="en-US" sz="4400" dirty="0" err="1" smtClean="0">
                <a:solidFill>
                  <a:srgbClr val="FF0000"/>
                </a:solidFill>
              </a:rPr>
              <a:t>regardent</a:t>
            </a:r>
            <a:endParaRPr lang="en-US" sz="4400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en-US" sz="1200" dirty="0"/>
          </a:p>
          <a:p>
            <a:pPr>
              <a:buNone/>
            </a:pPr>
            <a:endParaRPr lang="en-US" sz="1200" dirty="0" smtClean="0"/>
          </a:p>
          <a:p>
            <a:pPr>
              <a:buNone/>
            </a:pPr>
            <a:endParaRPr lang="en-US" sz="1200" dirty="0"/>
          </a:p>
          <a:p>
            <a:pPr>
              <a:buNone/>
            </a:pPr>
            <a:r>
              <a:rPr lang="en-US" sz="1800" b="1" dirty="0" smtClean="0"/>
              <a:t>**The pronunciation of “Je, </a:t>
            </a:r>
            <a:r>
              <a:rPr lang="en-US" sz="1800" b="1" dirty="0" err="1" smtClean="0"/>
              <a:t>tu</a:t>
            </a:r>
            <a:r>
              <a:rPr lang="en-US" sz="1800" b="1" dirty="0" smtClean="0"/>
              <a:t>, </a:t>
            </a:r>
            <a:r>
              <a:rPr lang="en-US" sz="1800" b="1" dirty="0" err="1" smtClean="0"/>
              <a:t>il</a:t>
            </a:r>
            <a:r>
              <a:rPr lang="en-US" sz="1800" b="1" dirty="0" smtClean="0"/>
              <a:t> and </a:t>
            </a:r>
            <a:r>
              <a:rPr lang="en-US" sz="1800" b="1" dirty="0" err="1" smtClean="0"/>
              <a:t>ils</a:t>
            </a:r>
            <a:r>
              <a:rPr lang="en-US" sz="1800" b="1" dirty="0" smtClean="0"/>
              <a:t>” is the same.</a:t>
            </a:r>
            <a:endParaRPr lang="en-US" sz="1800" b="1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62600" y="57149"/>
            <a:ext cx="1243013" cy="919163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Les </a:t>
            </a:r>
            <a:r>
              <a:rPr lang="en-US" dirty="0" err="1" smtClean="0"/>
              <a:t>verbes</a:t>
            </a:r>
            <a:r>
              <a:rPr lang="en-US" dirty="0" smtClean="0"/>
              <a:t> “</a:t>
            </a:r>
            <a:r>
              <a:rPr lang="en-US" dirty="0" err="1" smtClean="0"/>
              <a:t>er</a:t>
            </a:r>
            <a:r>
              <a:rPr lang="en-US" dirty="0" smtClean="0"/>
              <a:t>”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>
            <a:noAutofit/>
          </a:bodyPr>
          <a:lstStyle/>
          <a:p>
            <a:r>
              <a:rPr lang="en-US" sz="3600" dirty="0" smtClean="0"/>
              <a:t>Arriver</a:t>
            </a:r>
          </a:p>
          <a:p>
            <a:r>
              <a:rPr lang="en-US" sz="3600" dirty="0" smtClean="0"/>
              <a:t>Inviter</a:t>
            </a:r>
          </a:p>
          <a:p>
            <a:r>
              <a:rPr lang="en-US" sz="3600" dirty="0" err="1" smtClean="0"/>
              <a:t>Téléphoner</a:t>
            </a:r>
            <a:endParaRPr lang="en-US" sz="3600" dirty="0" smtClean="0"/>
          </a:p>
          <a:p>
            <a:r>
              <a:rPr lang="en-US" sz="3600" dirty="0" err="1" smtClean="0"/>
              <a:t>Travailler</a:t>
            </a:r>
            <a:endParaRPr lang="en-US" sz="3600" dirty="0" smtClean="0"/>
          </a:p>
          <a:p>
            <a:r>
              <a:rPr lang="en-US" sz="3600" dirty="0" err="1" smtClean="0"/>
              <a:t>Parler</a:t>
            </a:r>
            <a:endParaRPr lang="en-US" sz="3600" dirty="0" smtClean="0"/>
          </a:p>
          <a:p>
            <a:r>
              <a:rPr lang="en-US" sz="3600" dirty="0" err="1" smtClean="0"/>
              <a:t>Jouer</a:t>
            </a:r>
            <a:r>
              <a:rPr lang="en-US" sz="3600" dirty="0" smtClean="0"/>
              <a:t> à/de</a:t>
            </a:r>
          </a:p>
          <a:p>
            <a:r>
              <a:rPr lang="en-US" sz="3600" dirty="0" err="1" smtClean="0"/>
              <a:t>Regarder</a:t>
            </a:r>
            <a:endParaRPr lang="en-US" sz="3600" dirty="0" smtClean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724400"/>
          </a:xfrm>
        </p:spPr>
        <p:txBody>
          <a:bodyPr>
            <a:normAutofit lnSpcReduction="10000"/>
          </a:bodyPr>
          <a:lstStyle/>
          <a:p>
            <a:r>
              <a:rPr lang="en-US" sz="3600" dirty="0" err="1" smtClean="0"/>
              <a:t>Rester</a:t>
            </a:r>
            <a:endParaRPr lang="en-US" sz="3600" dirty="0" smtClean="0"/>
          </a:p>
          <a:p>
            <a:r>
              <a:rPr lang="en-US" sz="3600" dirty="0" err="1" smtClean="0"/>
              <a:t>Écouter</a:t>
            </a:r>
            <a:endParaRPr lang="en-US" sz="3600" dirty="0" smtClean="0"/>
          </a:p>
          <a:p>
            <a:r>
              <a:rPr lang="en-US" sz="3600" dirty="0" err="1" smtClean="0"/>
              <a:t>Déjeuner</a:t>
            </a:r>
            <a:endParaRPr lang="en-US" sz="3600" dirty="0" smtClean="0"/>
          </a:p>
          <a:p>
            <a:r>
              <a:rPr lang="en-US" sz="3600" dirty="0" smtClean="0"/>
              <a:t>Aimer</a:t>
            </a:r>
          </a:p>
          <a:p>
            <a:r>
              <a:rPr lang="en-US" sz="3600" dirty="0" err="1" smtClean="0"/>
              <a:t>Préparer</a:t>
            </a:r>
            <a:endParaRPr lang="en-US" sz="3600" dirty="0" smtClean="0"/>
          </a:p>
          <a:p>
            <a:r>
              <a:rPr lang="en-US" sz="3600" dirty="0" err="1" smtClean="0"/>
              <a:t>Réviser</a:t>
            </a:r>
            <a:endParaRPr lang="en-US" sz="3600" dirty="0" smtClean="0"/>
          </a:p>
          <a:p>
            <a:r>
              <a:rPr lang="en-US" sz="3600" dirty="0" smtClean="0"/>
              <a:t>Arriver</a:t>
            </a:r>
          </a:p>
          <a:p>
            <a:r>
              <a:rPr lang="en-US" sz="3600" dirty="0" err="1" smtClean="0"/>
              <a:t>dîner</a:t>
            </a:r>
            <a:endParaRPr lang="en-US" sz="3600" dirty="0" smtClean="0"/>
          </a:p>
          <a:p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232118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Text Box 3"/>
          <p:cNvSpPr txBox="1">
            <a:spLocks noChangeArrowheads="1"/>
          </p:cNvSpPr>
          <p:nvPr/>
        </p:nvSpPr>
        <p:spPr bwMode="auto">
          <a:xfrm>
            <a:off x="228600" y="228600"/>
            <a:ext cx="2366963" cy="312737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fr-F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Arial" pitchFamily="34" charset="0"/>
              </a:rPr>
              <a:t>Qu’est-ce que Martha Stewart fait?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3" descr="Martha Stewart garden.jp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04800" y="1066800"/>
            <a:ext cx="2209800" cy="2209800"/>
          </a:xfrm>
          <a:prstGeom prst="rect">
            <a:avLst/>
          </a:prstGeom>
        </p:spPr>
      </p:pic>
      <p:sp>
        <p:nvSpPr>
          <p:cNvPr id="21508" name="Text Box 4"/>
          <p:cNvSpPr txBox="1">
            <a:spLocks noChangeArrowheads="1"/>
          </p:cNvSpPr>
          <p:nvPr/>
        </p:nvSpPr>
        <p:spPr bwMode="auto">
          <a:xfrm>
            <a:off x="2667000" y="228600"/>
            <a:ext cx="2366963" cy="64633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fr-F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Arial" pitchFamily="34" charset="0"/>
              </a:rPr>
              <a:t>Qu’est-ce que Stevie Wonder fait?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Picture 5" descr="Stevie Wonder.jpg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819400" y="990600"/>
            <a:ext cx="2174240" cy="1473200"/>
          </a:xfrm>
          <a:prstGeom prst="rect">
            <a:avLst/>
          </a:prstGeom>
        </p:spPr>
      </p:pic>
      <p:sp>
        <p:nvSpPr>
          <p:cNvPr id="21509" name="Text Box 5"/>
          <p:cNvSpPr txBox="1">
            <a:spLocks noChangeArrowheads="1"/>
          </p:cNvSpPr>
          <p:nvPr/>
        </p:nvSpPr>
        <p:spPr bwMode="auto">
          <a:xfrm>
            <a:off x="5105400" y="228600"/>
            <a:ext cx="1882775" cy="293052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Arial" pitchFamily="34" charset="0"/>
              </a:rPr>
              <a:t>Et Mia Hamm?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8" name="Picture 7" descr="Mia Hamm.jpg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5257800" y="685800"/>
            <a:ext cx="1619907" cy="2400300"/>
          </a:xfrm>
          <a:prstGeom prst="rect">
            <a:avLst/>
          </a:prstGeom>
        </p:spPr>
      </p:pic>
      <p:sp>
        <p:nvSpPr>
          <p:cNvPr id="21510" name="Text Box 6"/>
          <p:cNvSpPr txBox="1">
            <a:spLocks noChangeArrowheads="1"/>
          </p:cNvSpPr>
          <p:nvPr/>
        </p:nvSpPr>
        <p:spPr bwMode="auto">
          <a:xfrm>
            <a:off x="4953000" y="3429000"/>
            <a:ext cx="1752600" cy="2441694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en-US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lang="en-US" sz="2000" dirty="0" smtClean="0">
              <a:latin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Arial" pitchFamily="34" charset="0"/>
              </a:rPr>
              <a:t>Et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Arial" pitchFamily="34" charset="0"/>
              </a:rPr>
              <a:t>elle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Arial" pitchFamily="34" charset="0"/>
              </a:rPr>
              <a:t>?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0" name="Picture 9" descr="listening to music.jpg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5029200" y="3505200"/>
            <a:ext cx="1600200" cy="1828800"/>
          </a:xfrm>
          <a:prstGeom prst="rect">
            <a:avLst/>
          </a:prstGeom>
        </p:spPr>
      </p:pic>
      <p:sp>
        <p:nvSpPr>
          <p:cNvPr id="21511" name="Text Box 7"/>
          <p:cNvSpPr txBox="1">
            <a:spLocks noChangeArrowheads="1"/>
          </p:cNvSpPr>
          <p:nvPr/>
        </p:nvSpPr>
        <p:spPr bwMode="auto">
          <a:xfrm>
            <a:off x="7086600" y="228600"/>
            <a:ext cx="1882775" cy="77457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Arial" pitchFamily="34" charset="0"/>
              </a:rPr>
              <a:t>Et  M.I. A.?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2" name="Picture 11" descr="MIA singing.jpg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7162800" y="609600"/>
            <a:ext cx="1790700" cy="2552700"/>
          </a:xfrm>
          <a:prstGeom prst="rect">
            <a:avLst/>
          </a:prstGeom>
        </p:spPr>
      </p:pic>
      <p:sp>
        <p:nvSpPr>
          <p:cNvPr id="21512" name="Text Box 8"/>
          <p:cNvSpPr txBox="1">
            <a:spLocks noChangeArrowheads="1"/>
          </p:cNvSpPr>
          <p:nvPr/>
        </p:nvSpPr>
        <p:spPr bwMode="auto">
          <a:xfrm>
            <a:off x="2743200" y="2590801"/>
            <a:ext cx="2209800" cy="77457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Arial" pitchFamily="34" charset="0"/>
              </a:rPr>
              <a:t>Et les Simpsons?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4" name="Picture 13" descr="Simpsons watching TV.jpg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2743200" y="2971800"/>
            <a:ext cx="2174240" cy="1544320"/>
          </a:xfrm>
          <a:prstGeom prst="rect">
            <a:avLst/>
          </a:prstGeom>
        </p:spPr>
      </p:pic>
      <p:sp>
        <p:nvSpPr>
          <p:cNvPr id="21513" name="Text Box 9"/>
          <p:cNvSpPr txBox="1">
            <a:spLocks noChangeArrowheads="1"/>
          </p:cNvSpPr>
          <p:nvPr/>
        </p:nvSpPr>
        <p:spPr bwMode="auto">
          <a:xfrm>
            <a:off x="6781800" y="3429000"/>
            <a:ext cx="2208213" cy="32654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Arial" pitchFamily="34" charset="0"/>
              </a:rPr>
              <a:t>Que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Arial" pitchFamily="34" charset="0"/>
              </a:rPr>
              <a:t> fait Paris Hilton?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6" name="Picture 15" descr="Paris Hilton on phone.jpg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6934200" y="3886200"/>
            <a:ext cx="1971675" cy="2743200"/>
          </a:xfrm>
          <a:prstGeom prst="rect">
            <a:avLst/>
          </a:prstGeom>
        </p:spPr>
      </p:pic>
      <p:sp>
        <p:nvSpPr>
          <p:cNvPr id="21514" name="Text Box 10"/>
          <p:cNvSpPr txBox="1">
            <a:spLocks noChangeArrowheads="1"/>
          </p:cNvSpPr>
          <p:nvPr/>
        </p:nvSpPr>
        <p:spPr bwMode="auto">
          <a:xfrm>
            <a:off x="152400" y="4419600"/>
            <a:ext cx="2514600" cy="21336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fr-F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Arial" pitchFamily="34" charset="0"/>
              </a:rPr>
              <a:t>Et </a:t>
            </a:r>
            <a:r>
              <a:rPr kumimoji="0" lang="fr-FR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Arial" pitchFamily="34" charset="0"/>
              </a:rPr>
              <a:t>Tiger</a:t>
            </a:r>
            <a:r>
              <a:rPr kumimoji="0" lang="fr-F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Arial" pitchFamily="34" charset="0"/>
              </a:rPr>
              <a:t> </a:t>
            </a:r>
            <a:r>
              <a:rPr kumimoji="0" lang="fr-FR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Arial" pitchFamily="34" charset="0"/>
              </a:rPr>
              <a:t>Woods</a:t>
            </a:r>
            <a:r>
              <a:rPr kumimoji="0" lang="fr-F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Arial" pitchFamily="34" charset="0"/>
              </a:rPr>
              <a:t>?  Qu’est-ce qu’il fait?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8" name="Picture 17" descr="Tiger Woods.jpg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228600" y="5105400"/>
            <a:ext cx="2387921" cy="1428750"/>
          </a:xfrm>
          <a:prstGeom prst="rect">
            <a:avLst/>
          </a:prstGeom>
        </p:spPr>
      </p:pic>
      <p:pic>
        <p:nvPicPr>
          <p:cNvPr id="20" name="Picture 19" descr="Simpsons eating dinner.jpeg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2743200" y="4648200"/>
            <a:ext cx="2133600" cy="175260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228600" y="3429000"/>
            <a:ext cx="2366963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Elle </a:t>
            </a:r>
            <a:r>
              <a:rPr lang="en-US" sz="2400" dirty="0" err="1" smtClean="0"/>
              <a:t>travaille</a:t>
            </a:r>
            <a:r>
              <a:rPr lang="en-US" sz="2400" dirty="0" smtClean="0"/>
              <a:t> </a:t>
            </a:r>
            <a:r>
              <a:rPr lang="en-US" sz="2400" dirty="0" err="1" smtClean="0"/>
              <a:t>dans</a:t>
            </a:r>
            <a:r>
              <a:rPr lang="en-US" sz="2400" dirty="0" smtClean="0"/>
              <a:t> le </a:t>
            </a:r>
            <a:r>
              <a:rPr lang="en-US" sz="2400" dirty="0" err="1" smtClean="0"/>
              <a:t>jardin</a:t>
            </a:r>
            <a:r>
              <a:rPr lang="en-US" sz="2400" dirty="0" smtClean="0"/>
              <a:t>.</a:t>
            </a:r>
            <a:endParaRPr lang="en-US" sz="2400" dirty="0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533400" y="3086100"/>
            <a:ext cx="0" cy="4191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86242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727</TotalTime>
  <Words>337</Words>
  <Application>Microsoft Office PowerPoint</Application>
  <PresentationFormat>On-screen Show (4:3)</PresentationFormat>
  <Paragraphs>112</Paragraphs>
  <Slides>11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Origin</vt:lpstr>
      <vt:lpstr>FR 101</vt:lpstr>
      <vt:lpstr>PowerPoint Presentation</vt:lpstr>
      <vt:lpstr>Questions</vt:lpstr>
      <vt:lpstr>Être ou avoir?</vt:lpstr>
      <vt:lpstr>Les jours de la semaine</vt:lpstr>
      <vt:lpstr>Les possessifs:  sa/son/ses et leur/leurs</vt:lpstr>
      <vt:lpstr>Les verbes “er” “Regarder”</vt:lpstr>
      <vt:lpstr>Les verbes “er”</vt:lpstr>
      <vt:lpstr>PowerPoint Presentation</vt:lpstr>
      <vt:lpstr>Non!  Si!</vt:lpstr>
      <vt:lpstr>Questions à poser:  Le dimanche…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 101</dc:title>
  <dc:creator>Devan Baty</dc:creator>
  <cp:lastModifiedBy>Devan Baty</cp:lastModifiedBy>
  <cp:revision>18</cp:revision>
  <dcterms:created xsi:type="dcterms:W3CDTF">2011-10-06T03:27:09Z</dcterms:created>
  <dcterms:modified xsi:type="dcterms:W3CDTF">2017-11-30T13:54:02Z</dcterms:modified>
</cp:coreProperties>
</file>