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handoutMasterIdLst>
    <p:handoutMasterId r:id="rId62"/>
  </p:handoutMasterIdLst>
  <p:sldIdLst>
    <p:sldId id="256" r:id="rId2"/>
    <p:sldId id="260" r:id="rId3"/>
    <p:sldId id="261" r:id="rId4"/>
    <p:sldId id="262" r:id="rId5"/>
    <p:sldId id="263" r:id="rId6"/>
    <p:sldId id="264" r:id="rId7"/>
    <p:sldId id="265" r:id="rId8"/>
    <p:sldId id="266" r:id="rId9"/>
    <p:sldId id="267" r:id="rId10"/>
    <p:sldId id="268" r:id="rId11"/>
    <p:sldId id="308" r:id="rId12"/>
    <p:sldId id="309" r:id="rId13"/>
    <p:sldId id="310" r:id="rId14"/>
    <p:sldId id="311" r:id="rId15"/>
    <p:sldId id="269" r:id="rId16"/>
    <p:sldId id="270" r:id="rId17"/>
    <p:sldId id="271" r:id="rId18"/>
    <p:sldId id="299" r:id="rId19"/>
    <p:sldId id="274" r:id="rId20"/>
    <p:sldId id="275" r:id="rId21"/>
    <p:sldId id="276" r:id="rId22"/>
    <p:sldId id="277" r:id="rId23"/>
    <p:sldId id="278" r:id="rId24"/>
    <p:sldId id="312" r:id="rId25"/>
    <p:sldId id="313" r:id="rId26"/>
    <p:sldId id="314" r:id="rId27"/>
    <p:sldId id="279" r:id="rId28"/>
    <p:sldId id="280" r:id="rId29"/>
    <p:sldId id="281"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02" r:id="rId44"/>
    <p:sldId id="303" r:id="rId45"/>
    <p:sldId id="318" r:id="rId46"/>
    <p:sldId id="319" r:id="rId47"/>
    <p:sldId id="320" r:id="rId48"/>
    <p:sldId id="317" r:id="rId49"/>
    <p:sldId id="304" r:id="rId50"/>
    <p:sldId id="298" r:id="rId51"/>
    <p:sldId id="300" r:id="rId52"/>
    <p:sldId id="315" r:id="rId53"/>
    <p:sldId id="301" r:id="rId54"/>
    <p:sldId id="272" r:id="rId55"/>
    <p:sldId id="273" r:id="rId56"/>
    <p:sldId id="305" r:id="rId57"/>
    <p:sldId id="258" r:id="rId58"/>
    <p:sldId id="316" r:id="rId59"/>
    <p:sldId id="259"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Fox" initials="C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7E7"/>
    <a:srgbClr val="4F5A28"/>
    <a:srgbClr val="1811A9"/>
    <a:srgbClr val="E0AA62"/>
    <a:srgbClr val="1A12BC"/>
    <a:srgbClr val="1E15D7"/>
    <a:srgbClr val="4840EC"/>
    <a:srgbClr val="7973F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3467" autoAdjust="0"/>
  </p:normalViewPr>
  <p:slideViewPr>
    <p:cSldViewPr>
      <p:cViewPr varScale="1">
        <p:scale>
          <a:sx n="70" d="100"/>
          <a:sy n="70" d="100"/>
        </p:scale>
        <p:origin x="14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1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713B18F-D700-49F0-9C9D-F0AA6D238AB5}" type="slidenum">
              <a:rPr lang="en-US"/>
              <a:pPr>
                <a:defRPr/>
              </a:pPr>
              <a:t>‹#›</a:t>
            </a:fld>
            <a:endParaRPr lang="en-US" dirty="0"/>
          </a:p>
        </p:txBody>
      </p:sp>
    </p:spTree>
    <p:extLst>
      <p:ext uri="{BB962C8B-B14F-4D97-AF65-F5344CB8AC3E}">
        <p14:creationId xmlns:p14="http://schemas.microsoft.com/office/powerpoint/2010/main" val="3854743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69ABBFD-EE2E-4503-9026-D5BDA3EC53F9}" type="slidenum">
              <a:rPr lang="en-US"/>
              <a:pPr>
                <a:defRPr/>
              </a:pPr>
              <a:t>‹#›</a:t>
            </a:fld>
            <a:endParaRPr lang="en-US" dirty="0"/>
          </a:p>
        </p:txBody>
      </p:sp>
    </p:spTree>
    <p:extLst>
      <p:ext uri="{BB962C8B-B14F-4D97-AF65-F5344CB8AC3E}">
        <p14:creationId xmlns:p14="http://schemas.microsoft.com/office/powerpoint/2010/main" val="479112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12B2AFDE-17A6-4821-8BF5-5AD11F67C0F7}"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4421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10</a:t>
            </a:fld>
            <a:endParaRPr lang="en-US" dirty="0" smtClean="0">
              <a:cs typeface="Arial" charset="0"/>
            </a:endParaRPr>
          </a:p>
        </p:txBody>
      </p:sp>
    </p:spTree>
    <p:extLst>
      <p:ext uri="{BB962C8B-B14F-4D97-AF65-F5344CB8AC3E}">
        <p14:creationId xmlns:p14="http://schemas.microsoft.com/office/powerpoint/2010/main" val="372347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11</a:t>
            </a:fld>
            <a:endParaRPr lang="en-US" dirty="0" smtClean="0">
              <a:cs typeface="Arial" charset="0"/>
            </a:endParaRPr>
          </a:p>
        </p:txBody>
      </p:sp>
    </p:spTree>
    <p:extLst>
      <p:ext uri="{BB962C8B-B14F-4D97-AF65-F5344CB8AC3E}">
        <p14:creationId xmlns:p14="http://schemas.microsoft.com/office/powerpoint/2010/main" val="146188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12</a:t>
            </a:fld>
            <a:endParaRPr lang="en-US" dirty="0" smtClean="0">
              <a:cs typeface="Arial" charset="0"/>
            </a:endParaRPr>
          </a:p>
        </p:txBody>
      </p:sp>
    </p:spTree>
    <p:extLst>
      <p:ext uri="{BB962C8B-B14F-4D97-AF65-F5344CB8AC3E}">
        <p14:creationId xmlns:p14="http://schemas.microsoft.com/office/powerpoint/2010/main" val="79255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13</a:t>
            </a:fld>
            <a:endParaRPr lang="en-US" dirty="0" smtClean="0">
              <a:cs typeface="Arial" charset="0"/>
            </a:endParaRPr>
          </a:p>
        </p:txBody>
      </p:sp>
    </p:spTree>
    <p:extLst>
      <p:ext uri="{BB962C8B-B14F-4D97-AF65-F5344CB8AC3E}">
        <p14:creationId xmlns:p14="http://schemas.microsoft.com/office/powerpoint/2010/main" val="231027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14</a:t>
            </a:fld>
            <a:endParaRPr lang="en-US" dirty="0" smtClean="0">
              <a:cs typeface="Arial" charset="0"/>
            </a:endParaRPr>
          </a:p>
        </p:txBody>
      </p:sp>
    </p:spTree>
    <p:extLst>
      <p:ext uri="{BB962C8B-B14F-4D97-AF65-F5344CB8AC3E}">
        <p14:creationId xmlns:p14="http://schemas.microsoft.com/office/powerpoint/2010/main" val="154976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dirty="0" smtClean="0"/>
          </a:p>
        </p:txBody>
      </p:sp>
      <p:sp>
        <p:nvSpPr>
          <p:cNvPr id="38915" name="Slide Number Placeholder 3"/>
          <p:cNvSpPr>
            <a:spLocks noGrp="1"/>
          </p:cNvSpPr>
          <p:nvPr>
            <p:ph type="sldNum" sz="quarter" idx="5"/>
          </p:nvPr>
        </p:nvSpPr>
        <p:spPr>
          <a:noFill/>
        </p:spPr>
        <p:txBody>
          <a:bodyPr/>
          <a:lstStyle/>
          <a:p>
            <a:fld id="{BF86435E-E4B0-40BD-82F2-87D3B846E7E5}" type="slidenum">
              <a:rPr lang="en-US" smtClean="0">
                <a:cs typeface="Arial" charset="0"/>
              </a:rPr>
              <a:pPr/>
              <a:t>15</a:t>
            </a:fld>
            <a:endParaRPr lang="en-US" dirty="0" smtClean="0">
              <a:cs typeface="Arial" charset="0"/>
            </a:endParaRPr>
          </a:p>
        </p:txBody>
      </p:sp>
    </p:spTree>
    <p:extLst>
      <p:ext uri="{BB962C8B-B14F-4D97-AF65-F5344CB8AC3E}">
        <p14:creationId xmlns:p14="http://schemas.microsoft.com/office/powerpoint/2010/main" val="162253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dirty="0" smtClean="0"/>
          </a:p>
        </p:txBody>
      </p:sp>
      <p:sp>
        <p:nvSpPr>
          <p:cNvPr id="40963" name="Slide Number Placeholder 3"/>
          <p:cNvSpPr>
            <a:spLocks noGrp="1"/>
          </p:cNvSpPr>
          <p:nvPr>
            <p:ph type="sldNum" sz="quarter" idx="5"/>
          </p:nvPr>
        </p:nvSpPr>
        <p:spPr>
          <a:noFill/>
        </p:spPr>
        <p:txBody>
          <a:bodyPr/>
          <a:lstStyle/>
          <a:p>
            <a:fld id="{AAA8095D-DDA9-49D9-99E6-9FC57788BF7D}" type="slidenum">
              <a:rPr lang="en-US" smtClean="0">
                <a:cs typeface="Arial" charset="0"/>
              </a:rPr>
              <a:pPr/>
              <a:t>16</a:t>
            </a:fld>
            <a:endParaRPr lang="en-US" dirty="0" smtClean="0">
              <a:cs typeface="Arial" charset="0"/>
            </a:endParaRPr>
          </a:p>
        </p:txBody>
      </p:sp>
    </p:spTree>
    <p:extLst>
      <p:ext uri="{BB962C8B-B14F-4D97-AF65-F5344CB8AC3E}">
        <p14:creationId xmlns:p14="http://schemas.microsoft.com/office/powerpoint/2010/main" val="115801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eaLnBrk="1" hangingPunct="1"/>
            <a:endParaRPr lang="en-US" dirty="0" smtClean="0"/>
          </a:p>
        </p:txBody>
      </p:sp>
      <p:sp>
        <p:nvSpPr>
          <p:cNvPr id="43011" name="Slide Number Placeholder 3"/>
          <p:cNvSpPr>
            <a:spLocks noGrp="1"/>
          </p:cNvSpPr>
          <p:nvPr>
            <p:ph type="sldNum" sz="quarter" idx="5"/>
          </p:nvPr>
        </p:nvSpPr>
        <p:spPr>
          <a:noFill/>
        </p:spPr>
        <p:txBody>
          <a:bodyPr/>
          <a:lstStyle/>
          <a:p>
            <a:fld id="{434E9F56-9D61-4BBB-88D9-EEECBB2D7848}" type="slidenum">
              <a:rPr lang="en-US" smtClean="0">
                <a:cs typeface="Arial" charset="0"/>
              </a:rPr>
              <a:pPr/>
              <a:t>17</a:t>
            </a:fld>
            <a:endParaRPr lang="en-US" dirty="0" smtClean="0">
              <a:cs typeface="Arial" charset="0"/>
            </a:endParaRPr>
          </a:p>
        </p:txBody>
      </p:sp>
    </p:spTree>
    <p:extLst>
      <p:ext uri="{BB962C8B-B14F-4D97-AF65-F5344CB8AC3E}">
        <p14:creationId xmlns:p14="http://schemas.microsoft.com/office/powerpoint/2010/main" val="128216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eaLnBrk="1" hangingPunct="1"/>
            <a:endParaRPr lang="en-US" dirty="0" smtClean="0"/>
          </a:p>
        </p:txBody>
      </p:sp>
      <p:sp>
        <p:nvSpPr>
          <p:cNvPr id="45059" name="Slide Number Placeholder 3"/>
          <p:cNvSpPr>
            <a:spLocks noGrp="1"/>
          </p:cNvSpPr>
          <p:nvPr>
            <p:ph type="sldNum" sz="quarter" idx="5"/>
          </p:nvPr>
        </p:nvSpPr>
        <p:spPr>
          <a:noFill/>
        </p:spPr>
        <p:txBody>
          <a:bodyPr/>
          <a:lstStyle/>
          <a:p>
            <a:fld id="{B4FFD0FA-5624-4E40-94D9-A5ABDA61B7F8}" type="slidenum">
              <a:rPr lang="en-US" smtClean="0">
                <a:cs typeface="Arial" charset="0"/>
              </a:rPr>
              <a:pPr/>
              <a:t>18</a:t>
            </a:fld>
            <a:endParaRPr lang="en-US" dirty="0" smtClean="0">
              <a:cs typeface="Arial" charset="0"/>
            </a:endParaRPr>
          </a:p>
        </p:txBody>
      </p:sp>
    </p:spTree>
    <p:extLst>
      <p:ext uri="{BB962C8B-B14F-4D97-AF65-F5344CB8AC3E}">
        <p14:creationId xmlns:p14="http://schemas.microsoft.com/office/powerpoint/2010/main" val="375950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eaLnBrk="1" hangingPunct="1"/>
            <a:endParaRPr lang="en-US" dirty="0" smtClean="0"/>
          </a:p>
        </p:txBody>
      </p:sp>
      <p:sp>
        <p:nvSpPr>
          <p:cNvPr id="47107" name="Slide Number Placeholder 3"/>
          <p:cNvSpPr>
            <a:spLocks noGrp="1"/>
          </p:cNvSpPr>
          <p:nvPr>
            <p:ph type="sldNum" sz="quarter" idx="5"/>
          </p:nvPr>
        </p:nvSpPr>
        <p:spPr>
          <a:noFill/>
        </p:spPr>
        <p:txBody>
          <a:bodyPr/>
          <a:lstStyle/>
          <a:p>
            <a:fld id="{197BC43A-D472-432F-9BBD-951CC925575D}" type="slidenum">
              <a:rPr lang="en-US" smtClean="0">
                <a:cs typeface="Arial" charset="0"/>
              </a:rPr>
              <a:pPr/>
              <a:t>19</a:t>
            </a:fld>
            <a:endParaRPr lang="en-US" dirty="0" smtClean="0">
              <a:cs typeface="Arial" charset="0"/>
            </a:endParaRPr>
          </a:p>
        </p:txBody>
      </p:sp>
    </p:spTree>
    <p:extLst>
      <p:ext uri="{BB962C8B-B14F-4D97-AF65-F5344CB8AC3E}">
        <p14:creationId xmlns:p14="http://schemas.microsoft.com/office/powerpoint/2010/main" val="250803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endParaRPr lang="en-US" dirty="0" smtClean="0"/>
          </a:p>
        </p:txBody>
      </p:sp>
      <p:sp>
        <p:nvSpPr>
          <p:cNvPr id="20483" name="Slide Number Placeholder 3"/>
          <p:cNvSpPr>
            <a:spLocks noGrp="1"/>
          </p:cNvSpPr>
          <p:nvPr>
            <p:ph type="sldNum" sz="quarter" idx="5"/>
          </p:nvPr>
        </p:nvSpPr>
        <p:spPr>
          <a:noFill/>
        </p:spPr>
        <p:txBody>
          <a:bodyPr/>
          <a:lstStyle/>
          <a:p>
            <a:fld id="{5455CCEA-608B-411C-B681-CF003587D195}" type="slidenum">
              <a:rPr lang="en-US" smtClean="0">
                <a:cs typeface="Arial" charset="0"/>
              </a:rPr>
              <a:pPr/>
              <a:t>2</a:t>
            </a:fld>
            <a:endParaRPr lang="en-US" dirty="0" smtClean="0">
              <a:cs typeface="Arial" charset="0"/>
            </a:endParaRPr>
          </a:p>
        </p:txBody>
      </p:sp>
    </p:spTree>
    <p:extLst>
      <p:ext uri="{BB962C8B-B14F-4D97-AF65-F5344CB8AC3E}">
        <p14:creationId xmlns:p14="http://schemas.microsoft.com/office/powerpoint/2010/main" val="1021680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pPr eaLnBrk="1" hangingPunct="1"/>
            <a:endParaRPr lang="en-US" dirty="0" smtClean="0"/>
          </a:p>
        </p:txBody>
      </p:sp>
      <p:sp>
        <p:nvSpPr>
          <p:cNvPr id="49155" name="Slide Number Placeholder 3"/>
          <p:cNvSpPr>
            <a:spLocks noGrp="1"/>
          </p:cNvSpPr>
          <p:nvPr>
            <p:ph type="sldNum" sz="quarter" idx="5"/>
          </p:nvPr>
        </p:nvSpPr>
        <p:spPr>
          <a:noFill/>
        </p:spPr>
        <p:txBody>
          <a:bodyPr/>
          <a:lstStyle/>
          <a:p>
            <a:fld id="{4ABC6923-DE5E-4103-A402-10000A299ACF}" type="slidenum">
              <a:rPr lang="en-US" smtClean="0">
                <a:cs typeface="Arial" charset="0"/>
              </a:rPr>
              <a:pPr/>
              <a:t>20</a:t>
            </a:fld>
            <a:endParaRPr lang="en-US" dirty="0" smtClean="0">
              <a:cs typeface="Arial" charset="0"/>
            </a:endParaRPr>
          </a:p>
        </p:txBody>
      </p:sp>
    </p:spTree>
    <p:extLst>
      <p:ext uri="{BB962C8B-B14F-4D97-AF65-F5344CB8AC3E}">
        <p14:creationId xmlns:p14="http://schemas.microsoft.com/office/powerpoint/2010/main" val="314417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pPr eaLnBrk="1" hangingPunct="1"/>
            <a:endParaRPr lang="en-US" dirty="0" smtClean="0"/>
          </a:p>
        </p:txBody>
      </p:sp>
      <p:sp>
        <p:nvSpPr>
          <p:cNvPr id="51203" name="Slide Number Placeholder 3"/>
          <p:cNvSpPr>
            <a:spLocks noGrp="1"/>
          </p:cNvSpPr>
          <p:nvPr>
            <p:ph type="sldNum" sz="quarter" idx="5"/>
          </p:nvPr>
        </p:nvSpPr>
        <p:spPr>
          <a:noFill/>
        </p:spPr>
        <p:txBody>
          <a:bodyPr/>
          <a:lstStyle/>
          <a:p>
            <a:fld id="{0272359D-28F4-4AA5-936D-E850966EC160}" type="slidenum">
              <a:rPr lang="en-US" smtClean="0">
                <a:cs typeface="Arial" charset="0"/>
              </a:rPr>
              <a:pPr/>
              <a:t>21</a:t>
            </a:fld>
            <a:endParaRPr lang="en-US" dirty="0" smtClean="0">
              <a:cs typeface="Arial" charset="0"/>
            </a:endParaRPr>
          </a:p>
        </p:txBody>
      </p:sp>
    </p:spTree>
    <p:extLst>
      <p:ext uri="{BB962C8B-B14F-4D97-AF65-F5344CB8AC3E}">
        <p14:creationId xmlns:p14="http://schemas.microsoft.com/office/powerpoint/2010/main" val="299086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pPr eaLnBrk="1" hangingPunct="1"/>
            <a:endParaRPr lang="en-US" dirty="0" smtClean="0"/>
          </a:p>
        </p:txBody>
      </p:sp>
      <p:sp>
        <p:nvSpPr>
          <p:cNvPr id="53251" name="Slide Number Placeholder 3"/>
          <p:cNvSpPr>
            <a:spLocks noGrp="1"/>
          </p:cNvSpPr>
          <p:nvPr>
            <p:ph type="sldNum" sz="quarter" idx="5"/>
          </p:nvPr>
        </p:nvSpPr>
        <p:spPr>
          <a:noFill/>
        </p:spPr>
        <p:txBody>
          <a:bodyPr/>
          <a:lstStyle/>
          <a:p>
            <a:fld id="{58EC79F6-0E87-4775-A049-1AE075E9AA34}" type="slidenum">
              <a:rPr lang="en-US" smtClean="0">
                <a:cs typeface="Arial" charset="0"/>
              </a:rPr>
              <a:pPr/>
              <a:t>22</a:t>
            </a:fld>
            <a:endParaRPr lang="en-US" dirty="0" smtClean="0">
              <a:cs typeface="Arial" charset="0"/>
            </a:endParaRPr>
          </a:p>
        </p:txBody>
      </p:sp>
    </p:spTree>
    <p:extLst>
      <p:ext uri="{BB962C8B-B14F-4D97-AF65-F5344CB8AC3E}">
        <p14:creationId xmlns:p14="http://schemas.microsoft.com/office/powerpoint/2010/main" val="1226960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pPr eaLnBrk="1" hangingPunct="1"/>
            <a:endParaRPr lang="en-US" dirty="0" smtClean="0"/>
          </a:p>
        </p:txBody>
      </p:sp>
      <p:sp>
        <p:nvSpPr>
          <p:cNvPr id="55299" name="Slide Number Placeholder 3"/>
          <p:cNvSpPr>
            <a:spLocks noGrp="1"/>
          </p:cNvSpPr>
          <p:nvPr>
            <p:ph type="sldNum" sz="quarter" idx="5"/>
          </p:nvPr>
        </p:nvSpPr>
        <p:spPr>
          <a:noFill/>
        </p:spPr>
        <p:txBody>
          <a:bodyPr/>
          <a:lstStyle/>
          <a:p>
            <a:fld id="{315E1080-36FB-4C5A-8933-6863F41DD7B1}" type="slidenum">
              <a:rPr lang="en-US" smtClean="0">
                <a:cs typeface="Arial" charset="0"/>
              </a:rPr>
              <a:pPr/>
              <a:t>23</a:t>
            </a:fld>
            <a:endParaRPr lang="en-US" dirty="0" smtClean="0">
              <a:cs typeface="Arial" charset="0"/>
            </a:endParaRPr>
          </a:p>
        </p:txBody>
      </p:sp>
    </p:spTree>
    <p:extLst>
      <p:ext uri="{BB962C8B-B14F-4D97-AF65-F5344CB8AC3E}">
        <p14:creationId xmlns:p14="http://schemas.microsoft.com/office/powerpoint/2010/main" val="3038302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24</a:t>
            </a:fld>
            <a:endParaRPr lang="en-US" dirty="0" smtClean="0">
              <a:cs typeface="Arial" charset="0"/>
            </a:endParaRPr>
          </a:p>
        </p:txBody>
      </p:sp>
    </p:spTree>
    <p:extLst>
      <p:ext uri="{BB962C8B-B14F-4D97-AF65-F5344CB8AC3E}">
        <p14:creationId xmlns:p14="http://schemas.microsoft.com/office/powerpoint/2010/main" val="1979422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25</a:t>
            </a:fld>
            <a:endParaRPr lang="en-US" dirty="0" smtClean="0">
              <a:cs typeface="Arial" charset="0"/>
            </a:endParaRPr>
          </a:p>
        </p:txBody>
      </p:sp>
    </p:spTree>
    <p:extLst>
      <p:ext uri="{BB962C8B-B14F-4D97-AF65-F5344CB8AC3E}">
        <p14:creationId xmlns:p14="http://schemas.microsoft.com/office/powerpoint/2010/main" val="2780259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2A27D9A4-78DB-47E3-AC2E-F6E503EFCDEE}" type="slidenum">
              <a:rPr lang="en-US" smtClean="0">
                <a:cs typeface="Arial" charset="0"/>
              </a:rPr>
              <a:pPr/>
              <a:t>26</a:t>
            </a:fld>
            <a:endParaRPr lang="en-US" dirty="0" smtClean="0">
              <a:cs typeface="Arial" charset="0"/>
            </a:endParaRPr>
          </a:p>
        </p:txBody>
      </p:sp>
    </p:spTree>
    <p:extLst>
      <p:ext uri="{BB962C8B-B14F-4D97-AF65-F5344CB8AC3E}">
        <p14:creationId xmlns:p14="http://schemas.microsoft.com/office/powerpoint/2010/main" val="171097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pPr eaLnBrk="1" hangingPunct="1"/>
            <a:endParaRPr lang="en-US" dirty="0" smtClean="0"/>
          </a:p>
        </p:txBody>
      </p:sp>
      <p:sp>
        <p:nvSpPr>
          <p:cNvPr id="57347" name="Slide Number Placeholder 3"/>
          <p:cNvSpPr>
            <a:spLocks noGrp="1"/>
          </p:cNvSpPr>
          <p:nvPr>
            <p:ph type="sldNum" sz="quarter" idx="5"/>
          </p:nvPr>
        </p:nvSpPr>
        <p:spPr>
          <a:noFill/>
        </p:spPr>
        <p:txBody>
          <a:bodyPr/>
          <a:lstStyle/>
          <a:p>
            <a:fld id="{A1EFC1E9-A93D-4B4A-AC30-467A736E1195}" type="slidenum">
              <a:rPr lang="en-US" smtClean="0">
                <a:cs typeface="Arial" charset="0"/>
              </a:rPr>
              <a:pPr/>
              <a:t>27</a:t>
            </a:fld>
            <a:endParaRPr lang="en-US" dirty="0" smtClean="0">
              <a:cs typeface="Arial" charset="0"/>
            </a:endParaRPr>
          </a:p>
        </p:txBody>
      </p:sp>
    </p:spTree>
    <p:extLst>
      <p:ext uri="{BB962C8B-B14F-4D97-AF65-F5344CB8AC3E}">
        <p14:creationId xmlns:p14="http://schemas.microsoft.com/office/powerpoint/2010/main" val="120042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pPr eaLnBrk="1" hangingPunct="1"/>
            <a:endParaRPr lang="en-US" dirty="0" smtClean="0"/>
          </a:p>
        </p:txBody>
      </p:sp>
      <p:sp>
        <p:nvSpPr>
          <p:cNvPr id="59395" name="Slide Number Placeholder 3"/>
          <p:cNvSpPr>
            <a:spLocks noGrp="1"/>
          </p:cNvSpPr>
          <p:nvPr>
            <p:ph type="sldNum" sz="quarter" idx="5"/>
          </p:nvPr>
        </p:nvSpPr>
        <p:spPr>
          <a:noFill/>
        </p:spPr>
        <p:txBody>
          <a:bodyPr/>
          <a:lstStyle/>
          <a:p>
            <a:fld id="{58D7D725-7B59-446D-8C9E-8BF1E3E511AD}" type="slidenum">
              <a:rPr lang="en-US" smtClean="0">
                <a:cs typeface="Arial" charset="0"/>
              </a:rPr>
              <a:pPr/>
              <a:t>28</a:t>
            </a:fld>
            <a:endParaRPr lang="en-US" dirty="0" smtClean="0">
              <a:cs typeface="Arial" charset="0"/>
            </a:endParaRPr>
          </a:p>
        </p:txBody>
      </p:sp>
    </p:spTree>
    <p:extLst>
      <p:ext uri="{BB962C8B-B14F-4D97-AF65-F5344CB8AC3E}">
        <p14:creationId xmlns:p14="http://schemas.microsoft.com/office/powerpoint/2010/main" val="2788861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pPr eaLnBrk="1" hangingPunct="1"/>
            <a:endParaRPr lang="en-US" dirty="0" smtClean="0"/>
          </a:p>
        </p:txBody>
      </p:sp>
      <p:sp>
        <p:nvSpPr>
          <p:cNvPr id="61443" name="Slide Number Placeholder 3"/>
          <p:cNvSpPr>
            <a:spLocks noGrp="1"/>
          </p:cNvSpPr>
          <p:nvPr>
            <p:ph type="sldNum" sz="quarter" idx="5"/>
          </p:nvPr>
        </p:nvSpPr>
        <p:spPr>
          <a:noFill/>
        </p:spPr>
        <p:txBody>
          <a:bodyPr/>
          <a:lstStyle/>
          <a:p>
            <a:fld id="{30790F36-205C-4FE9-997E-B8BDB3FA042B}" type="slidenum">
              <a:rPr lang="en-US" smtClean="0">
                <a:cs typeface="Arial" charset="0"/>
              </a:rPr>
              <a:pPr/>
              <a:t>29</a:t>
            </a:fld>
            <a:endParaRPr lang="en-US" dirty="0" smtClean="0">
              <a:cs typeface="Arial" charset="0"/>
            </a:endParaRPr>
          </a:p>
        </p:txBody>
      </p:sp>
    </p:spTree>
    <p:extLst>
      <p:ext uri="{BB962C8B-B14F-4D97-AF65-F5344CB8AC3E}">
        <p14:creationId xmlns:p14="http://schemas.microsoft.com/office/powerpoint/2010/main" val="181238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pPr eaLnBrk="1" hangingPunct="1"/>
            <a:endParaRPr lang="en-US" dirty="0" smtClean="0"/>
          </a:p>
        </p:txBody>
      </p:sp>
      <p:sp>
        <p:nvSpPr>
          <p:cNvPr id="22531" name="Slide Number Placeholder 3"/>
          <p:cNvSpPr>
            <a:spLocks noGrp="1"/>
          </p:cNvSpPr>
          <p:nvPr>
            <p:ph type="sldNum" sz="quarter" idx="5"/>
          </p:nvPr>
        </p:nvSpPr>
        <p:spPr>
          <a:noFill/>
        </p:spPr>
        <p:txBody>
          <a:bodyPr/>
          <a:lstStyle/>
          <a:p>
            <a:fld id="{F2A5AD6F-6F4A-405B-A00D-DD7CB646B7AA}" type="slidenum">
              <a:rPr lang="en-US" smtClean="0">
                <a:cs typeface="Arial" charset="0"/>
              </a:rPr>
              <a:pPr/>
              <a:t>3</a:t>
            </a:fld>
            <a:endParaRPr lang="en-US" dirty="0" smtClean="0">
              <a:cs typeface="Arial" charset="0"/>
            </a:endParaRPr>
          </a:p>
        </p:txBody>
      </p:sp>
    </p:spTree>
    <p:extLst>
      <p:ext uri="{BB962C8B-B14F-4D97-AF65-F5344CB8AC3E}">
        <p14:creationId xmlns:p14="http://schemas.microsoft.com/office/powerpoint/2010/main" val="2215667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pPr eaLnBrk="1" hangingPunct="1"/>
            <a:endParaRPr lang="en-US" dirty="0" smtClean="0"/>
          </a:p>
        </p:txBody>
      </p:sp>
      <p:sp>
        <p:nvSpPr>
          <p:cNvPr id="63491" name="Slide Number Placeholder 3"/>
          <p:cNvSpPr>
            <a:spLocks noGrp="1"/>
          </p:cNvSpPr>
          <p:nvPr>
            <p:ph type="sldNum" sz="quarter" idx="5"/>
          </p:nvPr>
        </p:nvSpPr>
        <p:spPr>
          <a:noFill/>
        </p:spPr>
        <p:txBody>
          <a:bodyPr/>
          <a:lstStyle/>
          <a:p>
            <a:fld id="{F4E1FE03-0B30-448B-85BD-820B5E032005}" type="slidenum">
              <a:rPr lang="en-US" smtClean="0">
                <a:cs typeface="Arial" charset="0"/>
              </a:rPr>
              <a:pPr/>
              <a:t>30</a:t>
            </a:fld>
            <a:endParaRPr lang="en-US" dirty="0" smtClean="0">
              <a:cs typeface="Arial" charset="0"/>
            </a:endParaRPr>
          </a:p>
        </p:txBody>
      </p:sp>
    </p:spTree>
    <p:extLst>
      <p:ext uri="{BB962C8B-B14F-4D97-AF65-F5344CB8AC3E}">
        <p14:creationId xmlns:p14="http://schemas.microsoft.com/office/powerpoint/2010/main" val="350790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pPr eaLnBrk="1" hangingPunct="1"/>
            <a:endParaRPr lang="en-US" dirty="0" smtClean="0"/>
          </a:p>
        </p:txBody>
      </p:sp>
      <p:sp>
        <p:nvSpPr>
          <p:cNvPr id="65539" name="Slide Number Placeholder 3"/>
          <p:cNvSpPr>
            <a:spLocks noGrp="1"/>
          </p:cNvSpPr>
          <p:nvPr>
            <p:ph type="sldNum" sz="quarter" idx="5"/>
          </p:nvPr>
        </p:nvSpPr>
        <p:spPr>
          <a:noFill/>
        </p:spPr>
        <p:txBody>
          <a:bodyPr/>
          <a:lstStyle/>
          <a:p>
            <a:fld id="{C367793C-751E-4B5E-997E-8A6ED2D8865D}" type="slidenum">
              <a:rPr lang="en-US" smtClean="0">
                <a:cs typeface="Arial" charset="0"/>
              </a:rPr>
              <a:pPr/>
              <a:t>31</a:t>
            </a:fld>
            <a:endParaRPr lang="en-US" dirty="0" smtClean="0">
              <a:cs typeface="Arial" charset="0"/>
            </a:endParaRPr>
          </a:p>
        </p:txBody>
      </p:sp>
    </p:spTree>
    <p:extLst>
      <p:ext uri="{BB962C8B-B14F-4D97-AF65-F5344CB8AC3E}">
        <p14:creationId xmlns:p14="http://schemas.microsoft.com/office/powerpoint/2010/main" val="2044300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pPr eaLnBrk="1" hangingPunct="1"/>
            <a:endParaRPr lang="en-US" dirty="0" smtClean="0"/>
          </a:p>
        </p:txBody>
      </p:sp>
      <p:sp>
        <p:nvSpPr>
          <p:cNvPr id="67587" name="Slide Number Placeholder 3"/>
          <p:cNvSpPr>
            <a:spLocks noGrp="1"/>
          </p:cNvSpPr>
          <p:nvPr>
            <p:ph type="sldNum" sz="quarter" idx="5"/>
          </p:nvPr>
        </p:nvSpPr>
        <p:spPr>
          <a:noFill/>
        </p:spPr>
        <p:txBody>
          <a:bodyPr/>
          <a:lstStyle/>
          <a:p>
            <a:fld id="{C679C5A0-8150-47FB-B36C-E7BDBF64B666}" type="slidenum">
              <a:rPr lang="en-US" smtClean="0">
                <a:cs typeface="Arial" charset="0"/>
              </a:rPr>
              <a:pPr/>
              <a:t>32</a:t>
            </a:fld>
            <a:endParaRPr lang="en-US" dirty="0" smtClean="0">
              <a:cs typeface="Arial" charset="0"/>
            </a:endParaRPr>
          </a:p>
        </p:txBody>
      </p:sp>
    </p:spTree>
    <p:extLst>
      <p:ext uri="{BB962C8B-B14F-4D97-AF65-F5344CB8AC3E}">
        <p14:creationId xmlns:p14="http://schemas.microsoft.com/office/powerpoint/2010/main" val="246839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pPr eaLnBrk="1" hangingPunct="1"/>
            <a:endParaRPr lang="en-US" dirty="0" smtClean="0"/>
          </a:p>
        </p:txBody>
      </p:sp>
      <p:sp>
        <p:nvSpPr>
          <p:cNvPr id="69635" name="Slide Number Placeholder 3"/>
          <p:cNvSpPr>
            <a:spLocks noGrp="1"/>
          </p:cNvSpPr>
          <p:nvPr>
            <p:ph type="sldNum" sz="quarter" idx="5"/>
          </p:nvPr>
        </p:nvSpPr>
        <p:spPr>
          <a:noFill/>
        </p:spPr>
        <p:txBody>
          <a:bodyPr/>
          <a:lstStyle/>
          <a:p>
            <a:fld id="{7AD83B0E-C419-439C-BCD8-95DBE4BE41AE}" type="slidenum">
              <a:rPr lang="en-US" smtClean="0">
                <a:cs typeface="Arial" charset="0"/>
              </a:rPr>
              <a:pPr/>
              <a:t>33</a:t>
            </a:fld>
            <a:endParaRPr lang="en-US" dirty="0" smtClean="0">
              <a:cs typeface="Arial" charset="0"/>
            </a:endParaRPr>
          </a:p>
        </p:txBody>
      </p:sp>
    </p:spTree>
    <p:extLst>
      <p:ext uri="{BB962C8B-B14F-4D97-AF65-F5344CB8AC3E}">
        <p14:creationId xmlns:p14="http://schemas.microsoft.com/office/powerpoint/2010/main" val="3888874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pPr eaLnBrk="1" hangingPunct="1"/>
            <a:endParaRPr lang="en-US" dirty="0" smtClean="0"/>
          </a:p>
        </p:txBody>
      </p:sp>
      <p:sp>
        <p:nvSpPr>
          <p:cNvPr id="71683" name="Slide Number Placeholder 3"/>
          <p:cNvSpPr>
            <a:spLocks noGrp="1"/>
          </p:cNvSpPr>
          <p:nvPr>
            <p:ph type="sldNum" sz="quarter" idx="5"/>
          </p:nvPr>
        </p:nvSpPr>
        <p:spPr>
          <a:noFill/>
        </p:spPr>
        <p:txBody>
          <a:bodyPr/>
          <a:lstStyle/>
          <a:p>
            <a:fld id="{1A951266-4F1D-4237-A71B-B75B875AD0B8}" type="slidenum">
              <a:rPr lang="en-US" smtClean="0">
                <a:cs typeface="Arial" charset="0"/>
              </a:rPr>
              <a:pPr/>
              <a:t>34</a:t>
            </a:fld>
            <a:endParaRPr lang="en-US" dirty="0" smtClean="0">
              <a:cs typeface="Arial" charset="0"/>
            </a:endParaRPr>
          </a:p>
        </p:txBody>
      </p:sp>
    </p:spTree>
    <p:extLst>
      <p:ext uri="{BB962C8B-B14F-4D97-AF65-F5344CB8AC3E}">
        <p14:creationId xmlns:p14="http://schemas.microsoft.com/office/powerpoint/2010/main" val="407684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p:spPr>
        <p:txBody>
          <a:bodyPr/>
          <a:lstStyle/>
          <a:p>
            <a:pPr eaLnBrk="1" hangingPunct="1"/>
            <a:endParaRPr lang="en-US" dirty="0" smtClean="0"/>
          </a:p>
        </p:txBody>
      </p:sp>
      <p:sp>
        <p:nvSpPr>
          <p:cNvPr id="73731" name="Slide Number Placeholder 3"/>
          <p:cNvSpPr>
            <a:spLocks noGrp="1"/>
          </p:cNvSpPr>
          <p:nvPr>
            <p:ph type="sldNum" sz="quarter" idx="5"/>
          </p:nvPr>
        </p:nvSpPr>
        <p:spPr>
          <a:noFill/>
        </p:spPr>
        <p:txBody>
          <a:bodyPr/>
          <a:lstStyle/>
          <a:p>
            <a:fld id="{77215F58-40A0-4329-B81A-70DD8CEAB691}" type="slidenum">
              <a:rPr lang="en-US" smtClean="0">
                <a:cs typeface="Arial" charset="0"/>
              </a:rPr>
              <a:pPr/>
              <a:t>35</a:t>
            </a:fld>
            <a:endParaRPr lang="en-US" dirty="0" smtClean="0">
              <a:cs typeface="Arial" charset="0"/>
            </a:endParaRPr>
          </a:p>
        </p:txBody>
      </p:sp>
    </p:spTree>
    <p:extLst>
      <p:ext uri="{BB962C8B-B14F-4D97-AF65-F5344CB8AC3E}">
        <p14:creationId xmlns:p14="http://schemas.microsoft.com/office/powerpoint/2010/main" val="3277549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p:spPr>
        <p:txBody>
          <a:bodyPr/>
          <a:lstStyle/>
          <a:p>
            <a:pPr eaLnBrk="1" hangingPunct="1"/>
            <a:endParaRPr lang="en-US" dirty="0" smtClean="0"/>
          </a:p>
        </p:txBody>
      </p:sp>
      <p:sp>
        <p:nvSpPr>
          <p:cNvPr id="75779" name="Slide Number Placeholder 3"/>
          <p:cNvSpPr>
            <a:spLocks noGrp="1"/>
          </p:cNvSpPr>
          <p:nvPr>
            <p:ph type="sldNum" sz="quarter" idx="5"/>
          </p:nvPr>
        </p:nvSpPr>
        <p:spPr>
          <a:noFill/>
        </p:spPr>
        <p:txBody>
          <a:bodyPr/>
          <a:lstStyle/>
          <a:p>
            <a:fld id="{CDDDB2F0-A2DA-45D8-895F-6D79FF7B64AA}" type="slidenum">
              <a:rPr lang="en-US" smtClean="0">
                <a:cs typeface="Arial" charset="0"/>
              </a:rPr>
              <a:pPr/>
              <a:t>36</a:t>
            </a:fld>
            <a:endParaRPr lang="en-US" dirty="0" smtClean="0">
              <a:cs typeface="Arial" charset="0"/>
            </a:endParaRPr>
          </a:p>
        </p:txBody>
      </p:sp>
    </p:spTree>
    <p:extLst>
      <p:ext uri="{BB962C8B-B14F-4D97-AF65-F5344CB8AC3E}">
        <p14:creationId xmlns:p14="http://schemas.microsoft.com/office/powerpoint/2010/main" val="3745567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p:spPr>
        <p:txBody>
          <a:bodyPr/>
          <a:lstStyle/>
          <a:p>
            <a:pPr eaLnBrk="1" hangingPunct="1"/>
            <a:endParaRPr lang="en-US" dirty="0" smtClean="0"/>
          </a:p>
        </p:txBody>
      </p:sp>
      <p:sp>
        <p:nvSpPr>
          <p:cNvPr id="77827" name="Slide Number Placeholder 3"/>
          <p:cNvSpPr>
            <a:spLocks noGrp="1"/>
          </p:cNvSpPr>
          <p:nvPr>
            <p:ph type="sldNum" sz="quarter" idx="5"/>
          </p:nvPr>
        </p:nvSpPr>
        <p:spPr>
          <a:noFill/>
        </p:spPr>
        <p:txBody>
          <a:bodyPr/>
          <a:lstStyle/>
          <a:p>
            <a:fld id="{13063539-4298-439C-940B-E76E4A6946B0}" type="slidenum">
              <a:rPr lang="en-US" smtClean="0">
                <a:cs typeface="Arial" charset="0"/>
              </a:rPr>
              <a:pPr/>
              <a:t>37</a:t>
            </a:fld>
            <a:endParaRPr lang="en-US" dirty="0" smtClean="0">
              <a:cs typeface="Arial" charset="0"/>
            </a:endParaRPr>
          </a:p>
        </p:txBody>
      </p:sp>
    </p:spTree>
    <p:extLst>
      <p:ext uri="{BB962C8B-B14F-4D97-AF65-F5344CB8AC3E}">
        <p14:creationId xmlns:p14="http://schemas.microsoft.com/office/powerpoint/2010/main" val="2692564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pPr eaLnBrk="1" hangingPunct="1"/>
            <a:endParaRPr lang="en-US" dirty="0" smtClean="0"/>
          </a:p>
        </p:txBody>
      </p:sp>
      <p:sp>
        <p:nvSpPr>
          <p:cNvPr id="79875" name="Slide Number Placeholder 3"/>
          <p:cNvSpPr>
            <a:spLocks noGrp="1"/>
          </p:cNvSpPr>
          <p:nvPr>
            <p:ph type="sldNum" sz="quarter" idx="5"/>
          </p:nvPr>
        </p:nvSpPr>
        <p:spPr>
          <a:noFill/>
        </p:spPr>
        <p:txBody>
          <a:bodyPr/>
          <a:lstStyle/>
          <a:p>
            <a:fld id="{5721F0C1-8956-49E6-9A5E-D8DF0FBA0B34}" type="slidenum">
              <a:rPr lang="en-US" smtClean="0">
                <a:cs typeface="Arial" charset="0"/>
              </a:rPr>
              <a:pPr/>
              <a:t>38</a:t>
            </a:fld>
            <a:endParaRPr lang="en-US" dirty="0" smtClean="0">
              <a:cs typeface="Arial" charset="0"/>
            </a:endParaRPr>
          </a:p>
        </p:txBody>
      </p:sp>
    </p:spTree>
    <p:extLst>
      <p:ext uri="{BB962C8B-B14F-4D97-AF65-F5344CB8AC3E}">
        <p14:creationId xmlns:p14="http://schemas.microsoft.com/office/powerpoint/2010/main" val="4114258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p:spPr>
        <p:txBody>
          <a:bodyPr/>
          <a:lstStyle/>
          <a:p>
            <a:pPr eaLnBrk="1" hangingPunct="1"/>
            <a:endParaRPr lang="en-US" dirty="0" smtClean="0"/>
          </a:p>
        </p:txBody>
      </p:sp>
      <p:sp>
        <p:nvSpPr>
          <p:cNvPr id="81923" name="Slide Number Placeholder 3"/>
          <p:cNvSpPr>
            <a:spLocks noGrp="1"/>
          </p:cNvSpPr>
          <p:nvPr>
            <p:ph type="sldNum" sz="quarter" idx="5"/>
          </p:nvPr>
        </p:nvSpPr>
        <p:spPr>
          <a:noFill/>
        </p:spPr>
        <p:txBody>
          <a:bodyPr/>
          <a:lstStyle/>
          <a:p>
            <a:fld id="{DF853649-74A3-4F24-90FB-99B8ACB83100}" type="slidenum">
              <a:rPr lang="en-US" smtClean="0">
                <a:cs typeface="Arial" charset="0"/>
              </a:rPr>
              <a:pPr/>
              <a:t>39</a:t>
            </a:fld>
            <a:endParaRPr lang="en-US" dirty="0" smtClean="0">
              <a:cs typeface="Arial" charset="0"/>
            </a:endParaRPr>
          </a:p>
        </p:txBody>
      </p:sp>
    </p:spTree>
    <p:extLst>
      <p:ext uri="{BB962C8B-B14F-4D97-AF65-F5344CB8AC3E}">
        <p14:creationId xmlns:p14="http://schemas.microsoft.com/office/powerpoint/2010/main" val="128996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pPr eaLnBrk="1" hangingPunct="1"/>
            <a:endParaRPr lang="en-US" dirty="0" smtClean="0"/>
          </a:p>
        </p:txBody>
      </p:sp>
      <p:sp>
        <p:nvSpPr>
          <p:cNvPr id="24579" name="Slide Number Placeholder 3"/>
          <p:cNvSpPr>
            <a:spLocks noGrp="1"/>
          </p:cNvSpPr>
          <p:nvPr>
            <p:ph type="sldNum" sz="quarter" idx="5"/>
          </p:nvPr>
        </p:nvSpPr>
        <p:spPr>
          <a:noFill/>
        </p:spPr>
        <p:txBody>
          <a:bodyPr/>
          <a:lstStyle/>
          <a:p>
            <a:fld id="{17AA4B56-45C1-456F-99B4-D56D13C37C76}" type="slidenum">
              <a:rPr lang="en-US" smtClean="0">
                <a:cs typeface="Arial" charset="0"/>
              </a:rPr>
              <a:pPr/>
              <a:t>4</a:t>
            </a:fld>
            <a:endParaRPr lang="en-US" dirty="0" smtClean="0">
              <a:cs typeface="Arial" charset="0"/>
            </a:endParaRPr>
          </a:p>
        </p:txBody>
      </p:sp>
    </p:spTree>
    <p:extLst>
      <p:ext uri="{BB962C8B-B14F-4D97-AF65-F5344CB8AC3E}">
        <p14:creationId xmlns:p14="http://schemas.microsoft.com/office/powerpoint/2010/main" val="3591957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p:spPr>
        <p:txBody>
          <a:bodyPr/>
          <a:lstStyle/>
          <a:p>
            <a:pPr eaLnBrk="1" hangingPunct="1"/>
            <a:endParaRPr lang="en-US" dirty="0" smtClean="0"/>
          </a:p>
        </p:txBody>
      </p:sp>
      <p:sp>
        <p:nvSpPr>
          <p:cNvPr id="83971" name="Slide Number Placeholder 3"/>
          <p:cNvSpPr>
            <a:spLocks noGrp="1"/>
          </p:cNvSpPr>
          <p:nvPr>
            <p:ph type="sldNum" sz="quarter" idx="5"/>
          </p:nvPr>
        </p:nvSpPr>
        <p:spPr>
          <a:noFill/>
        </p:spPr>
        <p:txBody>
          <a:bodyPr/>
          <a:lstStyle/>
          <a:p>
            <a:fld id="{B5DE4C64-54A6-4F2A-9EE7-87F61D44033E}" type="slidenum">
              <a:rPr lang="en-US" smtClean="0">
                <a:cs typeface="Arial" charset="0"/>
              </a:rPr>
              <a:pPr/>
              <a:t>40</a:t>
            </a:fld>
            <a:endParaRPr lang="en-US" dirty="0" smtClean="0">
              <a:cs typeface="Arial" charset="0"/>
            </a:endParaRPr>
          </a:p>
        </p:txBody>
      </p:sp>
    </p:spTree>
    <p:extLst>
      <p:ext uri="{BB962C8B-B14F-4D97-AF65-F5344CB8AC3E}">
        <p14:creationId xmlns:p14="http://schemas.microsoft.com/office/powerpoint/2010/main" val="4200452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pPr eaLnBrk="1" hangingPunct="1"/>
            <a:endParaRPr lang="en-US" dirty="0" smtClean="0"/>
          </a:p>
        </p:txBody>
      </p:sp>
      <p:sp>
        <p:nvSpPr>
          <p:cNvPr id="86019" name="Slide Number Placeholder 3"/>
          <p:cNvSpPr>
            <a:spLocks noGrp="1"/>
          </p:cNvSpPr>
          <p:nvPr>
            <p:ph type="sldNum" sz="quarter" idx="5"/>
          </p:nvPr>
        </p:nvSpPr>
        <p:spPr>
          <a:noFill/>
        </p:spPr>
        <p:txBody>
          <a:bodyPr/>
          <a:lstStyle/>
          <a:p>
            <a:fld id="{F2B86945-ED7A-4029-B7D5-0FB571102465}" type="slidenum">
              <a:rPr lang="en-US" smtClean="0">
                <a:cs typeface="Arial" charset="0"/>
              </a:rPr>
              <a:pPr/>
              <a:t>41</a:t>
            </a:fld>
            <a:endParaRPr lang="en-US" dirty="0" smtClean="0">
              <a:cs typeface="Arial" charset="0"/>
            </a:endParaRPr>
          </a:p>
        </p:txBody>
      </p:sp>
    </p:spTree>
    <p:extLst>
      <p:ext uri="{BB962C8B-B14F-4D97-AF65-F5344CB8AC3E}">
        <p14:creationId xmlns:p14="http://schemas.microsoft.com/office/powerpoint/2010/main" val="2404690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pPr eaLnBrk="1" hangingPunct="1"/>
            <a:endParaRPr lang="en-US" dirty="0" smtClean="0"/>
          </a:p>
        </p:txBody>
      </p:sp>
      <p:sp>
        <p:nvSpPr>
          <p:cNvPr id="88067" name="Slide Number Placeholder 3"/>
          <p:cNvSpPr>
            <a:spLocks noGrp="1"/>
          </p:cNvSpPr>
          <p:nvPr>
            <p:ph type="sldNum" sz="quarter" idx="5"/>
          </p:nvPr>
        </p:nvSpPr>
        <p:spPr>
          <a:noFill/>
        </p:spPr>
        <p:txBody>
          <a:bodyPr/>
          <a:lstStyle/>
          <a:p>
            <a:fld id="{2B6752CC-673E-4D12-AC41-DA09CCEEC702}" type="slidenum">
              <a:rPr lang="en-US" smtClean="0">
                <a:cs typeface="Arial" charset="0"/>
              </a:rPr>
              <a:pPr/>
              <a:t>42</a:t>
            </a:fld>
            <a:endParaRPr lang="en-US" dirty="0" smtClean="0">
              <a:cs typeface="Arial" charset="0"/>
            </a:endParaRPr>
          </a:p>
        </p:txBody>
      </p:sp>
    </p:spTree>
    <p:extLst>
      <p:ext uri="{BB962C8B-B14F-4D97-AF65-F5344CB8AC3E}">
        <p14:creationId xmlns:p14="http://schemas.microsoft.com/office/powerpoint/2010/main" val="1247092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p:spPr>
        <p:txBody>
          <a:bodyPr/>
          <a:lstStyle/>
          <a:p>
            <a:pPr eaLnBrk="1" hangingPunct="1"/>
            <a:endParaRPr lang="en-US" dirty="0" smtClean="0"/>
          </a:p>
        </p:txBody>
      </p:sp>
      <p:sp>
        <p:nvSpPr>
          <p:cNvPr id="90115" name="Slide Number Placeholder 3"/>
          <p:cNvSpPr>
            <a:spLocks noGrp="1"/>
          </p:cNvSpPr>
          <p:nvPr>
            <p:ph type="sldNum" sz="quarter" idx="5"/>
          </p:nvPr>
        </p:nvSpPr>
        <p:spPr>
          <a:noFill/>
        </p:spPr>
        <p:txBody>
          <a:bodyPr/>
          <a:lstStyle/>
          <a:p>
            <a:fld id="{BF6674A2-F317-4040-8EF8-085FE760C388}" type="slidenum">
              <a:rPr lang="en-US" smtClean="0">
                <a:cs typeface="Arial" charset="0"/>
              </a:rPr>
              <a:pPr/>
              <a:t>43</a:t>
            </a:fld>
            <a:endParaRPr lang="en-US" dirty="0" smtClean="0">
              <a:cs typeface="Arial" charset="0"/>
            </a:endParaRPr>
          </a:p>
        </p:txBody>
      </p:sp>
    </p:spTree>
    <p:extLst>
      <p:ext uri="{BB962C8B-B14F-4D97-AF65-F5344CB8AC3E}">
        <p14:creationId xmlns:p14="http://schemas.microsoft.com/office/powerpoint/2010/main" val="3005204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dirty="0" smtClean="0"/>
          </a:p>
        </p:txBody>
      </p:sp>
      <p:sp>
        <p:nvSpPr>
          <p:cNvPr id="92163" name="Slide Number Placeholder 3"/>
          <p:cNvSpPr>
            <a:spLocks noGrp="1"/>
          </p:cNvSpPr>
          <p:nvPr>
            <p:ph type="sldNum" sz="quarter" idx="5"/>
          </p:nvPr>
        </p:nvSpPr>
        <p:spPr>
          <a:noFill/>
        </p:spPr>
        <p:txBody>
          <a:bodyPr/>
          <a:lstStyle/>
          <a:p>
            <a:fld id="{2D82FDF2-A7C2-4BAC-9164-4672ACEC784C}" type="slidenum">
              <a:rPr lang="en-US" smtClean="0">
                <a:cs typeface="Arial" charset="0"/>
              </a:rPr>
              <a:pPr/>
              <a:t>44</a:t>
            </a:fld>
            <a:endParaRPr lang="en-US" dirty="0" smtClean="0">
              <a:cs typeface="Arial" charset="0"/>
            </a:endParaRPr>
          </a:p>
        </p:txBody>
      </p:sp>
    </p:spTree>
    <p:extLst>
      <p:ext uri="{BB962C8B-B14F-4D97-AF65-F5344CB8AC3E}">
        <p14:creationId xmlns:p14="http://schemas.microsoft.com/office/powerpoint/2010/main" val="1141626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dirty="0" smtClean="0"/>
          </a:p>
        </p:txBody>
      </p:sp>
      <p:sp>
        <p:nvSpPr>
          <p:cNvPr id="92163" name="Slide Number Placeholder 3"/>
          <p:cNvSpPr>
            <a:spLocks noGrp="1"/>
          </p:cNvSpPr>
          <p:nvPr>
            <p:ph type="sldNum" sz="quarter" idx="5"/>
          </p:nvPr>
        </p:nvSpPr>
        <p:spPr>
          <a:noFill/>
        </p:spPr>
        <p:txBody>
          <a:bodyPr/>
          <a:lstStyle/>
          <a:p>
            <a:fld id="{2D82FDF2-A7C2-4BAC-9164-4672ACEC784C}" type="slidenum">
              <a:rPr lang="en-US" smtClean="0">
                <a:cs typeface="Arial" charset="0"/>
              </a:rPr>
              <a:pPr/>
              <a:t>45</a:t>
            </a:fld>
            <a:endParaRPr lang="en-US" dirty="0" smtClean="0">
              <a:cs typeface="Arial" charset="0"/>
            </a:endParaRPr>
          </a:p>
        </p:txBody>
      </p:sp>
    </p:spTree>
    <p:extLst>
      <p:ext uri="{BB962C8B-B14F-4D97-AF65-F5344CB8AC3E}">
        <p14:creationId xmlns:p14="http://schemas.microsoft.com/office/powerpoint/2010/main" val="3422651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dirty="0" smtClean="0"/>
          </a:p>
        </p:txBody>
      </p:sp>
      <p:sp>
        <p:nvSpPr>
          <p:cNvPr id="92163" name="Slide Number Placeholder 3"/>
          <p:cNvSpPr>
            <a:spLocks noGrp="1"/>
          </p:cNvSpPr>
          <p:nvPr>
            <p:ph type="sldNum" sz="quarter" idx="5"/>
          </p:nvPr>
        </p:nvSpPr>
        <p:spPr>
          <a:noFill/>
        </p:spPr>
        <p:txBody>
          <a:bodyPr/>
          <a:lstStyle/>
          <a:p>
            <a:fld id="{2D82FDF2-A7C2-4BAC-9164-4672ACEC784C}" type="slidenum">
              <a:rPr lang="en-US" smtClean="0">
                <a:cs typeface="Arial" charset="0"/>
              </a:rPr>
              <a:pPr/>
              <a:t>46</a:t>
            </a:fld>
            <a:endParaRPr lang="en-US" dirty="0" smtClean="0">
              <a:cs typeface="Arial" charset="0"/>
            </a:endParaRPr>
          </a:p>
        </p:txBody>
      </p:sp>
    </p:spTree>
    <p:extLst>
      <p:ext uri="{BB962C8B-B14F-4D97-AF65-F5344CB8AC3E}">
        <p14:creationId xmlns:p14="http://schemas.microsoft.com/office/powerpoint/2010/main" val="4137395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dirty="0" smtClean="0"/>
          </a:p>
        </p:txBody>
      </p:sp>
      <p:sp>
        <p:nvSpPr>
          <p:cNvPr id="92163" name="Slide Number Placeholder 3"/>
          <p:cNvSpPr>
            <a:spLocks noGrp="1"/>
          </p:cNvSpPr>
          <p:nvPr>
            <p:ph type="sldNum" sz="quarter" idx="5"/>
          </p:nvPr>
        </p:nvSpPr>
        <p:spPr>
          <a:noFill/>
        </p:spPr>
        <p:txBody>
          <a:bodyPr/>
          <a:lstStyle/>
          <a:p>
            <a:fld id="{2D82FDF2-A7C2-4BAC-9164-4672ACEC784C}" type="slidenum">
              <a:rPr lang="en-US" smtClean="0">
                <a:cs typeface="Arial" charset="0"/>
              </a:rPr>
              <a:pPr/>
              <a:t>47</a:t>
            </a:fld>
            <a:endParaRPr lang="en-US" dirty="0" smtClean="0">
              <a:cs typeface="Arial" charset="0"/>
            </a:endParaRPr>
          </a:p>
        </p:txBody>
      </p:sp>
    </p:spTree>
    <p:extLst>
      <p:ext uri="{BB962C8B-B14F-4D97-AF65-F5344CB8AC3E}">
        <p14:creationId xmlns:p14="http://schemas.microsoft.com/office/powerpoint/2010/main" val="3691101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dirty="0" smtClean="0"/>
          </a:p>
        </p:txBody>
      </p:sp>
      <p:sp>
        <p:nvSpPr>
          <p:cNvPr id="92163" name="Slide Number Placeholder 3"/>
          <p:cNvSpPr>
            <a:spLocks noGrp="1"/>
          </p:cNvSpPr>
          <p:nvPr>
            <p:ph type="sldNum" sz="quarter" idx="5"/>
          </p:nvPr>
        </p:nvSpPr>
        <p:spPr>
          <a:noFill/>
        </p:spPr>
        <p:txBody>
          <a:bodyPr/>
          <a:lstStyle/>
          <a:p>
            <a:fld id="{2D82FDF2-A7C2-4BAC-9164-4672ACEC784C}" type="slidenum">
              <a:rPr lang="en-US" smtClean="0">
                <a:cs typeface="Arial" charset="0"/>
              </a:rPr>
              <a:pPr/>
              <a:t>48</a:t>
            </a:fld>
            <a:endParaRPr lang="en-US" dirty="0" smtClean="0">
              <a:cs typeface="Arial" charset="0"/>
            </a:endParaRPr>
          </a:p>
        </p:txBody>
      </p:sp>
    </p:spTree>
    <p:extLst>
      <p:ext uri="{BB962C8B-B14F-4D97-AF65-F5344CB8AC3E}">
        <p14:creationId xmlns:p14="http://schemas.microsoft.com/office/powerpoint/2010/main" val="2180562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p:spPr>
        <p:txBody>
          <a:bodyPr/>
          <a:lstStyle/>
          <a:p>
            <a:pPr eaLnBrk="1" hangingPunct="1"/>
            <a:endParaRPr lang="en-US" dirty="0" smtClean="0"/>
          </a:p>
        </p:txBody>
      </p:sp>
      <p:sp>
        <p:nvSpPr>
          <p:cNvPr id="94211" name="Slide Number Placeholder 3"/>
          <p:cNvSpPr>
            <a:spLocks noGrp="1"/>
          </p:cNvSpPr>
          <p:nvPr>
            <p:ph type="sldNum" sz="quarter" idx="5"/>
          </p:nvPr>
        </p:nvSpPr>
        <p:spPr>
          <a:noFill/>
        </p:spPr>
        <p:txBody>
          <a:bodyPr/>
          <a:lstStyle/>
          <a:p>
            <a:fld id="{25BB2DF1-25BE-4041-B084-8C022F36E715}" type="slidenum">
              <a:rPr lang="en-US" smtClean="0">
                <a:cs typeface="Arial" charset="0"/>
              </a:rPr>
              <a:pPr/>
              <a:t>49</a:t>
            </a:fld>
            <a:endParaRPr lang="en-US" dirty="0" smtClean="0">
              <a:cs typeface="Arial" charset="0"/>
            </a:endParaRPr>
          </a:p>
        </p:txBody>
      </p:sp>
    </p:spTree>
    <p:extLst>
      <p:ext uri="{BB962C8B-B14F-4D97-AF65-F5344CB8AC3E}">
        <p14:creationId xmlns:p14="http://schemas.microsoft.com/office/powerpoint/2010/main" val="386354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pPr eaLnBrk="1" hangingPunct="1"/>
            <a:endParaRPr lang="en-US" dirty="0" smtClean="0"/>
          </a:p>
        </p:txBody>
      </p:sp>
      <p:sp>
        <p:nvSpPr>
          <p:cNvPr id="26627" name="Slide Number Placeholder 3"/>
          <p:cNvSpPr>
            <a:spLocks noGrp="1"/>
          </p:cNvSpPr>
          <p:nvPr>
            <p:ph type="sldNum" sz="quarter" idx="5"/>
          </p:nvPr>
        </p:nvSpPr>
        <p:spPr>
          <a:noFill/>
        </p:spPr>
        <p:txBody>
          <a:bodyPr/>
          <a:lstStyle/>
          <a:p>
            <a:fld id="{9BCE3810-EAE0-4724-B9B5-94BB171371A0}" type="slidenum">
              <a:rPr lang="en-US" smtClean="0">
                <a:cs typeface="Arial" charset="0"/>
              </a:rPr>
              <a:pPr/>
              <a:t>5</a:t>
            </a:fld>
            <a:endParaRPr lang="en-US" dirty="0" smtClean="0">
              <a:cs typeface="Arial" charset="0"/>
            </a:endParaRPr>
          </a:p>
        </p:txBody>
      </p:sp>
    </p:spTree>
    <p:extLst>
      <p:ext uri="{BB962C8B-B14F-4D97-AF65-F5344CB8AC3E}">
        <p14:creationId xmlns:p14="http://schemas.microsoft.com/office/powerpoint/2010/main" val="12179651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p:spPr>
        <p:txBody>
          <a:bodyPr/>
          <a:lstStyle/>
          <a:p>
            <a:pPr eaLnBrk="1" hangingPunct="1"/>
            <a:endParaRPr lang="en-US" dirty="0" smtClean="0"/>
          </a:p>
        </p:txBody>
      </p:sp>
      <p:sp>
        <p:nvSpPr>
          <p:cNvPr id="96259" name="Slide Number Placeholder 3"/>
          <p:cNvSpPr>
            <a:spLocks noGrp="1"/>
          </p:cNvSpPr>
          <p:nvPr>
            <p:ph type="sldNum" sz="quarter" idx="5"/>
          </p:nvPr>
        </p:nvSpPr>
        <p:spPr>
          <a:noFill/>
        </p:spPr>
        <p:txBody>
          <a:bodyPr/>
          <a:lstStyle/>
          <a:p>
            <a:fld id="{52CC6219-214F-41BE-851C-F1F4018AF514}" type="slidenum">
              <a:rPr lang="en-US" smtClean="0">
                <a:cs typeface="Arial" charset="0"/>
              </a:rPr>
              <a:pPr/>
              <a:t>50</a:t>
            </a:fld>
            <a:endParaRPr lang="en-US" dirty="0" smtClean="0">
              <a:cs typeface="Arial" charset="0"/>
            </a:endParaRPr>
          </a:p>
        </p:txBody>
      </p:sp>
    </p:spTree>
    <p:extLst>
      <p:ext uri="{BB962C8B-B14F-4D97-AF65-F5344CB8AC3E}">
        <p14:creationId xmlns:p14="http://schemas.microsoft.com/office/powerpoint/2010/main" val="3208115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p:spPr>
        <p:txBody>
          <a:bodyPr/>
          <a:lstStyle/>
          <a:p>
            <a:pPr eaLnBrk="1" hangingPunct="1"/>
            <a:endParaRPr lang="en-US" dirty="0" smtClean="0"/>
          </a:p>
        </p:txBody>
      </p:sp>
      <p:sp>
        <p:nvSpPr>
          <p:cNvPr id="98307" name="Slide Number Placeholder 3"/>
          <p:cNvSpPr>
            <a:spLocks noGrp="1"/>
          </p:cNvSpPr>
          <p:nvPr>
            <p:ph type="sldNum" sz="quarter" idx="5"/>
          </p:nvPr>
        </p:nvSpPr>
        <p:spPr>
          <a:noFill/>
        </p:spPr>
        <p:txBody>
          <a:bodyPr/>
          <a:lstStyle/>
          <a:p>
            <a:fld id="{78848E9A-3C51-466F-A2EA-3162AC8FB09E}" type="slidenum">
              <a:rPr lang="en-US" smtClean="0">
                <a:cs typeface="Arial" charset="0"/>
              </a:rPr>
              <a:pPr/>
              <a:t>51</a:t>
            </a:fld>
            <a:endParaRPr lang="en-US" dirty="0" smtClean="0">
              <a:cs typeface="Arial" charset="0"/>
            </a:endParaRPr>
          </a:p>
        </p:txBody>
      </p:sp>
    </p:spTree>
    <p:extLst>
      <p:ext uri="{BB962C8B-B14F-4D97-AF65-F5344CB8AC3E}">
        <p14:creationId xmlns:p14="http://schemas.microsoft.com/office/powerpoint/2010/main" val="1676504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p:spPr>
        <p:txBody>
          <a:bodyPr/>
          <a:lstStyle/>
          <a:p>
            <a:pPr eaLnBrk="1" hangingPunct="1"/>
            <a:endParaRPr lang="en-US" dirty="0" smtClean="0"/>
          </a:p>
        </p:txBody>
      </p:sp>
      <p:sp>
        <p:nvSpPr>
          <p:cNvPr id="98307" name="Slide Number Placeholder 3"/>
          <p:cNvSpPr>
            <a:spLocks noGrp="1"/>
          </p:cNvSpPr>
          <p:nvPr>
            <p:ph type="sldNum" sz="quarter" idx="5"/>
          </p:nvPr>
        </p:nvSpPr>
        <p:spPr>
          <a:noFill/>
        </p:spPr>
        <p:txBody>
          <a:bodyPr/>
          <a:lstStyle/>
          <a:p>
            <a:fld id="{78848E9A-3C51-466F-A2EA-3162AC8FB09E}" type="slidenum">
              <a:rPr lang="en-US" smtClean="0">
                <a:cs typeface="Arial" charset="0"/>
              </a:rPr>
              <a:pPr/>
              <a:t>52</a:t>
            </a:fld>
            <a:endParaRPr lang="en-US" dirty="0" smtClean="0">
              <a:cs typeface="Arial" charset="0"/>
            </a:endParaRPr>
          </a:p>
        </p:txBody>
      </p:sp>
    </p:spTree>
    <p:extLst>
      <p:ext uri="{BB962C8B-B14F-4D97-AF65-F5344CB8AC3E}">
        <p14:creationId xmlns:p14="http://schemas.microsoft.com/office/powerpoint/2010/main" val="989683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p:spPr>
        <p:txBody>
          <a:bodyPr/>
          <a:lstStyle/>
          <a:p>
            <a:pPr eaLnBrk="1" hangingPunct="1"/>
            <a:endParaRPr lang="en-US" dirty="0" smtClean="0"/>
          </a:p>
        </p:txBody>
      </p:sp>
      <p:sp>
        <p:nvSpPr>
          <p:cNvPr id="100355" name="Slide Number Placeholder 3"/>
          <p:cNvSpPr>
            <a:spLocks noGrp="1"/>
          </p:cNvSpPr>
          <p:nvPr>
            <p:ph type="sldNum" sz="quarter" idx="5"/>
          </p:nvPr>
        </p:nvSpPr>
        <p:spPr>
          <a:noFill/>
        </p:spPr>
        <p:txBody>
          <a:bodyPr/>
          <a:lstStyle/>
          <a:p>
            <a:fld id="{5B55CC15-3122-43FD-B29A-A0AFE68EDA82}" type="slidenum">
              <a:rPr lang="en-US" smtClean="0">
                <a:cs typeface="Arial" charset="0"/>
              </a:rPr>
              <a:pPr/>
              <a:t>53</a:t>
            </a:fld>
            <a:endParaRPr lang="en-US" dirty="0" smtClean="0">
              <a:cs typeface="Arial" charset="0"/>
            </a:endParaRPr>
          </a:p>
        </p:txBody>
      </p:sp>
    </p:spTree>
    <p:extLst>
      <p:ext uri="{BB962C8B-B14F-4D97-AF65-F5344CB8AC3E}">
        <p14:creationId xmlns:p14="http://schemas.microsoft.com/office/powerpoint/2010/main" val="2577974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p:spPr>
        <p:txBody>
          <a:bodyPr/>
          <a:lstStyle/>
          <a:p>
            <a:pPr eaLnBrk="1" hangingPunct="1"/>
            <a:endParaRPr lang="en-US" dirty="0" smtClean="0"/>
          </a:p>
        </p:txBody>
      </p:sp>
      <p:sp>
        <p:nvSpPr>
          <p:cNvPr id="102403" name="Slide Number Placeholder 3"/>
          <p:cNvSpPr>
            <a:spLocks noGrp="1"/>
          </p:cNvSpPr>
          <p:nvPr>
            <p:ph type="sldNum" sz="quarter" idx="5"/>
          </p:nvPr>
        </p:nvSpPr>
        <p:spPr>
          <a:noFill/>
        </p:spPr>
        <p:txBody>
          <a:bodyPr/>
          <a:lstStyle/>
          <a:p>
            <a:fld id="{48F02497-26C3-4684-8840-B6D166D1520C}" type="slidenum">
              <a:rPr lang="en-US" smtClean="0">
                <a:cs typeface="Arial" charset="0"/>
              </a:rPr>
              <a:pPr/>
              <a:t>54</a:t>
            </a:fld>
            <a:endParaRPr lang="en-US" dirty="0" smtClean="0">
              <a:cs typeface="Arial" charset="0"/>
            </a:endParaRPr>
          </a:p>
        </p:txBody>
      </p:sp>
    </p:spTree>
    <p:extLst>
      <p:ext uri="{BB962C8B-B14F-4D97-AF65-F5344CB8AC3E}">
        <p14:creationId xmlns:p14="http://schemas.microsoft.com/office/powerpoint/2010/main" val="506882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pPr eaLnBrk="1" hangingPunct="1"/>
            <a:endParaRPr lang="en-US" dirty="0" smtClean="0"/>
          </a:p>
        </p:txBody>
      </p:sp>
      <p:sp>
        <p:nvSpPr>
          <p:cNvPr id="104451" name="Slide Number Placeholder 3"/>
          <p:cNvSpPr>
            <a:spLocks noGrp="1"/>
          </p:cNvSpPr>
          <p:nvPr>
            <p:ph type="sldNum" sz="quarter" idx="5"/>
          </p:nvPr>
        </p:nvSpPr>
        <p:spPr>
          <a:noFill/>
        </p:spPr>
        <p:txBody>
          <a:bodyPr/>
          <a:lstStyle/>
          <a:p>
            <a:fld id="{4E62360C-037C-4BF7-898D-0318984F43EA}" type="slidenum">
              <a:rPr lang="en-US" smtClean="0">
                <a:cs typeface="Arial" charset="0"/>
              </a:rPr>
              <a:pPr/>
              <a:t>55</a:t>
            </a:fld>
            <a:endParaRPr lang="en-US" dirty="0" smtClean="0">
              <a:cs typeface="Arial" charset="0"/>
            </a:endParaRPr>
          </a:p>
        </p:txBody>
      </p:sp>
    </p:spTree>
    <p:extLst>
      <p:ext uri="{BB962C8B-B14F-4D97-AF65-F5344CB8AC3E}">
        <p14:creationId xmlns:p14="http://schemas.microsoft.com/office/powerpoint/2010/main" val="702056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pPr eaLnBrk="1" hangingPunct="1"/>
            <a:endParaRPr lang="en-US" dirty="0" smtClean="0"/>
          </a:p>
        </p:txBody>
      </p:sp>
      <p:sp>
        <p:nvSpPr>
          <p:cNvPr id="106499" name="Slide Number Placeholder 3"/>
          <p:cNvSpPr>
            <a:spLocks noGrp="1"/>
          </p:cNvSpPr>
          <p:nvPr>
            <p:ph type="sldNum" sz="quarter" idx="5"/>
          </p:nvPr>
        </p:nvSpPr>
        <p:spPr>
          <a:noFill/>
        </p:spPr>
        <p:txBody>
          <a:bodyPr/>
          <a:lstStyle/>
          <a:p>
            <a:fld id="{73515356-9236-4EBD-AAF0-FCD878B9A178}" type="slidenum">
              <a:rPr lang="en-US" smtClean="0">
                <a:cs typeface="Arial" charset="0"/>
              </a:rPr>
              <a:pPr/>
              <a:t>56</a:t>
            </a:fld>
            <a:endParaRPr lang="en-US" dirty="0" smtClean="0">
              <a:cs typeface="Arial" charset="0"/>
            </a:endParaRPr>
          </a:p>
        </p:txBody>
      </p:sp>
    </p:spTree>
    <p:extLst>
      <p:ext uri="{BB962C8B-B14F-4D97-AF65-F5344CB8AC3E}">
        <p14:creationId xmlns:p14="http://schemas.microsoft.com/office/powerpoint/2010/main" val="4126449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58F9E45C-BADA-4237-8CBC-73CA3DFDD0AB}" type="slidenum">
              <a:rPr lang="en-US" smtClean="0">
                <a:cs typeface="Arial" charset="0"/>
              </a:rPr>
              <a:pPr/>
              <a:t>57</a:t>
            </a:fld>
            <a:endParaRPr lang="en-US" dirty="0" smtClean="0">
              <a:cs typeface="Arial"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88237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52525" y="692150"/>
            <a:ext cx="4554538" cy="3416300"/>
          </a:xfrm>
          <a:ln/>
        </p:spPr>
      </p:sp>
      <p:sp>
        <p:nvSpPr>
          <p:cNvPr id="18434" name="Rectangle 3"/>
          <p:cNvSpPr>
            <a:spLocks noGrp="1" noChangeArrowheads="1"/>
          </p:cNvSpPr>
          <p:nvPr>
            <p:ph type="body" idx="1"/>
          </p:nvPr>
        </p:nvSpPr>
        <p:spPr>
          <a:xfrm>
            <a:off x="914400" y="4343400"/>
            <a:ext cx="5029200" cy="4114800"/>
          </a:xfrm>
          <a:noFill/>
          <a:ln/>
        </p:spPr>
        <p:txBody>
          <a:bodyPr lIns="90483" tIns="44448" rIns="90483" bIns="44448"/>
          <a:lstStyle/>
          <a:p>
            <a:endParaRPr lang="en-US" dirty="0" smtClean="0"/>
          </a:p>
        </p:txBody>
      </p:sp>
    </p:spTree>
    <p:extLst>
      <p:ext uri="{BB962C8B-B14F-4D97-AF65-F5344CB8AC3E}">
        <p14:creationId xmlns:p14="http://schemas.microsoft.com/office/powerpoint/2010/main" val="27165790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6642E255-6E77-4E9A-B9C5-AA3C8939FA3F}" type="slidenum">
              <a:rPr lang="en-US" smtClean="0">
                <a:cs typeface="Arial" charset="0"/>
              </a:rPr>
              <a:pPr/>
              <a:t>59</a:t>
            </a:fld>
            <a:endParaRPr lang="en-US" dirty="0" smtClean="0">
              <a:cs typeface="Arial"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7300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pPr eaLnBrk="1" hangingPunct="1"/>
            <a:endParaRPr lang="en-US" dirty="0" smtClean="0"/>
          </a:p>
        </p:txBody>
      </p:sp>
      <p:sp>
        <p:nvSpPr>
          <p:cNvPr id="28675" name="Slide Number Placeholder 3"/>
          <p:cNvSpPr>
            <a:spLocks noGrp="1"/>
          </p:cNvSpPr>
          <p:nvPr>
            <p:ph type="sldNum" sz="quarter" idx="5"/>
          </p:nvPr>
        </p:nvSpPr>
        <p:spPr>
          <a:noFill/>
        </p:spPr>
        <p:txBody>
          <a:bodyPr/>
          <a:lstStyle/>
          <a:p>
            <a:fld id="{6807868F-488A-48B1-9D6F-6A5F3F12AA0C}" type="slidenum">
              <a:rPr lang="en-US" smtClean="0">
                <a:cs typeface="Arial" charset="0"/>
              </a:rPr>
              <a:pPr/>
              <a:t>6</a:t>
            </a:fld>
            <a:endParaRPr lang="en-US" dirty="0" smtClean="0">
              <a:cs typeface="Arial" charset="0"/>
            </a:endParaRPr>
          </a:p>
        </p:txBody>
      </p:sp>
    </p:spTree>
    <p:extLst>
      <p:ext uri="{BB962C8B-B14F-4D97-AF65-F5344CB8AC3E}">
        <p14:creationId xmlns:p14="http://schemas.microsoft.com/office/powerpoint/2010/main" val="270484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dirty="0" smtClean="0"/>
          </a:p>
        </p:txBody>
      </p:sp>
      <p:sp>
        <p:nvSpPr>
          <p:cNvPr id="30723" name="Slide Number Placeholder 3"/>
          <p:cNvSpPr>
            <a:spLocks noGrp="1"/>
          </p:cNvSpPr>
          <p:nvPr>
            <p:ph type="sldNum" sz="quarter" idx="5"/>
          </p:nvPr>
        </p:nvSpPr>
        <p:spPr>
          <a:noFill/>
        </p:spPr>
        <p:txBody>
          <a:bodyPr/>
          <a:lstStyle/>
          <a:p>
            <a:fld id="{63886131-1904-45DA-B6C5-AA3A444C6C2C}" type="slidenum">
              <a:rPr lang="en-US" smtClean="0">
                <a:cs typeface="Arial" charset="0"/>
              </a:rPr>
              <a:pPr/>
              <a:t>7</a:t>
            </a:fld>
            <a:endParaRPr lang="en-US" dirty="0" smtClean="0">
              <a:cs typeface="Arial" charset="0"/>
            </a:endParaRPr>
          </a:p>
        </p:txBody>
      </p:sp>
    </p:spTree>
    <p:extLst>
      <p:ext uri="{BB962C8B-B14F-4D97-AF65-F5344CB8AC3E}">
        <p14:creationId xmlns:p14="http://schemas.microsoft.com/office/powerpoint/2010/main" val="338959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pPr eaLnBrk="1" hangingPunct="1"/>
            <a:endParaRPr lang="en-US" dirty="0" smtClean="0"/>
          </a:p>
        </p:txBody>
      </p:sp>
      <p:sp>
        <p:nvSpPr>
          <p:cNvPr id="32771" name="Slide Number Placeholder 3"/>
          <p:cNvSpPr>
            <a:spLocks noGrp="1"/>
          </p:cNvSpPr>
          <p:nvPr>
            <p:ph type="sldNum" sz="quarter" idx="5"/>
          </p:nvPr>
        </p:nvSpPr>
        <p:spPr>
          <a:noFill/>
        </p:spPr>
        <p:txBody>
          <a:bodyPr/>
          <a:lstStyle/>
          <a:p>
            <a:fld id="{C86FA877-5864-41B1-95F3-68D426A02174}" type="slidenum">
              <a:rPr lang="en-US" smtClean="0">
                <a:cs typeface="Arial" charset="0"/>
              </a:rPr>
              <a:pPr/>
              <a:t>8</a:t>
            </a:fld>
            <a:endParaRPr lang="en-US" dirty="0" smtClean="0">
              <a:cs typeface="Arial" charset="0"/>
            </a:endParaRPr>
          </a:p>
        </p:txBody>
      </p:sp>
    </p:spTree>
    <p:extLst>
      <p:ext uri="{BB962C8B-B14F-4D97-AF65-F5344CB8AC3E}">
        <p14:creationId xmlns:p14="http://schemas.microsoft.com/office/powerpoint/2010/main" val="315790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eaLnBrk="1" hangingPunct="1"/>
            <a:endParaRPr lang="en-US" dirty="0" smtClean="0"/>
          </a:p>
        </p:txBody>
      </p:sp>
      <p:sp>
        <p:nvSpPr>
          <p:cNvPr id="34819" name="Slide Number Placeholder 3"/>
          <p:cNvSpPr>
            <a:spLocks noGrp="1"/>
          </p:cNvSpPr>
          <p:nvPr>
            <p:ph type="sldNum" sz="quarter" idx="5"/>
          </p:nvPr>
        </p:nvSpPr>
        <p:spPr>
          <a:noFill/>
        </p:spPr>
        <p:txBody>
          <a:bodyPr/>
          <a:lstStyle/>
          <a:p>
            <a:fld id="{8882B89C-D22E-44BE-B9FB-66FD78B18B77}" type="slidenum">
              <a:rPr lang="en-US" smtClean="0">
                <a:cs typeface="Arial" charset="0"/>
              </a:rPr>
              <a:pPr/>
              <a:t>9</a:t>
            </a:fld>
            <a:endParaRPr lang="en-US" dirty="0" smtClean="0">
              <a:cs typeface="Arial" charset="0"/>
            </a:endParaRPr>
          </a:p>
        </p:txBody>
      </p:sp>
    </p:spTree>
    <p:extLst>
      <p:ext uri="{BB962C8B-B14F-4D97-AF65-F5344CB8AC3E}">
        <p14:creationId xmlns:p14="http://schemas.microsoft.com/office/powerpoint/2010/main" val="131576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315200" cy="1470025"/>
          </a:xfrm>
        </p:spPr>
        <p:txBody>
          <a:bodyPr/>
          <a:lstStyle>
            <a:lvl1pPr>
              <a:defRPr>
                <a:solidFill>
                  <a:srgbClr val="4F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886200"/>
            <a:ext cx="7315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3-</a:t>
            </a:r>
            <a:fld id="{A3853AA5-0F90-4DA9-9F6A-3ABFB18BFA7C}" type="slidenum">
              <a:rPr lang="en-US" smtClean="0"/>
              <a:pPr>
                <a:defRPr/>
              </a:pPr>
              <a:t>‹#›</a:t>
            </a:fld>
            <a:endParaRPr lang="en-US" dirty="0"/>
          </a:p>
        </p:txBody>
      </p:sp>
    </p:spTree>
    <p:extLst>
      <p:ext uri="{BB962C8B-B14F-4D97-AF65-F5344CB8AC3E}">
        <p14:creationId xmlns:p14="http://schemas.microsoft.com/office/powerpoint/2010/main" val="3872446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3-</a:t>
            </a:r>
            <a:fld id="{55EE4350-455C-4BBD-B4AD-64CDD6499457}" type="slidenum">
              <a:rPr lang="en-US" smtClean="0"/>
              <a:pPr>
                <a:defRPr/>
              </a:pPr>
              <a:t>‹#›</a:t>
            </a:fld>
            <a:endParaRPr lang="en-US" dirty="0"/>
          </a:p>
        </p:txBody>
      </p:sp>
    </p:spTree>
    <p:extLst>
      <p:ext uri="{BB962C8B-B14F-4D97-AF65-F5344CB8AC3E}">
        <p14:creationId xmlns:p14="http://schemas.microsoft.com/office/powerpoint/2010/main" val="324848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3-</a:t>
            </a:r>
            <a:fld id="{B83B3AB5-0DC0-4DEB-A4F4-11E91BE6FAE1}" type="slidenum">
              <a:rPr lang="en-US" smtClean="0"/>
              <a:pPr>
                <a:defRPr/>
              </a:pPr>
              <a:t>‹#›</a:t>
            </a:fld>
            <a:endParaRPr lang="en-US" dirty="0"/>
          </a:p>
        </p:txBody>
      </p:sp>
    </p:spTree>
    <p:extLst>
      <p:ext uri="{BB962C8B-B14F-4D97-AF65-F5344CB8AC3E}">
        <p14:creationId xmlns:p14="http://schemas.microsoft.com/office/powerpoint/2010/main" val="418466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3-</a:t>
            </a:r>
            <a:fld id="{0B57505F-E9B9-4D8B-A7CE-983599DCB3B3}" type="slidenum">
              <a:rPr lang="en-US" smtClean="0"/>
              <a:pPr>
                <a:defRPr/>
              </a:pPr>
              <a:t>‹#›</a:t>
            </a:fld>
            <a:endParaRPr lang="en-US" dirty="0"/>
          </a:p>
        </p:txBody>
      </p:sp>
    </p:spTree>
    <p:extLst>
      <p:ext uri="{BB962C8B-B14F-4D97-AF65-F5344CB8AC3E}">
        <p14:creationId xmlns:p14="http://schemas.microsoft.com/office/powerpoint/2010/main" val="570145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3-</a:t>
            </a:r>
            <a:fld id="{77737837-01FE-44DE-A36D-4AFB6B3CA278}" type="slidenum">
              <a:rPr lang="en-US" smtClean="0"/>
              <a:pPr>
                <a:defRPr/>
              </a:pPr>
              <a:t>‹#›</a:t>
            </a:fld>
            <a:endParaRPr lang="en-US" dirty="0"/>
          </a:p>
        </p:txBody>
      </p:sp>
    </p:spTree>
    <p:extLst>
      <p:ext uri="{BB962C8B-B14F-4D97-AF65-F5344CB8AC3E}">
        <p14:creationId xmlns:p14="http://schemas.microsoft.com/office/powerpoint/2010/main" val="70915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3-</a:t>
            </a:r>
            <a:fld id="{7B4FD435-919C-4881-BA9B-8BE969C46A41}" type="slidenum">
              <a:rPr lang="en-US" smtClean="0"/>
              <a:pPr>
                <a:defRPr/>
              </a:pPr>
              <a:t>‹#›</a:t>
            </a:fld>
            <a:endParaRPr lang="en-US" dirty="0"/>
          </a:p>
        </p:txBody>
      </p:sp>
    </p:spTree>
    <p:extLst>
      <p:ext uri="{BB962C8B-B14F-4D97-AF65-F5344CB8AC3E}">
        <p14:creationId xmlns:p14="http://schemas.microsoft.com/office/powerpoint/2010/main" val="348745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smtClean="0"/>
              <a:t>3-</a:t>
            </a:r>
            <a:fld id="{75842C4D-F015-483E-BBA7-02BD209BEFF9}" type="slidenum">
              <a:rPr lang="en-US" smtClean="0"/>
              <a:pPr>
                <a:defRPr/>
              </a:pPr>
              <a:t>‹#›</a:t>
            </a:fld>
            <a:endParaRPr lang="en-US" dirty="0"/>
          </a:p>
        </p:txBody>
      </p:sp>
    </p:spTree>
    <p:extLst>
      <p:ext uri="{BB962C8B-B14F-4D97-AF65-F5344CB8AC3E}">
        <p14:creationId xmlns:p14="http://schemas.microsoft.com/office/powerpoint/2010/main" val="58379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smtClean="0"/>
              <a:t>3-</a:t>
            </a:r>
            <a:fld id="{4BF3619D-DBDB-49A8-9F33-7A46A999D311}" type="slidenum">
              <a:rPr lang="en-US" smtClean="0"/>
              <a:pPr>
                <a:defRPr/>
              </a:pPr>
              <a:t>‹#›</a:t>
            </a:fld>
            <a:endParaRPr lang="en-US" dirty="0"/>
          </a:p>
        </p:txBody>
      </p:sp>
    </p:spTree>
    <p:extLst>
      <p:ext uri="{BB962C8B-B14F-4D97-AF65-F5344CB8AC3E}">
        <p14:creationId xmlns:p14="http://schemas.microsoft.com/office/powerpoint/2010/main" val="1018871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smtClean="0"/>
              <a:t>3-</a:t>
            </a:r>
            <a:fld id="{BBBD0D50-E4C8-4350-9DA3-E21913AE6B2D}" type="slidenum">
              <a:rPr lang="en-US" smtClean="0"/>
              <a:pPr>
                <a:defRPr/>
              </a:pPr>
              <a:t>‹#›</a:t>
            </a:fld>
            <a:endParaRPr lang="en-US" dirty="0"/>
          </a:p>
        </p:txBody>
      </p:sp>
    </p:spTree>
    <p:extLst>
      <p:ext uri="{BB962C8B-B14F-4D97-AF65-F5344CB8AC3E}">
        <p14:creationId xmlns:p14="http://schemas.microsoft.com/office/powerpoint/2010/main" val="81247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3-</a:t>
            </a:r>
            <a:fld id="{17335D42-0D3B-4554-A464-2B87015DBBA7}" type="slidenum">
              <a:rPr lang="en-US" smtClean="0"/>
              <a:pPr>
                <a:defRPr/>
              </a:pPr>
              <a:t>‹#›</a:t>
            </a:fld>
            <a:endParaRPr lang="en-US" dirty="0"/>
          </a:p>
        </p:txBody>
      </p:sp>
    </p:spTree>
    <p:extLst>
      <p:ext uri="{BB962C8B-B14F-4D97-AF65-F5344CB8AC3E}">
        <p14:creationId xmlns:p14="http://schemas.microsoft.com/office/powerpoint/2010/main" val="366079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3-</a:t>
            </a:r>
            <a:fld id="{224C6C3F-B361-4194-BEEF-B541D42A48E7}" type="slidenum">
              <a:rPr lang="en-US" smtClean="0"/>
              <a:pPr>
                <a:defRPr/>
              </a:pPr>
              <a:t>‹#›</a:t>
            </a:fld>
            <a:endParaRPr lang="en-US" dirty="0"/>
          </a:p>
        </p:txBody>
      </p:sp>
    </p:spTree>
    <p:extLst>
      <p:ext uri="{BB962C8B-B14F-4D97-AF65-F5344CB8AC3E}">
        <p14:creationId xmlns:p14="http://schemas.microsoft.com/office/powerpoint/2010/main" val="324385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stretch>
            <a:fillRect/>
          </a:stretch>
        </p:blipFill>
        <p:spPr>
          <a:xfrm>
            <a:off x="152400" y="228600"/>
            <a:ext cx="1216103" cy="1216103"/>
          </a:xfrm>
          <a:prstGeom prst="rect">
            <a:avLst/>
          </a:prstGeom>
        </p:spPr>
      </p:pic>
      <p:sp>
        <p:nvSpPr>
          <p:cNvPr id="1027"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1447800" y="1600200"/>
            <a:ext cx="7239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1447800" y="6324600"/>
            <a:ext cx="5181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smtClean="0">
                <a:solidFill>
                  <a:srgbClr val="4F6228"/>
                </a:solidFill>
                <a:latin typeface="Lucida Sans" pitchFamily="34" charset="0"/>
                <a:cs typeface="+mn-cs"/>
              </a:defRPr>
            </a:lvl1pPr>
          </a:lstStyle>
          <a:p>
            <a:pPr>
              <a:defRPr/>
            </a:pPr>
            <a:r>
              <a:rPr lang="en-US" smtClean="0"/>
              <a:t>KROENKE and AUER - DATABASE CONCEPTS (7th Edition)                                                                           Copyright © 2015 Pearson Education, Inc. Publishing as Prentice Hall</a:t>
            </a:r>
            <a:endParaRPr lang="en-US" dirty="0"/>
          </a:p>
        </p:txBody>
      </p:sp>
      <p:sp>
        <p:nvSpPr>
          <p:cNvPr id="1030" name="Rectangle 6"/>
          <p:cNvSpPr>
            <a:spLocks noGrp="1" noChangeArrowheads="1"/>
          </p:cNvSpPr>
          <p:nvPr>
            <p:ph type="sldNum" sz="quarter" idx="4"/>
          </p:nvPr>
        </p:nvSpPr>
        <p:spPr bwMode="auto">
          <a:xfrm>
            <a:off x="7848600" y="6400800"/>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4F6228"/>
                </a:solidFill>
                <a:latin typeface="Lucida Sans" pitchFamily="34" charset="0"/>
                <a:cs typeface="+mn-cs"/>
              </a:defRPr>
            </a:lvl1pPr>
          </a:lstStyle>
          <a:p>
            <a:pPr>
              <a:defRPr/>
            </a:pPr>
            <a:r>
              <a:rPr lang="en-US" smtClean="0"/>
              <a:t>3-</a:t>
            </a:r>
            <a:fld id="{57A8B24A-8382-46CF-8FAA-AD031FA650C9}" type="slidenum">
              <a:rPr lang="en-US" smtClean="0"/>
              <a:pPr>
                <a:defRPr/>
              </a:pPr>
              <a:t>‹#›</a:t>
            </a:fld>
            <a:endParaRPr lang="en-US" dirty="0"/>
          </a:p>
        </p:txBody>
      </p:sp>
      <p:sp>
        <p:nvSpPr>
          <p:cNvPr id="1034" name="Rectangle 10"/>
          <p:cNvSpPr>
            <a:spLocks noChangeArrowheads="1"/>
          </p:cNvSpPr>
          <p:nvPr/>
        </p:nvSpPr>
        <p:spPr bwMode="auto">
          <a:xfrm>
            <a:off x="152400" y="1600200"/>
            <a:ext cx="1219200" cy="5105400"/>
          </a:xfrm>
          <a:prstGeom prst="rect">
            <a:avLst/>
          </a:prstGeom>
          <a:solidFill>
            <a:srgbClr val="4F6228"/>
          </a:solidFill>
          <a:ln w="9525">
            <a:solidFill>
              <a:schemeClr val="tx1"/>
            </a:solidFill>
            <a:miter lim="800000"/>
            <a:headEnd/>
            <a:tailEnd/>
          </a:ln>
          <a:effectLst/>
        </p:spPr>
        <p:txBody>
          <a:bodyPr wrap="none" anchor="ctr"/>
          <a:lstStyle/>
          <a:p>
            <a:pPr>
              <a:defRPr/>
            </a:pPr>
            <a:endParaRPr lang="en-US">
              <a:cs typeface="+mn-cs"/>
            </a:endParaRPr>
          </a:p>
        </p:txBody>
      </p:sp>
      <p:sp>
        <p:nvSpPr>
          <p:cNvPr id="1035" name="Line 11"/>
          <p:cNvSpPr>
            <a:spLocks noChangeShapeType="1"/>
          </p:cNvSpPr>
          <p:nvPr/>
        </p:nvSpPr>
        <p:spPr bwMode="auto">
          <a:xfrm>
            <a:off x="152400" y="1524000"/>
            <a:ext cx="8763000" cy="0"/>
          </a:xfrm>
          <a:prstGeom prst="line">
            <a:avLst/>
          </a:prstGeom>
          <a:noFill/>
          <a:ln w="63500">
            <a:solidFill>
              <a:srgbClr val="4F6228"/>
            </a:solidFill>
            <a:round/>
            <a:headEnd/>
            <a:tailEnd/>
          </a:ln>
          <a:effectLst/>
        </p:spPr>
        <p:txBody>
          <a:bodyPr/>
          <a:lstStyle/>
          <a:p>
            <a:pPr>
              <a:defRPr/>
            </a:pPr>
            <a:endParaRPr lang="en-US">
              <a:cs typeface="+mn-cs"/>
            </a:endParaRPr>
          </a:p>
        </p:txBody>
      </p:sp>
    </p:spTree>
    <p:extLst>
      <p:ext uri="{BB962C8B-B14F-4D97-AF65-F5344CB8AC3E}">
        <p14:creationId xmlns:p14="http://schemas.microsoft.com/office/powerpoint/2010/main" val="1328299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rgbClr val="4F6228"/>
          </a:solidFill>
          <a:latin typeface="+mj-lt"/>
          <a:ea typeface="+mj-ea"/>
          <a:cs typeface="+mj-cs"/>
        </a:defRPr>
      </a:lvl1pPr>
      <a:lvl2pPr algn="ctr" rtl="0" eaLnBrk="1" fontAlgn="base" hangingPunct="1">
        <a:spcBef>
          <a:spcPct val="0"/>
        </a:spcBef>
        <a:spcAft>
          <a:spcPct val="0"/>
        </a:spcAft>
        <a:defRPr sz="4400">
          <a:solidFill>
            <a:srgbClr val="003399"/>
          </a:solidFill>
          <a:latin typeface="Arial" charset="0"/>
        </a:defRPr>
      </a:lvl2pPr>
      <a:lvl3pPr algn="ctr" rtl="0" eaLnBrk="1" fontAlgn="base" hangingPunct="1">
        <a:spcBef>
          <a:spcPct val="0"/>
        </a:spcBef>
        <a:spcAft>
          <a:spcPct val="0"/>
        </a:spcAft>
        <a:defRPr sz="4400">
          <a:solidFill>
            <a:srgbClr val="003399"/>
          </a:solidFill>
          <a:latin typeface="Arial" charset="0"/>
        </a:defRPr>
      </a:lvl3pPr>
      <a:lvl4pPr algn="ctr" rtl="0" eaLnBrk="1" fontAlgn="base" hangingPunct="1">
        <a:spcBef>
          <a:spcPct val="0"/>
        </a:spcBef>
        <a:spcAft>
          <a:spcPct val="0"/>
        </a:spcAft>
        <a:defRPr sz="4400">
          <a:solidFill>
            <a:srgbClr val="003399"/>
          </a:solidFill>
          <a:latin typeface="Arial" charset="0"/>
        </a:defRPr>
      </a:lvl4pPr>
      <a:lvl5pPr algn="ctr" rtl="0" eaLnBrk="1" fontAlgn="base" hangingPunct="1">
        <a:spcBef>
          <a:spcPct val="0"/>
        </a:spcBef>
        <a:spcAft>
          <a:spcPct val="0"/>
        </a:spcAft>
        <a:defRPr sz="4400">
          <a:solidFill>
            <a:srgbClr val="003399"/>
          </a:solidFill>
          <a:latin typeface="Arial" charset="0"/>
        </a:defRPr>
      </a:lvl5pPr>
      <a:lvl6pPr marL="457200" algn="ctr" rtl="0" eaLnBrk="1" fontAlgn="base" hangingPunct="1">
        <a:spcBef>
          <a:spcPct val="0"/>
        </a:spcBef>
        <a:spcAft>
          <a:spcPct val="0"/>
        </a:spcAft>
        <a:defRPr sz="4400">
          <a:solidFill>
            <a:srgbClr val="993300"/>
          </a:solidFill>
          <a:latin typeface="Arial" charset="0"/>
        </a:defRPr>
      </a:lvl6pPr>
      <a:lvl7pPr marL="914400" algn="ctr" rtl="0" eaLnBrk="1" fontAlgn="base" hangingPunct="1">
        <a:spcBef>
          <a:spcPct val="0"/>
        </a:spcBef>
        <a:spcAft>
          <a:spcPct val="0"/>
        </a:spcAft>
        <a:defRPr sz="4400">
          <a:solidFill>
            <a:srgbClr val="993300"/>
          </a:solidFill>
          <a:latin typeface="Arial" charset="0"/>
        </a:defRPr>
      </a:lvl7pPr>
      <a:lvl8pPr marL="1371600" algn="ctr" rtl="0" eaLnBrk="1" fontAlgn="base" hangingPunct="1">
        <a:spcBef>
          <a:spcPct val="0"/>
        </a:spcBef>
        <a:spcAft>
          <a:spcPct val="0"/>
        </a:spcAft>
        <a:defRPr sz="4400">
          <a:solidFill>
            <a:srgbClr val="993300"/>
          </a:solidFill>
          <a:latin typeface="Arial" charset="0"/>
        </a:defRPr>
      </a:lvl8pPr>
      <a:lvl9pPr marL="1828800" algn="ctr" rtl="0" eaLnBrk="1" fontAlgn="base" hangingPunct="1">
        <a:spcBef>
          <a:spcPct val="0"/>
        </a:spcBef>
        <a:spcAft>
          <a:spcPct val="0"/>
        </a:spcAft>
        <a:defRPr sz="4400">
          <a:solidFill>
            <a:srgbClr val="99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cid:3287383400_217756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524000" y="3124200"/>
            <a:ext cx="7391400" cy="3604260"/>
          </a:xfrm>
          <a:prstGeom prst="rect">
            <a:avLst/>
          </a:prstGeom>
        </p:spPr>
      </p:pic>
      <p:sp>
        <p:nvSpPr>
          <p:cNvPr id="15362" name="Rectangle 13"/>
          <p:cNvSpPr>
            <a:spLocks noGrp="1" noChangeArrowheads="1"/>
          </p:cNvSpPr>
          <p:nvPr>
            <p:ph type="ctrTitle"/>
          </p:nvPr>
        </p:nvSpPr>
        <p:spPr>
          <a:xfrm>
            <a:off x="1676400" y="2209800"/>
            <a:ext cx="7239000" cy="762000"/>
          </a:xfrm>
        </p:spPr>
        <p:txBody>
          <a:bodyPr/>
          <a:lstStyle/>
          <a:p>
            <a:r>
              <a:rPr lang="en-US" dirty="0" smtClean="0">
                <a:solidFill>
                  <a:schemeClr val="tx1">
                    <a:lumMod val="65000"/>
                    <a:lumOff val="35000"/>
                  </a:schemeClr>
                </a:solidFill>
              </a:rPr>
              <a:t>Structured Query Language</a:t>
            </a:r>
          </a:p>
        </p:txBody>
      </p:sp>
      <p:sp>
        <p:nvSpPr>
          <p:cNvPr id="15363" name="Rectangle 14"/>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Chapter Three</a:t>
            </a:r>
          </a:p>
        </p:txBody>
      </p:sp>
      <p:sp>
        <p:nvSpPr>
          <p:cNvPr id="15364" name="Text Box 17"/>
          <p:cNvSpPr txBox="1">
            <a:spLocks noChangeArrowheads="1"/>
          </p:cNvSpPr>
          <p:nvPr/>
        </p:nvSpPr>
        <p:spPr bwMode="auto">
          <a:xfrm>
            <a:off x="1600200" y="228600"/>
            <a:ext cx="7315200" cy="1108075"/>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3200" dirty="0" smtClean="0"/>
              <a:t>SQL for Data Definition:</a:t>
            </a:r>
            <a:br>
              <a:rPr lang="en-US" sz="3200" dirty="0" smtClean="0"/>
            </a:br>
            <a:r>
              <a:rPr lang="en-US" sz="3600" dirty="0" smtClean="0"/>
              <a:t>CREATE with CONSTRAINT IV</a:t>
            </a:r>
          </a:p>
        </p:txBody>
      </p:sp>
      <p:sp>
        <p:nvSpPr>
          <p:cNvPr id="35842" name="Rectangle 3"/>
          <p:cNvSpPr>
            <a:spLocks noGrp="1" noChangeArrowheads="1"/>
          </p:cNvSpPr>
          <p:nvPr>
            <p:ph idx="1"/>
          </p:nvPr>
        </p:nvSpPr>
        <p:spPr>
          <a:xfrm>
            <a:off x="1447800" y="1679575"/>
            <a:ext cx="7167563" cy="4568825"/>
          </a:xfrm>
        </p:spPr>
        <p:txBody>
          <a:bodyPr/>
          <a:lstStyle/>
          <a:p>
            <a:pPr>
              <a:lnSpc>
                <a:spcPct val="80000"/>
              </a:lnSpc>
            </a:pPr>
            <a:r>
              <a:rPr lang="en-US" sz="1800" dirty="0" smtClean="0"/>
              <a:t>Creating database tables using PRIMARY KEY and FOREIGN KEY constraints</a:t>
            </a:r>
          </a:p>
          <a:p>
            <a:pPr lvl="1">
              <a:lnSpc>
                <a:spcPct val="80000"/>
              </a:lnSpc>
            </a:pPr>
            <a:r>
              <a:rPr lang="en-US" sz="1600" dirty="0" smtClean="0"/>
              <a:t>The SQL CREATE TABLE statement</a:t>
            </a:r>
          </a:p>
          <a:p>
            <a:pPr lvl="1">
              <a:lnSpc>
                <a:spcPct val="80000"/>
              </a:lnSpc>
            </a:pPr>
            <a:r>
              <a:rPr lang="en-US" sz="1600" dirty="0" smtClean="0"/>
              <a:t>The SQL CONSTRAINT keyword</a:t>
            </a:r>
          </a:p>
          <a:p>
            <a:pPr lvl="1">
              <a:lnSpc>
                <a:spcPct val="80000"/>
              </a:lnSpc>
            </a:pPr>
            <a:r>
              <a:rPr lang="en-US" sz="1600" dirty="0" smtClean="0"/>
              <a:t>ON UPDATE CASCADE and ON DELETE CASCADE</a:t>
            </a:r>
          </a:p>
          <a:p>
            <a:pPr lvl="1">
              <a:lnSpc>
                <a:spcPct val="80000"/>
              </a:lnSpc>
              <a:buFontTx/>
              <a:buNone/>
            </a:pPr>
            <a:endParaRPr lang="en-US" sz="1400" dirty="0" smtClean="0"/>
          </a:p>
          <a:p>
            <a:pPr lvl="1">
              <a:lnSpc>
                <a:spcPct val="80000"/>
              </a:lnSpc>
              <a:buFontTx/>
              <a:buNone/>
            </a:pPr>
            <a:r>
              <a:rPr lang="en-US" sz="1400" b="1" dirty="0" smtClean="0">
                <a:solidFill>
                  <a:srgbClr val="2117E7"/>
                </a:solidFill>
                <a:latin typeface="Courier New" pitchFamily="49" charset="0"/>
              </a:rPr>
              <a:t>CREATE TABLE EMP_SKILL(</a:t>
            </a:r>
          </a:p>
          <a:p>
            <a:pPr lvl="1">
              <a:lnSpc>
                <a:spcPct val="80000"/>
              </a:lnSpc>
              <a:buFontTx/>
              <a:buNone/>
            </a:pPr>
            <a:r>
              <a:rPr lang="en-US" sz="1400" b="1" dirty="0" smtClean="0">
                <a:solidFill>
                  <a:srgbClr val="2117E7"/>
                </a:solidFill>
                <a:latin typeface="Courier New" pitchFamily="49" charset="0"/>
              </a:rPr>
              <a:t>  	EmpID    	  Integer       NOT NULL,</a:t>
            </a:r>
          </a:p>
          <a:p>
            <a:pPr lvl="1">
              <a:lnSpc>
                <a:spcPct val="80000"/>
              </a:lnSpc>
              <a:buFontTx/>
              <a:buNone/>
            </a:pPr>
            <a:r>
              <a:rPr lang="en-US" sz="1400" b="1" dirty="0" smtClean="0">
                <a:solidFill>
                  <a:srgbClr val="2117E7"/>
                </a:solidFill>
                <a:latin typeface="Courier New" pitchFamily="49" charset="0"/>
              </a:rPr>
              <a:t>	SkillID 	  Integer       NOT NULL,</a:t>
            </a:r>
          </a:p>
          <a:p>
            <a:pPr lvl="1">
              <a:lnSpc>
                <a:spcPct val="80000"/>
              </a:lnSpc>
              <a:buFontTx/>
              <a:buNone/>
            </a:pPr>
            <a:r>
              <a:rPr lang="en-US" sz="1400" b="1" dirty="0" smtClean="0">
                <a:solidFill>
                  <a:srgbClr val="2117E7"/>
                </a:solidFill>
                <a:latin typeface="Courier New" pitchFamily="49" charset="0"/>
              </a:rPr>
              <a:t>	SkillLevel  Integer       NULL,</a:t>
            </a:r>
          </a:p>
          <a:p>
            <a:pPr lvl="1">
              <a:lnSpc>
                <a:spcPct val="80000"/>
              </a:lnSpc>
              <a:buFontTx/>
              <a:buNone/>
            </a:pPr>
            <a:r>
              <a:rPr lang="en-US" sz="1400" b="1" dirty="0" smtClean="0">
                <a:solidFill>
                  <a:srgbClr val="2117E7"/>
                </a:solidFill>
                <a:latin typeface="Courier New" pitchFamily="49" charset="0"/>
              </a:rPr>
              <a:t>	CONSTRAINT  EmpSkill_PK   PRIMARY KEY(EmpID, SkillID),</a:t>
            </a:r>
          </a:p>
          <a:p>
            <a:pPr lvl="1">
              <a:lnSpc>
                <a:spcPct val="80000"/>
              </a:lnSpc>
              <a:buFontTx/>
              <a:buNone/>
            </a:pPr>
            <a:r>
              <a:rPr lang="en-US" sz="1400" b="1" dirty="0" smtClean="0">
                <a:solidFill>
                  <a:srgbClr val="2117E7"/>
                </a:solidFill>
                <a:latin typeface="Courier New" pitchFamily="49" charset="0"/>
              </a:rPr>
              <a:t>   CONSTRAINT  Emp_FK	       FOREIGN KEY(EmpID)</a:t>
            </a:r>
          </a:p>
          <a:p>
            <a:pPr lvl="1">
              <a:lnSpc>
                <a:spcPct val="80000"/>
              </a:lnSpc>
              <a:buFontTx/>
              <a:buNone/>
            </a:pPr>
            <a:r>
              <a:rPr lang="en-US" sz="1400" b="1" dirty="0" smtClean="0">
                <a:solidFill>
                  <a:srgbClr val="2117E7"/>
                </a:solidFill>
                <a:latin typeface="Courier New" pitchFamily="49" charset="0"/>
              </a:rPr>
              <a:t>			     REFERENCES 	EMPLOYEE(</a:t>
            </a:r>
            <a:r>
              <a:rPr lang="en-US" sz="1400" b="1" dirty="0" err="1" smtClean="0">
                <a:solidFill>
                  <a:srgbClr val="2117E7"/>
                </a:solidFill>
                <a:latin typeface="Courier New" pitchFamily="49" charset="0"/>
              </a:rPr>
              <a:t>EmpID</a:t>
            </a:r>
            <a:r>
              <a:rPr lang="en-US" sz="1400" b="1" dirty="0" smtClean="0">
                <a:solidFill>
                  <a:srgbClr val="2117E7"/>
                </a:solidFill>
                <a:latin typeface="Courier New" pitchFamily="49" charset="0"/>
              </a:rPr>
              <a:t>)</a:t>
            </a:r>
          </a:p>
          <a:p>
            <a:pPr lvl="1">
              <a:lnSpc>
                <a:spcPct val="80000"/>
              </a:lnSpc>
              <a:buFontTx/>
              <a:buNone/>
            </a:pPr>
            <a:r>
              <a:rPr lang="en-US" sz="1400" b="1" dirty="0" smtClean="0">
                <a:solidFill>
                  <a:srgbClr val="2117E7"/>
                </a:solidFill>
                <a:latin typeface="Courier New" pitchFamily="49" charset="0"/>
              </a:rPr>
              <a:t>			      	ON DELETE CASCADE,</a:t>
            </a:r>
          </a:p>
          <a:p>
            <a:pPr lvl="1">
              <a:lnSpc>
                <a:spcPct val="80000"/>
              </a:lnSpc>
              <a:buFontTx/>
              <a:buNone/>
            </a:pPr>
            <a:r>
              <a:rPr lang="en-US" sz="1400" b="1" dirty="0" smtClean="0">
                <a:solidFill>
                  <a:srgbClr val="2117E7"/>
                </a:solidFill>
                <a:latin typeface="Courier New" pitchFamily="49" charset="0"/>
              </a:rPr>
              <a:t>	CONSTRAINT  </a:t>
            </a:r>
            <a:r>
              <a:rPr lang="en-US" sz="1400" b="1" dirty="0" err="1" smtClean="0">
                <a:solidFill>
                  <a:srgbClr val="2117E7"/>
                </a:solidFill>
                <a:latin typeface="Courier New" pitchFamily="49" charset="0"/>
              </a:rPr>
              <a:t>Skill_FK</a:t>
            </a:r>
            <a:r>
              <a:rPr lang="en-US" sz="1400" b="1" dirty="0" smtClean="0">
                <a:solidFill>
                  <a:srgbClr val="2117E7"/>
                </a:solidFill>
                <a:latin typeface="Courier New" pitchFamily="49" charset="0"/>
              </a:rPr>
              <a:t>      FOREIGN KEY(SkillID)</a:t>
            </a:r>
          </a:p>
          <a:p>
            <a:pPr lvl="1">
              <a:lnSpc>
                <a:spcPct val="80000"/>
              </a:lnSpc>
              <a:buFontTx/>
              <a:buNone/>
            </a:pPr>
            <a:r>
              <a:rPr lang="en-US" sz="1400" b="1" dirty="0" smtClean="0">
                <a:solidFill>
                  <a:srgbClr val="2117E7"/>
                </a:solidFill>
                <a:latin typeface="Courier New" pitchFamily="49" charset="0"/>
              </a:rPr>
              <a:t>		        	     REFERENCES 	SKILL(</a:t>
            </a:r>
            <a:r>
              <a:rPr lang="en-US" sz="1400" b="1" dirty="0" err="1" smtClean="0">
                <a:solidFill>
                  <a:srgbClr val="2117E7"/>
                </a:solidFill>
                <a:latin typeface="Courier New" pitchFamily="49" charset="0"/>
              </a:rPr>
              <a:t>SkillID</a:t>
            </a:r>
            <a:r>
              <a:rPr lang="en-US" sz="1400" b="1" dirty="0" smtClean="0">
                <a:solidFill>
                  <a:srgbClr val="2117E7"/>
                </a:solidFill>
                <a:latin typeface="Courier New" pitchFamily="49" charset="0"/>
              </a:rPr>
              <a:t>)</a:t>
            </a:r>
          </a:p>
          <a:p>
            <a:pPr lvl="1">
              <a:lnSpc>
                <a:spcPct val="80000"/>
              </a:lnSpc>
              <a:buFontTx/>
              <a:buNone/>
            </a:pPr>
            <a:r>
              <a:rPr lang="en-US" sz="1400" b="1" dirty="0" smtClean="0">
                <a:solidFill>
                  <a:srgbClr val="2117E7"/>
                </a:solidFill>
                <a:latin typeface="Courier New" pitchFamily="49" charset="0"/>
              </a:rPr>
              <a:t>				ON UPDATE CASCADE</a:t>
            </a:r>
          </a:p>
          <a:p>
            <a:pPr lvl="1">
              <a:lnSpc>
                <a:spcPct val="80000"/>
              </a:lnSpc>
              <a:buFontTx/>
              <a:buNone/>
            </a:pPr>
            <a:r>
              <a:rPr lang="en-US" sz="1400" b="1" dirty="0" smtClean="0">
                <a:solidFill>
                  <a:srgbClr val="2117E7"/>
                </a:solidFill>
                <a:latin typeface="Courier New" pitchFamily="49" charset="0"/>
              </a:rPr>
              <a:t>   );</a:t>
            </a:r>
          </a:p>
          <a:p>
            <a:pPr lvl="3">
              <a:lnSpc>
                <a:spcPct val="80000"/>
              </a:lnSpc>
              <a:buFontTx/>
              <a:buNone/>
            </a:pPr>
            <a:endParaRPr lang="en-US" sz="1400" dirty="0" smtClean="0">
              <a:latin typeface="Courier New" pitchFamily="49" charset="0"/>
            </a:endParaRPr>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10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518" y="1600841"/>
            <a:ext cx="7517882" cy="4104928"/>
          </a:xfrm>
          <a:prstGeom prst="rect">
            <a:avLst/>
          </a:prstGeom>
        </p:spPr>
      </p:pic>
      <p:sp>
        <p:nvSpPr>
          <p:cNvPr id="35841" name="Rectangle 2"/>
          <p:cNvSpPr>
            <a:spLocks noGrp="1" noChangeArrowheads="1"/>
          </p:cNvSpPr>
          <p:nvPr>
            <p:ph type="title"/>
          </p:nvPr>
        </p:nvSpPr>
        <p:spPr/>
        <p:txBody>
          <a:bodyPr/>
          <a:lstStyle/>
          <a:p>
            <a:r>
              <a:rPr lang="en-US" sz="2800" dirty="0" smtClean="0"/>
              <a:t>Process SQL CREATE TABLE Statements:</a:t>
            </a:r>
            <a:br>
              <a:rPr lang="en-US" sz="2800" dirty="0" smtClean="0"/>
            </a:br>
            <a:r>
              <a:rPr lang="en-US" sz="3600" dirty="0" smtClean="0"/>
              <a:t>Microsoft SQL Server 2014</a:t>
            </a:r>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11</a:t>
            </a:fld>
            <a:endParaRPr lang="en-US" dirty="0">
              <a:cs typeface="Arial" charset="0"/>
            </a:endParaRPr>
          </a:p>
        </p:txBody>
      </p:sp>
      <p:sp>
        <p:nvSpPr>
          <p:cNvPr id="6" name="Rectangle 5"/>
          <p:cNvSpPr/>
          <p:nvPr/>
        </p:nvSpPr>
        <p:spPr>
          <a:xfrm>
            <a:off x="1447800" y="5638800"/>
            <a:ext cx="7391400" cy="646331"/>
          </a:xfrm>
          <a:prstGeom prst="rect">
            <a:avLst/>
          </a:prstGeom>
        </p:spPr>
        <p:txBody>
          <a:bodyPr wrap="square">
            <a:spAutoFit/>
          </a:bodyPr>
          <a:lstStyle/>
          <a:p>
            <a:r>
              <a:rPr lang="en-US" dirty="0" smtClean="0"/>
              <a:t>Table 3-8:</a:t>
            </a:r>
            <a:br>
              <a:rPr lang="en-US" dirty="0" smtClean="0"/>
            </a:br>
            <a:r>
              <a:rPr lang="en-US" dirty="0" smtClean="0"/>
              <a:t>Processing the CREATE TABLE Statements Using SQL Server 2014</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479295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518" y="1600200"/>
            <a:ext cx="7517882" cy="4099063"/>
          </a:xfrm>
          <a:prstGeom prst="rect">
            <a:avLst/>
          </a:prstGeom>
        </p:spPr>
      </p:pic>
      <p:sp>
        <p:nvSpPr>
          <p:cNvPr id="35841" name="Rectangle 2"/>
          <p:cNvSpPr>
            <a:spLocks noGrp="1" noChangeArrowheads="1"/>
          </p:cNvSpPr>
          <p:nvPr>
            <p:ph type="title"/>
          </p:nvPr>
        </p:nvSpPr>
        <p:spPr/>
        <p:txBody>
          <a:bodyPr/>
          <a:lstStyle/>
          <a:p>
            <a:r>
              <a:rPr lang="en-US" sz="2800" dirty="0" smtClean="0"/>
              <a:t>Process SQL CREATE TABLE Statements:</a:t>
            </a:r>
            <a:br>
              <a:rPr lang="en-US" sz="2800" dirty="0" smtClean="0"/>
            </a:br>
            <a:r>
              <a:rPr lang="en-US" sz="3600" dirty="0" smtClean="0"/>
              <a:t>Oracle Database 11</a:t>
            </a:r>
            <a:r>
              <a:rPr lang="en-US" sz="3600" i="1" dirty="0" smtClean="0"/>
              <a:t>g</a:t>
            </a:r>
            <a:r>
              <a:rPr lang="en-US" sz="3600" dirty="0" smtClean="0"/>
              <a:t> Release 2</a:t>
            </a:r>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12</a:t>
            </a:fld>
            <a:endParaRPr lang="en-US" dirty="0">
              <a:cs typeface="Arial" charset="0"/>
            </a:endParaRPr>
          </a:p>
        </p:txBody>
      </p:sp>
      <p:sp>
        <p:nvSpPr>
          <p:cNvPr id="6" name="Rectangle 5"/>
          <p:cNvSpPr/>
          <p:nvPr/>
        </p:nvSpPr>
        <p:spPr>
          <a:xfrm>
            <a:off x="1447801" y="5678269"/>
            <a:ext cx="6858000" cy="646331"/>
          </a:xfrm>
          <a:prstGeom prst="rect">
            <a:avLst/>
          </a:prstGeom>
        </p:spPr>
        <p:txBody>
          <a:bodyPr wrap="square">
            <a:spAutoFit/>
          </a:bodyPr>
          <a:lstStyle/>
          <a:p>
            <a:r>
              <a:rPr lang="en-US" dirty="0" smtClean="0"/>
              <a:t>Figure 3-9: Processing the CREATE TABLE Statements</a:t>
            </a:r>
            <a:br>
              <a:rPr lang="en-US" dirty="0" smtClean="0"/>
            </a:br>
            <a:r>
              <a:rPr lang="en-US" dirty="0" smtClean="0"/>
              <a:t>Using Oracle Database Express Edition 11</a:t>
            </a:r>
            <a:r>
              <a:rPr lang="en-US" i="1" dirty="0" smtClean="0"/>
              <a:t>g</a:t>
            </a:r>
            <a:r>
              <a:rPr lang="en-US" dirty="0" smtClean="0"/>
              <a:t> Release 2</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166796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0" y="1619425"/>
            <a:ext cx="7441682" cy="4069670"/>
          </a:xfrm>
          <a:prstGeom prst="rect">
            <a:avLst/>
          </a:prstGeom>
        </p:spPr>
      </p:pic>
      <p:sp>
        <p:nvSpPr>
          <p:cNvPr id="35841" name="Rectangle 2"/>
          <p:cNvSpPr>
            <a:spLocks noGrp="1" noChangeArrowheads="1"/>
          </p:cNvSpPr>
          <p:nvPr>
            <p:ph type="title"/>
          </p:nvPr>
        </p:nvSpPr>
        <p:spPr/>
        <p:txBody>
          <a:bodyPr/>
          <a:lstStyle/>
          <a:p>
            <a:r>
              <a:rPr lang="en-US" sz="2800" dirty="0" smtClean="0"/>
              <a:t>Process SQL CREATE TABLE Statements:</a:t>
            </a:r>
            <a:br>
              <a:rPr lang="en-US" sz="2800" dirty="0" smtClean="0"/>
            </a:br>
            <a:r>
              <a:rPr lang="en-US" sz="3600" dirty="0" smtClean="0"/>
              <a:t>MySQL 5.6</a:t>
            </a:r>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13</a:t>
            </a:fld>
            <a:endParaRPr lang="en-US" dirty="0">
              <a:cs typeface="Arial" charset="0"/>
            </a:endParaRPr>
          </a:p>
        </p:txBody>
      </p:sp>
      <p:sp>
        <p:nvSpPr>
          <p:cNvPr id="6" name="Rectangle 5"/>
          <p:cNvSpPr/>
          <p:nvPr/>
        </p:nvSpPr>
        <p:spPr>
          <a:xfrm>
            <a:off x="1447801" y="5678269"/>
            <a:ext cx="7010400" cy="646331"/>
          </a:xfrm>
          <a:prstGeom prst="rect">
            <a:avLst/>
          </a:prstGeom>
        </p:spPr>
        <p:txBody>
          <a:bodyPr wrap="square">
            <a:spAutoFit/>
          </a:bodyPr>
          <a:lstStyle/>
          <a:p>
            <a:r>
              <a:rPr lang="en-US" dirty="0" smtClean="0"/>
              <a:t>Figure 3-10:</a:t>
            </a:r>
            <a:br>
              <a:rPr lang="en-US" dirty="0" smtClean="0"/>
            </a:br>
            <a:r>
              <a:rPr lang="en-US" dirty="0" smtClean="0"/>
              <a:t>Processing the CREATE TABLE Statements Using MySQL 5.6</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3233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9684" y="1600200"/>
            <a:ext cx="7505716" cy="4104689"/>
          </a:xfrm>
          <a:prstGeom prst="rect">
            <a:avLst/>
          </a:prstGeom>
        </p:spPr>
      </p:pic>
      <p:sp>
        <p:nvSpPr>
          <p:cNvPr id="35841" name="Rectangle 2"/>
          <p:cNvSpPr>
            <a:spLocks noGrp="1" noChangeArrowheads="1"/>
          </p:cNvSpPr>
          <p:nvPr>
            <p:ph type="title"/>
          </p:nvPr>
        </p:nvSpPr>
        <p:spPr/>
        <p:txBody>
          <a:bodyPr/>
          <a:lstStyle/>
          <a:p>
            <a:r>
              <a:rPr lang="en-US" sz="2800" dirty="0" smtClean="0"/>
              <a:t>Database Diagram in the</a:t>
            </a:r>
            <a:br>
              <a:rPr lang="en-US" sz="2800" dirty="0" smtClean="0"/>
            </a:br>
            <a:r>
              <a:rPr lang="en-US" sz="2800" dirty="0" smtClean="0"/>
              <a:t>Microsoft SQL Server Management Studio</a:t>
            </a:r>
            <a:endParaRPr lang="en-US" sz="3600" dirty="0" smtClean="0"/>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14</a:t>
            </a:fld>
            <a:endParaRPr lang="en-US" dirty="0">
              <a:cs typeface="Arial" charset="0"/>
            </a:endParaRPr>
          </a:p>
        </p:txBody>
      </p:sp>
      <p:sp>
        <p:nvSpPr>
          <p:cNvPr id="6" name="Rectangle 5"/>
          <p:cNvSpPr/>
          <p:nvPr/>
        </p:nvSpPr>
        <p:spPr>
          <a:xfrm>
            <a:off x="1420813" y="5638800"/>
            <a:ext cx="7418387" cy="646331"/>
          </a:xfrm>
          <a:prstGeom prst="rect">
            <a:avLst/>
          </a:prstGeom>
        </p:spPr>
        <p:txBody>
          <a:bodyPr wrap="square">
            <a:spAutoFit/>
          </a:bodyPr>
          <a:lstStyle/>
          <a:p>
            <a:r>
              <a:rPr lang="en-US" dirty="0" smtClean="0"/>
              <a:t>Figure 3-11:</a:t>
            </a:r>
            <a:br>
              <a:rPr lang="en-US" dirty="0" smtClean="0"/>
            </a:br>
            <a:r>
              <a:rPr lang="en-US" dirty="0" smtClean="0"/>
              <a:t>Database Diagram in the Microsoft SQL Server Management Studio</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25896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3200" dirty="0" smtClean="0"/>
              <a:t>Primary Key Constraint:</a:t>
            </a:r>
            <a:br>
              <a:rPr lang="en-US" sz="3200" dirty="0" smtClean="0"/>
            </a:br>
            <a:r>
              <a:rPr lang="en-US" sz="3600" dirty="0" smtClean="0"/>
              <a:t>ALTER I</a:t>
            </a:r>
          </a:p>
        </p:txBody>
      </p:sp>
      <p:sp>
        <p:nvSpPr>
          <p:cNvPr id="37890" name="Rectangle 3"/>
          <p:cNvSpPr>
            <a:spLocks noGrp="1" noChangeArrowheads="1"/>
          </p:cNvSpPr>
          <p:nvPr>
            <p:ph idx="1"/>
          </p:nvPr>
        </p:nvSpPr>
        <p:spPr/>
        <p:txBody>
          <a:bodyPr/>
          <a:lstStyle/>
          <a:p>
            <a:pPr marL="609600" indent="-609600"/>
            <a:r>
              <a:rPr lang="en-US" dirty="0" smtClean="0"/>
              <a:t>Adding primary key constraints to an existing table</a:t>
            </a:r>
          </a:p>
          <a:p>
            <a:pPr marL="1093788" lvl="1" indent="-457200"/>
            <a:r>
              <a:rPr lang="en-US" dirty="0" smtClean="0"/>
              <a:t>The SQL ALTER statement</a:t>
            </a:r>
          </a:p>
          <a:p>
            <a:pPr marL="990600" lvl="1" indent="-533400"/>
            <a:endParaRPr lang="en-US" sz="2000" dirty="0" smtClean="0"/>
          </a:p>
          <a:p>
            <a:pPr marL="609600" indent="-609600">
              <a:buFontTx/>
              <a:buNone/>
            </a:pPr>
            <a:r>
              <a:rPr lang="en-US" sz="1800" dirty="0" smtClean="0"/>
              <a:t>      </a:t>
            </a:r>
            <a:r>
              <a:rPr lang="en-US" sz="1800" b="1" dirty="0" smtClean="0">
                <a:solidFill>
                  <a:srgbClr val="2117E7"/>
                </a:solidFill>
                <a:latin typeface="Courier New" pitchFamily="49" charset="0"/>
              </a:rPr>
              <a:t>ALTER TABLE EMPLOYEE</a:t>
            </a:r>
          </a:p>
          <a:p>
            <a:pPr marL="609600" indent="-609600">
              <a:buFontTx/>
              <a:buNone/>
            </a:pPr>
            <a:r>
              <a:rPr lang="en-US" sz="1800" b="1" dirty="0" smtClean="0">
                <a:solidFill>
                  <a:srgbClr val="2117E7"/>
                </a:solidFill>
                <a:latin typeface="Courier New" pitchFamily="49" charset="0"/>
              </a:rPr>
              <a:t>	 ADD CONSTRAINT Emp_PK PRIMARY KEY(EmpID);</a:t>
            </a:r>
          </a:p>
          <a:p>
            <a:pPr marL="609600" indent="-609600"/>
            <a:endParaRPr lang="en-US" sz="1800" dirty="0" smtClean="0">
              <a:latin typeface="Courier New" pitchFamily="49" charset="0"/>
            </a:endParaRPr>
          </a:p>
        </p:txBody>
      </p:sp>
      <p:sp>
        <p:nvSpPr>
          <p:cNvPr id="37891" name="Slide Number Placeholder 1"/>
          <p:cNvSpPr>
            <a:spLocks noGrp="1"/>
          </p:cNvSpPr>
          <p:nvPr>
            <p:ph type="sldNum" sz="quarter" idx="11"/>
          </p:nvPr>
        </p:nvSpPr>
        <p:spPr>
          <a:noFill/>
        </p:spPr>
        <p:txBody>
          <a:bodyPr/>
          <a:lstStyle/>
          <a:p>
            <a:r>
              <a:rPr lang="en-US" dirty="0">
                <a:cs typeface="Arial" charset="0"/>
              </a:rPr>
              <a:t>3-</a:t>
            </a:r>
            <a:fld id="{6FBE6EA9-43BB-4BC4-A6E5-9278F403C876}" type="slidenum">
              <a:rPr lang="en-US">
                <a:cs typeface="Arial" charset="0"/>
              </a:rPr>
              <a:pPr/>
              <a:t>15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3200" dirty="0" smtClean="0"/>
              <a:t>Composite Primary Key Constraints: </a:t>
            </a:r>
            <a:r>
              <a:rPr lang="en-US" sz="3600" dirty="0" smtClean="0"/>
              <a:t>ALTER II</a:t>
            </a:r>
          </a:p>
        </p:txBody>
      </p:sp>
      <p:sp>
        <p:nvSpPr>
          <p:cNvPr id="39938" name="Rectangle 3"/>
          <p:cNvSpPr>
            <a:spLocks noGrp="1" noChangeArrowheads="1"/>
          </p:cNvSpPr>
          <p:nvPr>
            <p:ph idx="1"/>
          </p:nvPr>
        </p:nvSpPr>
        <p:spPr/>
        <p:txBody>
          <a:bodyPr/>
          <a:lstStyle/>
          <a:p>
            <a:pPr>
              <a:lnSpc>
                <a:spcPct val="90000"/>
              </a:lnSpc>
            </a:pPr>
            <a:r>
              <a:rPr lang="en-US" sz="2800" dirty="0" smtClean="0"/>
              <a:t>Adding a composite primary key constraint to an existing table</a:t>
            </a:r>
          </a:p>
          <a:p>
            <a:pPr lvl="1">
              <a:lnSpc>
                <a:spcPct val="90000"/>
              </a:lnSpc>
            </a:pPr>
            <a:r>
              <a:rPr lang="en-US" sz="2400" dirty="0" smtClean="0"/>
              <a:t>The SQL ALTER statement</a:t>
            </a:r>
          </a:p>
          <a:p>
            <a:pPr>
              <a:lnSpc>
                <a:spcPct val="90000"/>
              </a:lnSpc>
              <a:buFontTx/>
              <a:buNone/>
            </a:pPr>
            <a:endParaRPr lang="en-US" sz="2400" dirty="0" smtClean="0"/>
          </a:p>
          <a:p>
            <a:pPr>
              <a:lnSpc>
                <a:spcPct val="90000"/>
              </a:lnSpc>
              <a:buFontTx/>
              <a:buNone/>
            </a:pPr>
            <a:r>
              <a:rPr lang="en-US" sz="1800" dirty="0" smtClean="0"/>
              <a:t>	</a:t>
            </a:r>
            <a:r>
              <a:rPr lang="en-US" sz="1800" b="1" dirty="0" smtClean="0">
                <a:solidFill>
                  <a:srgbClr val="2117E7"/>
                </a:solidFill>
                <a:latin typeface="Courier New" pitchFamily="49" charset="0"/>
              </a:rPr>
              <a:t>ALTER TABLE EMP_SKILL</a:t>
            </a:r>
          </a:p>
          <a:p>
            <a:pPr>
              <a:lnSpc>
                <a:spcPct val="90000"/>
              </a:lnSpc>
              <a:buFontTx/>
              <a:buNone/>
            </a:pPr>
            <a:r>
              <a:rPr lang="en-US" sz="1800" b="1" dirty="0" smtClean="0">
                <a:solidFill>
                  <a:srgbClr val="2117E7"/>
                </a:solidFill>
                <a:latin typeface="Courier New" pitchFamily="49" charset="0"/>
              </a:rPr>
              <a:t>	   ADD CONSTRAINT EmpSkill_PK</a:t>
            </a:r>
          </a:p>
          <a:p>
            <a:pPr>
              <a:lnSpc>
                <a:spcPct val="90000"/>
              </a:lnSpc>
              <a:buFontTx/>
              <a:buNone/>
            </a:pPr>
            <a:r>
              <a:rPr lang="en-US" sz="1800" b="1" dirty="0" smtClean="0">
                <a:solidFill>
                  <a:srgbClr val="2117E7"/>
                </a:solidFill>
                <a:latin typeface="Courier New" pitchFamily="49" charset="0"/>
              </a:rPr>
              <a:t>		      PRIMARY KEY(EmpID, SkillID);</a:t>
            </a:r>
          </a:p>
        </p:txBody>
      </p:sp>
      <p:sp>
        <p:nvSpPr>
          <p:cNvPr id="39939" name="Slide Number Placeholder 1"/>
          <p:cNvSpPr>
            <a:spLocks noGrp="1"/>
          </p:cNvSpPr>
          <p:nvPr>
            <p:ph type="sldNum" sz="quarter" idx="11"/>
          </p:nvPr>
        </p:nvSpPr>
        <p:spPr>
          <a:noFill/>
        </p:spPr>
        <p:txBody>
          <a:bodyPr/>
          <a:lstStyle/>
          <a:p>
            <a:r>
              <a:rPr lang="en-US" dirty="0">
                <a:cs typeface="Arial" charset="0"/>
              </a:rPr>
              <a:t>3-</a:t>
            </a:r>
            <a:fld id="{65459D61-91BC-4269-93E8-D4C0FD16059E}" type="slidenum">
              <a:rPr lang="en-US">
                <a:cs typeface="Arial" charset="0"/>
              </a:rPr>
              <a:pPr/>
              <a:t>16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200" dirty="0" smtClean="0"/>
              <a:t>Foreign Key Constraint:</a:t>
            </a:r>
            <a:br>
              <a:rPr lang="en-US" sz="3200" dirty="0" smtClean="0"/>
            </a:br>
            <a:r>
              <a:rPr lang="en-US" sz="3600" dirty="0" smtClean="0"/>
              <a:t>ALTER III</a:t>
            </a:r>
          </a:p>
        </p:txBody>
      </p:sp>
      <p:sp>
        <p:nvSpPr>
          <p:cNvPr id="41986" name="Rectangle 3"/>
          <p:cNvSpPr>
            <a:spLocks noGrp="1" noChangeArrowheads="1"/>
          </p:cNvSpPr>
          <p:nvPr>
            <p:ph idx="1"/>
          </p:nvPr>
        </p:nvSpPr>
        <p:spPr/>
        <p:txBody>
          <a:bodyPr/>
          <a:lstStyle/>
          <a:p>
            <a:r>
              <a:rPr lang="en-US" dirty="0" smtClean="0"/>
              <a:t>Adding foreign key constraints to an existing table</a:t>
            </a:r>
          </a:p>
          <a:p>
            <a:pPr lvl="1"/>
            <a:r>
              <a:rPr lang="en-US" dirty="0" smtClean="0"/>
              <a:t>The SQL ALTER statement</a:t>
            </a:r>
          </a:p>
          <a:p>
            <a:pPr lvl="1">
              <a:buFontTx/>
              <a:buNone/>
            </a:pPr>
            <a:endParaRPr lang="en-US" sz="1800" dirty="0" smtClean="0"/>
          </a:p>
          <a:p>
            <a:pPr lvl="1">
              <a:buFontTx/>
              <a:buNone/>
            </a:pPr>
            <a:r>
              <a:rPr lang="en-US" sz="1800" b="1" dirty="0" smtClean="0">
                <a:solidFill>
                  <a:srgbClr val="2117E7"/>
                </a:solidFill>
                <a:latin typeface="Courier New" pitchFamily="49" charset="0"/>
              </a:rPr>
              <a:t>ALTER TABLE EMPLOYEE ADD</a:t>
            </a:r>
          </a:p>
          <a:p>
            <a:pPr lvl="1">
              <a:buFontTx/>
              <a:buNone/>
            </a:pPr>
            <a:r>
              <a:rPr lang="en-US" sz="1800" b="1" dirty="0" smtClean="0">
                <a:solidFill>
                  <a:srgbClr val="2117E7"/>
                </a:solidFill>
                <a:latin typeface="Courier New" pitchFamily="49" charset="0"/>
              </a:rPr>
              <a:t>   CONSTRAINT  Emp_FK  	   FOREIGN KEY(DeptID)</a:t>
            </a:r>
          </a:p>
          <a:p>
            <a:pPr lvl="1">
              <a:buFontTx/>
              <a:buNone/>
            </a:pPr>
            <a:r>
              <a:rPr lang="en-US" sz="1800" b="1" dirty="0" smtClean="0">
                <a:solidFill>
                  <a:srgbClr val="2117E7"/>
                </a:solidFill>
                <a:latin typeface="Courier New" pitchFamily="49" charset="0"/>
              </a:rPr>
              <a:t> 			     REFERENCES  DEPARTMENT(DeptID);</a:t>
            </a:r>
          </a:p>
          <a:p>
            <a:endParaRPr lang="en-US" sz="1800" dirty="0" smtClean="0">
              <a:latin typeface="Courier New" pitchFamily="49" charset="0"/>
            </a:endParaRPr>
          </a:p>
          <a:p>
            <a:endParaRPr lang="en-US" dirty="0" smtClean="0">
              <a:latin typeface="Courier New" pitchFamily="49" charset="0"/>
            </a:endParaRPr>
          </a:p>
        </p:txBody>
      </p:sp>
      <p:sp>
        <p:nvSpPr>
          <p:cNvPr id="41987" name="Slide Number Placeholder 1"/>
          <p:cNvSpPr>
            <a:spLocks noGrp="1"/>
          </p:cNvSpPr>
          <p:nvPr>
            <p:ph type="sldNum" sz="quarter" idx="11"/>
          </p:nvPr>
        </p:nvSpPr>
        <p:spPr>
          <a:noFill/>
        </p:spPr>
        <p:txBody>
          <a:bodyPr/>
          <a:lstStyle/>
          <a:p>
            <a:r>
              <a:rPr lang="en-US" dirty="0">
                <a:cs typeface="Arial" charset="0"/>
              </a:rPr>
              <a:t>3-</a:t>
            </a:r>
            <a:fld id="{A9D59C02-E411-45E4-9D0F-358C7ACAF03A}" type="slidenum">
              <a:rPr lang="en-US">
                <a:cs typeface="Arial" charset="0"/>
              </a:rPr>
              <a:pPr/>
              <a:t>17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200" dirty="0" smtClean="0"/>
              <a:t>Adding Data:</a:t>
            </a:r>
            <a:br>
              <a:rPr lang="en-US" sz="3200" dirty="0" smtClean="0"/>
            </a:br>
            <a:r>
              <a:rPr lang="en-US" sz="3600" dirty="0" smtClean="0"/>
              <a:t>INSERT</a:t>
            </a:r>
          </a:p>
        </p:txBody>
      </p:sp>
      <p:sp>
        <p:nvSpPr>
          <p:cNvPr id="44034" name="Rectangle 3"/>
          <p:cNvSpPr>
            <a:spLocks noGrp="1" noChangeArrowheads="1"/>
          </p:cNvSpPr>
          <p:nvPr>
            <p:ph idx="1"/>
          </p:nvPr>
        </p:nvSpPr>
        <p:spPr/>
        <p:txBody>
          <a:bodyPr/>
          <a:lstStyle/>
          <a:p>
            <a:r>
              <a:rPr lang="en-US" dirty="0" smtClean="0"/>
              <a:t>To add a row to an existing table, use the INSERT statement.</a:t>
            </a:r>
          </a:p>
          <a:p>
            <a:r>
              <a:rPr lang="en-US" dirty="0" smtClean="0"/>
              <a:t>Non-numeric data must be enclosed in straight ( </a:t>
            </a:r>
            <a:r>
              <a:rPr lang="en-US" b="1" dirty="0" smtClean="0">
                <a:latin typeface="Courier New" pitchFamily="49" charset="0"/>
                <a:cs typeface="Courier New" pitchFamily="49" charset="0"/>
              </a:rPr>
              <a:t>'</a:t>
            </a:r>
            <a:r>
              <a:rPr lang="en-US" dirty="0" smtClean="0"/>
              <a:t> ) single quotes.</a:t>
            </a:r>
          </a:p>
          <a:p>
            <a:pPr>
              <a:buFontTx/>
              <a:buNone/>
            </a:pPr>
            <a:endParaRPr lang="en-US" sz="2400" b="1" dirty="0" smtClean="0">
              <a:latin typeface="Courier New" pitchFamily="49" charset="0"/>
            </a:endParaRPr>
          </a:p>
          <a:p>
            <a:pPr>
              <a:buFontTx/>
              <a:buNone/>
            </a:pPr>
            <a:r>
              <a:rPr lang="en-US" sz="1800" b="1" dirty="0" smtClean="0">
                <a:latin typeface="Courier New" pitchFamily="49" charset="0"/>
              </a:rPr>
              <a:t>	</a:t>
            </a:r>
            <a:r>
              <a:rPr lang="en-US" sz="1800" b="1" dirty="0" smtClean="0">
                <a:solidFill>
                  <a:srgbClr val="2117E7"/>
                </a:solidFill>
                <a:latin typeface="Courier New" pitchFamily="49" charset="0"/>
              </a:rPr>
              <a:t>INSERT INTO EMPLOYEE VALUES(91,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Smither</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 12);</a:t>
            </a:r>
          </a:p>
          <a:p>
            <a:pPr>
              <a:buFontTx/>
              <a:buNone/>
            </a:pPr>
            <a:r>
              <a:rPr lang="en-US" sz="1800" b="1" dirty="0" smtClean="0">
                <a:latin typeface="Courier New" pitchFamily="49" charset="0"/>
              </a:rPr>
              <a:t>	</a:t>
            </a:r>
          </a:p>
          <a:p>
            <a:pPr>
              <a:buFontTx/>
              <a:buNone/>
            </a:pPr>
            <a:r>
              <a:rPr lang="en-US" sz="1800" b="1" dirty="0" smtClean="0">
                <a:latin typeface="Courier New" pitchFamily="49" charset="0"/>
              </a:rPr>
              <a:t>	</a:t>
            </a:r>
            <a:r>
              <a:rPr lang="en-US" sz="1800" b="1" dirty="0" smtClean="0">
                <a:solidFill>
                  <a:srgbClr val="2117E7"/>
                </a:solidFill>
                <a:latin typeface="Courier New" pitchFamily="49" charset="0"/>
              </a:rPr>
              <a:t>INSERT INTO EMPLOYEE (EmpID, SalaryCode) </a:t>
            </a:r>
          </a:p>
          <a:p>
            <a:pPr lvl="2">
              <a:buFontTx/>
              <a:buNone/>
            </a:pPr>
            <a:r>
              <a:rPr lang="en-US" sz="1800" b="1" dirty="0" smtClean="0">
                <a:solidFill>
                  <a:srgbClr val="2117E7"/>
                </a:solidFill>
                <a:latin typeface="Courier New" pitchFamily="49" charset="0"/>
              </a:rPr>
              <a:t>	 VALUES (62, 11);</a:t>
            </a:r>
          </a:p>
        </p:txBody>
      </p:sp>
      <p:sp>
        <p:nvSpPr>
          <p:cNvPr id="44035" name="Slide Number Placeholder 1"/>
          <p:cNvSpPr>
            <a:spLocks noGrp="1"/>
          </p:cNvSpPr>
          <p:nvPr>
            <p:ph type="sldNum" sz="quarter" idx="11"/>
          </p:nvPr>
        </p:nvSpPr>
        <p:spPr>
          <a:noFill/>
        </p:spPr>
        <p:txBody>
          <a:bodyPr/>
          <a:lstStyle/>
          <a:p>
            <a:r>
              <a:rPr lang="en-US" dirty="0">
                <a:cs typeface="Arial" charset="0"/>
              </a:rPr>
              <a:t>3-</a:t>
            </a:r>
            <a:fld id="{91150056-6B15-4C9D-8FD9-035BCB75D621}" type="slidenum">
              <a:rPr lang="en-US">
                <a:cs typeface="Arial" charset="0"/>
              </a:rPr>
              <a:pPr/>
              <a:t>18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z="3200" dirty="0" smtClean="0"/>
              <a:t>SQL for Data Retrieval:</a:t>
            </a:r>
            <a:br>
              <a:rPr lang="en-US" sz="3200" dirty="0" smtClean="0"/>
            </a:br>
            <a:r>
              <a:rPr lang="en-US" sz="3600" dirty="0" smtClean="0"/>
              <a:t>Queries</a:t>
            </a:r>
          </a:p>
        </p:txBody>
      </p:sp>
      <p:sp>
        <p:nvSpPr>
          <p:cNvPr id="46082" name="Rectangle 3"/>
          <p:cNvSpPr>
            <a:spLocks noGrp="1" noChangeArrowheads="1"/>
          </p:cNvSpPr>
          <p:nvPr>
            <p:ph idx="1"/>
          </p:nvPr>
        </p:nvSpPr>
        <p:spPr/>
        <p:txBody>
          <a:bodyPr/>
          <a:lstStyle/>
          <a:p>
            <a:r>
              <a:rPr lang="en-US" dirty="0" smtClean="0"/>
              <a:t>SELECT is the best known SQL statement.</a:t>
            </a:r>
          </a:p>
          <a:p>
            <a:r>
              <a:rPr lang="en-US" dirty="0" smtClean="0"/>
              <a:t>SELECT will retrieve information from the database that matches the specified criteria using the SELECT/FROM/WHERE framework.</a:t>
            </a:r>
          </a:p>
          <a:p>
            <a:pPr>
              <a:buFontTx/>
              <a:buNone/>
            </a:pPr>
            <a:r>
              <a:rPr lang="en-US" sz="2800" dirty="0" smtClean="0"/>
              <a:t>		</a:t>
            </a:r>
            <a:r>
              <a:rPr lang="en-US" sz="1800" dirty="0" smtClean="0">
                <a:latin typeface="Courier New" pitchFamily="49" charset="0"/>
              </a:rPr>
              <a:t>	</a:t>
            </a:r>
            <a:r>
              <a:rPr lang="en-US" sz="1800" b="1" dirty="0" smtClean="0">
                <a:solidFill>
                  <a:srgbClr val="2117E7"/>
                </a:solidFill>
                <a:latin typeface="Courier New" pitchFamily="49" charset="0"/>
              </a:rPr>
              <a:t>SELECT EmpName</a:t>
            </a:r>
          </a:p>
          <a:p>
            <a:pPr lvl="1">
              <a:buFontTx/>
              <a:buNone/>
            </a:pPr>
            <a:r>
              <a:rPr lang="en-US" sz="1800" b="1" dirty="0" smtClean="0">
                <a:solidFill>
                  <a:srgbClr val="2117E7"/>
                </a:solidFill>
                <a:latin typeface="Courier New" pitchFamily="49" charset="0"/>
              </a:rPr>
              <a:t>			FROM 	EMPLOYEE</a:t>
            </a:r>
          </a:p>
          <a:p>
            <a:pPr lvl="1">
              <a:buFontTx/>
              <a:buNone/>
            </a:pPr>
            <a:r>
              <a:rPr lang="en-US" sz="1800" b="1" dirty="0" smtClean="0">
                <a:solidFill>
                  <a:srgbClr val="2117E7"/>
                </a:solidFill>
                <a:latin typeface="Courier New" pitchFamily="49" charset="0"/>
              </a:rPr>
              <a:t>			WHERE	EmpID = 2010001;</a:t>
            </a:r>
          </a:p>
        </p:txBody>
      </p:sp>
      <p:sp>
        <p:nvSpPr>
          <p:cNvPr id="46083" name="Slide Number Placeholder 1"/>
          <p:cNvSpPr>
            <a:spLocks noGrp="1"/>
          </p:cNvSpPr>
          <p:nvPr>
            <p:ph type="sldNum" sz="quarter" idx="11"/>
          </p:nvPr>
        </p:nvSpPr>
        <p:spPr>
          <a:noFill/>
        </p:spPr>
        <p:txBody>
          <a:bodyPr/>
          <a:lstStyle/>
          <a:p>
            <a:r>
              <a:rPr lang="en-US" dirty="0">
                <a:cs typeface="Arial" charset="0"/>
              </a:rPr>
              <a:t>3-</a:t>
            </a:r>
            <a:fld id="{3749CAA0-F33D-48B0-884A-C4349CBD883C}" type="slidenum">
              <a:rPr lang="en-US">
                <a:cs typeface="Arial" charset="0"/>
              </a:rPr>
              <a:pPr/>
              <a:t>19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Chapter Objectives</a:t>
            </a:r>
          </a:p>
        </p:txBody>
      </p:sp>
      <p:sp>
        <p:nvSpPr>
          <p:cNvPr id="19458" name="Rectangle 3"/>
          <p:cNvSpPr>
            <a:spLocks noGrp="1" noChangeArrowheads="1"/>
          </p:cNvSpPr>
          <p:nvPr>
            <p:ph idx="1"/>
          </p:nvPr>
        </p:nvSpPr>
        <p:spPr/>
        <p:txBody>
          <a:bodyPr/>
          <a:lstStyle/>
          <a:p>
            <a:pPr>
              <a:lnSpc>
                <a:spcPct val="80000"/>
              </a:lnSpc>
            </a:pPr>
            <a:r>
              <a:rPr lang="en-US" sz="2400" dirty="0" smtClean="0"/>
              <a:t>Learn basic SQL statements for creating database structures</a:t>
            </a:r>
          </a:p>
          <a:p>
            <a:pPr>
              <a:lnSpc>
                <a:spcPct val="80000"/>
              </a:lnSpc>
            </a:pPr>
            <a:r>
              <a:rPr lang="en-US" sz="2400" dirty="0" smtClean="0"/>
              <a:t>Learn basic SQL statements for adding data to a database</a:t>
            </a:r>
          </a:p>
          <a:p>
            <a:pPr>
              <a:lnSpc>
                <a:spcPct val="80000"/>
              </a:lnSpc>
            </a:pPr>
            <a:r>
              <a:rPr lang="en-US" sz="2400" dirty="0" smtClean="0"/>
              <a:t>Learn basic SQL SELECT statements and options for processing a single table</a:t>
            </a:r>
          </a:p>
          <a:p>
            <a:pPr>
              <a:lnSpc>
                <a:spcPct val="80000"/>
              </a:lnSpc>
            </a:pPr>
            <a:r>
              <a:rPr lang="en-US" sz="2400" dirty="0" smtClean="0"/>
              <a:t>Learn basic SQL SELECT statements for processing multiple tables with subqueries</a:t>
            </a:r>
          </a:p>
          <a:p>
            <a:pPr>
              <a:lnSpc>
                <a:spcPct val="80000"/>
              </a:lnSpc>
            </a:pPr>
            <a:r>
              <a:rPr lang="en-US" sz="2400" dirty="0" smtClean="0"/>
              <a:t>Learn basic SQL SELECT statements for processing multiple tables with joins</a:t>
            </a:r>
          </a:p>
          <a:p>
            <a:pPr>
              <a:lnSpc>
                <a:spcPct val="80000"/>
              </a:lnSpc>
            </a:pPr>
            <a:r>
              <a:rPr lang="en-US" sz="2400" dirty="0" smtClean="0"/>
              <a:t>Learn basic SQL statements for modifying and deleting data from a database</a:t>
            </a:r>
          </a:p>
          <a:p>
            <a:pPr>
              <a:lnSpc>
                <a:spcPct val="80000"/>
              </a:lnSpc>
            </a:pPr>
            <a:r>
              <a:rPr lang="en-US" sz="2400" dirty="0" smtClean="0"/>
              <a:t>Learn basic SQL statements for modifying and deleting database tables and constraints</a:t>
            </a:r>
          </a:p>
          <a:p>
            <a:pPr>
              <a:lnSpc>
                <a:spcPct val="80000"/>
              </a:lnSpc>
            </a:pPr>
            <a:endParaRPr lang="en-US" sz="2400" dirty="0" smtClean="0"/>
          </a:p>
        </p:txBody>
      </p:sp>
      <p:sp>
        <p:nvSpPr>
          <p:cNvPr id="19459" name="Slide Number Placeholder 1"/>
          <p:cNvSpPr>
            <a:spLocks noGrp="1"/>
          </p:cNvSpPr>
          <p:nvPr>
            <p:ph type="sldNum" sz="quarter" idx="11"/>
          </p:nvPr>
        </p:nvSpPr>
        <p:spPr>
          <a:noFill/>
        </p:spPr>
        <p:txBody>
          <a:bodyPr/>
          <a:lstStyle/>
          <a:p>
            <a:r>
              <a:rPr lang="en-US" dirty="0">
                <a:cs typeface="Arial" charset="0"/>
              </a:rPr>
              <a:t>3-</a:t>
            </a:r>
            <a:fld id="{F1397507-CA4B-4901-858F-B4EF47E6CDAA}" type="slidenum">
              <a:rPr lang="en-US">
                <a:cs typeface="Arial" charset="0"/>
              </a:rPr>
              <a:pPr/>
              <a:t>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200" dirty="0" smtClean="0"/>
              <a:t>SQL for Data Retrieval:</a:t>
            </a:r>
            <a:br>
              <a:rPr lang="en-US" sz="3200" dirty="0" smtClean="0"/>
            </a:br>
            <a:r>
              <a:rPr lang="en-US" sz="3200" dirty="0" smtClean="0"/>
              <a:t>The Results of a Query Is a Relation</a:t>
            </a:r>
          </a:p>
        </p:txBody>
      </p:sp>
      <p:sp>
        <p:nvSpPr>
          <p:cNvPr id="48130" name="Rectangle 3"/>
          <p:cNvSpPr>
            <a:spLocks noGrp="1" noChangeArrowheads="1"/>
          </p:cNvSpPr>
          <p:nvPr>
            <p:ph idx="1"/>
          </p:nvPr>
        </p:nvSpPr>
        <p:spPr/>
        <p:txBody>
          <a:bodyPr/>
          <a:lstStyle/>
          <a:p>
            <a:r>
              <a:rPr lang="en-US" dirty="0" smtClean="0"/>
              <a:t>A query pulls information from one or more relations and creates (temporarily) a new relation.</a:t>
            </a:r>
          </a:p>
          <a:p>
            <a:r>
              <a:rPr lang="en-US" dirty="0" smtClean="0"/>
              <a:t>This allows a query to: </a:t>
            </a:r>
          </a:p>
          <a:p>
            <a:pPr lvl="1"/>
            <a:r>
              <a:rPr lang="en-US" dirty="0" smtClean="0"/>
              <a:t>Create a new relation</a:t>
            </a:r>
          </a:p>
          <a:p>
            <a:pPr lvl="1"/>
            <a:r>
              <a:rPr lang="en-US" dirty="0" smtClean="0"/>
              <a:t>Feed information to another query (as a “sub-query”)</a:t>
            </a:r>
          </a:p>
          <a:p>
            <a:endParaRPr lang="en-US" dirty="0" smtClean="0"/>
          </a:p>
        </p:txBody>
      </p:sp>
      <p:sp>
        <p:nvSpPr>
          <p:cNvPr id="48131" name="Slide Number Placeholder 1"/>
          <p:cNvSpPr>
            <a:spLocks noGrp="1"/>
          </p:cNvSpPr>
          <p:nvPr>
            <p:ph type="sldNum" sz="quarter" idx="11"/>
          </p:nvPr>
        </p:nvSpPr>
        <p:spPr>
          <a:noFill/>
        </p:spPr>
        <p:txBody>
          <a:bodyPr/>
          <a:lstStyle/>
          <a:p>
            <a:r>
              <a:rPr lang="en-US" dirty="0">
                <a:cs typeface="Arial" charset="0"/>
              </a:rPr>
              <a:t>3-</a:t>
            </a:r>
            <a:fld id="{D84798F8-283D-4AF8-9A65-0850DD462D84}" type="slidenum">
              <a:rPr lang="en-US">
                <a:cs typeface="Arial" charset="0"/>
              </a:rPr>
              <a:pPr/>
              <a:t>20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dirty="0" smtClean="0"/>
              <a:t>SQL for Data Retrieval:</a:t>
            </a:r>
            <a:br>
              <a:rPr lang="en-US" sz="3200" dirty="0" smtClean="0"/>
            </a:br>
            <a:r>
              <a:rPr lang="en-US" sz="3200" dirty="0" smtClean="0"/>
              <a:t>Displaying All Columns</a:t>
            </a:r>
          </a:p>
        </p:txBody>
      </p:sp>
      <p:sp>
        <p:nvSpPr>
          <p:cNvPr id="50178" name="Rectangle 3"/>
          <p:cNvSpPr>
            <a:spLocks noGrp="1" noChangeArrowheads="1"/>
          </p:cNvSpPr>
          <p:nvPr>
            <p:ph idx="1"/>
          </p:nvPr>
        </p:nvSpPr>
        <p:spPr/>
        <p:txBody>
          <a:bodyPr/>
          <a:lstStyle/>
          <a:p>
            <a:r>
              <a:rPr lang="en-US" dirty="0" smtClean="0"/>
              <a:t>To show all of the column values for the rows that match the specified criteria, use an asterisk ( * ).</a:t>
            </a:r>
          </a:p>
          <a:p>
            <a:pPr>
              <a:buFontTx/>
              <a:buNone/>
            </a:pPr>
            <a:endParaRPr lang="en-US" dirty="0" smtClean="0"/>
          </a:p>
          <a:p>
            <a:pPr lvl="2">
              <a:buFontTx/>
              <a:buNone/>
            </a:pPr>
            <a:r>
              <a:rPr lang="en-US" sz="1800" b="1" dirty="0" smtClean="0"/>
              <a:t>		</a:t>
            </a:r>
            <a:r>
              <a:rPr lang="en-US" sz="1800" b="1" dirty="0" smtClean="0">
                <a:solidFill>
                  <a:srgbClr val="2117E7"/>
                </a:solidFill>
                <a:latin typeface="Courier New" pitchFamily="49" charset="0"/>
              </a:rPr>
              <a:t>SELECT	  *    </a:t>
            </a:r>
          </a:p>
          <a:p>
            <a:pPr lvl="2">
              <a:buFontTx/>
              <a:buNone/>
            </a:pPr>
            <a:r>
              <a:rPr lang="en-US" sz="1800" b="1" dirty="0" smtClean="0">
                <a:solidFill>
                  <a:srgbClr val="2117E7"/>
                </a:solidFill>
                <a:latin typeface="Courier New" pitchFamily="49" charset="0"/>
              </a:rPr>
              <a:t>		FROM 	  EMPLOYEE;</a:t>
            </a:r>
          </a:p>
          <a:p>
            <a:pPr lvl="2">
              <a:buFontTx/>
              <a:buNone/>
            </a:pPr>
            <a:endParaRPr lang="en-US" sz="1800" b="1" dirty="0" smtClean="0">
              <a:latin typeface="Courier New" pitchFamily="49" charset="0"/>
            </a:endParaRPr>
          </a:p>
          <a:p>
            <a:pPr lvl="2">
              <a:buFontTx/>
              <a:buNone/>
            </a:pPr>
            <a:endParaRPr lang="en-US" dirty="0" smtClean="0">
              <a:solidFill>
                <a:srgbClr val="CC99FF"/>
              </a:solidFill>
            </a:endParaRPr>
          </a:p>
        </p:txBody>
      </p:sp>
      <p:sp>
        <p:nvSpPr>
          <p:cNvPr id="50179" name="Slide Number Placeholder 1"/>
          <p:cNvSpPr>
            <a:spLocks noGrp="1"/>
          </p:cNvSpPr>
          <p:nvPr>
            <p:ph type="sldNum" sz="quarter" idx="11"/>
          </p:nvPr>
        </p:nvSpPr>
        <p:spPr>
          <a:noFill/>
        </p:spPr>
        <p:txBody>
          <a:bodyPr/>
          <a:lstStyle/>
          <a:p>
            <a:r>
              <a:rPr lang="en-US" dirty="0">
                <a:cs typeface="Arial" charset="0"/>
              </a:rPr>
              <a:t>3-</a:t>
            </a:r>
            <a:fld id="{CA207383-118A-4476-9871-B61353051177}" type="slidenum">
              <a:rPr lang="en-US">
                <a:cs typeface="Arial" charset="0"/>
              </a:rPr>
              <a:pPr/>
              <a:t>21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447800" y="152400"/>
            <a:ext cx="7467600" cy="1295400"/>
          </a:xfrm>
        </p:spPr>
        <p:txBody>
          <a:bodyPr/>
          <a:lstStyle/>
          <a:p>
            <a:r>
              <a:rPr lang="en-US" sz="3200" dirty="0" smtClean="0"/>
              <a:t>SQL for Data Retrieval:</a:t>
            </a:r>
            <a:br>
              <a:rPr lang="en-US" sz="3200" dirty="0" smtClean="0"/>
            </a:br>
            <a:r>
              <a:rPr lang="en-US" sz="3600" dirty="0" smtClean="0"/>
              <a:t>Showing Each Row Only Once</a:t>
            </a:r>
          </a:p>
        </p:txBody>
      </p:sp>
      <p:sp>
        <p:nvSpPr>
          <p:cNvPr id="52226" name="Rectangle 3"/>
          <p:cNvSpPr>
            <a:spLocks noGrp="1" noChangeArrowheads="1"/>
          </p:cNvSpPr>
          <p:nvPr>
            <p:ph idx="1"/>
          </p:nvPr>
        </p:nvSpPr>
        <p:spPr>
          <a:xfrm>
            <a:off x="1447800" y="1676400"/>
            <a:ext cx="7467600" cy="4419600"/>
          </a:xfrm>
        </p:spPr>
        <p:txBody>
          <a:bodyPr/>
          <a:lstStyle/>
          <a:p>
            <a:r>
              <a:rPr lang="en-US" dirty="0" smtClean="0"/>
              <a:t>The DISTINCT keyword may be added to the SELECT statement to inhibit duplicate rows from displaying.</a:t>
            </a:r>
          </a:p>
          <a:p>
            <a:endParaRPr lang="en-US" dirty="0" smtClean="0"/>
          </a:p>
          <a:p>
            <a:pPr lvl="1">
              <a:buFontTx/>
              <a:buNone/>
            </a:pPr>
            <a:r>
              <a:rPr lang="en-US" sz="1800" dirty="0" smtClean="0">
                <a:latin typeface="Courier New" pitchFamily="49" charset="0"/>
              </a:rPr>
              <a:t>			</a:t>
            </a:r>
            <a:r>
              <a:rPr lang="en-US" sz="1800" b="1" dirty="0" smtClean="0">
                <a:solidFill>
                  <a:srgbClr val="2117E7"/>
                </a:solidFill>
                <a:latin typeface="Courier New" pitchFamily="49" charset="0"/>
              </a:rPr>
              <a:t>SELECT  DISTINCT DeptID</a:t>
            </a:r>
          </a:p>
          <a:p>
            <a:pPr lvl="1">
              <a:buFontTx/>
              <a:buNone/>
            </a:pPr>
            <a:r>
              <a:rPr lang="en-US" sz="1800" b="1" dirty="0" smtClean="0">
                <a:solidFill>
                  <a:srgbClr val="2117E7"/>
                </a:solidFill>
                <a:latin typeface="Courier New" pitchFamily="49" charset="0"/>
              </a:rPr>
              <a:t>			FROM	 EMPLOYEE;</a:t>
            </a:r>
          </a:p>
        </p:txBody>
      </p:sp>
      <p:sp>
        <p:nvSpPr>
          <p:cNvPr id="52227" name="Slide Number Placeholder 1"/>
          <p:cNvSpPr>
            <a:spLocks noGrp="1"/>
          </p:cNvSpPr>
          <p:nvPr>
            <p:ph type="sldNum" sz="quarter" idx="11"/>
          </p:nvPr>
        </p:nvSpPr>
        <p:spPr>
          <a:noFill/>
        </p:spPr>
        <p:txBody>
          <a:bodyPr/>
          <a:lstStyle/>
          <a:p>
            <a:r>
              <a:rPr lang="en-US" dirty="0">
                <a:cs typeface="Arial" charset="0"/>
              </a:rPr>
              <a:t>3-</a:t>
            </a:r>
            <a:fld id="{3FFA8B4E-E064-400B-B38D-1C0BD3DA6EA8}" type="slidenum">
              <a:rPr lang="en-US">
                <a:cs typeface="Arial" charset="0"/>
              </a:rPr>
              <a:pPr/>
              <a:t>22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200" dirty="0" smtClean="0"/>
              <a:t>SQL for Data Retrieval:</a:t>
            </a:r>
            <a:br>
              <a:rPr lang="en-US" sz="3200" dirty="0" smtClean="0"/>
            </a:br>
            <a:r>
              <a:rPr lang="en-US" sz="3600" dirty="0" smtClean="0"/>
              <a:t>Specifying Search Criteria</a:t>
            </a:r>
          </a:p>
        </p:txBody>
      </p:sp>
      <p:sp>
        <p:nvSpPr>
          <p:cNvPr id="54274" name="Rectangle 3"/>
          <p:cNvSpPr>
            <a:spLocks noGrp="1" noChangeArrowheads="1"/>
          </p:cNvSpPr>
          <p:nvPr>
            <p:ph idx="1"/>
          </p:nvPr>
        </p:nvSpPr>
        <p:spPr/>
        <p:txBody>
          <a:bodyPr/>
          <a:lstStyle/>
          <a:p>
            <a:r>
              <a:rPr lang="en-US" dirty="0" smtClean="0"/>
              <a:t>The WHERE clause stipulates the matching criteria for the record that is to be displayed.</a:t>
            </a:r>
          </a:p>
          <a:p>
            <a:endParaRPr lang="en-US" dirty="0" smtClean="0"/>
          </a:p>
          <a:p>
            <a:pPr lvl="1">
              <a:buFontTx/>
              <a:buNone/>
            </a:pPr>
            <a:r>
              <a:rPr lang="en-US" sz="1800" b="1" dirty="0" smtClean="0">
                <a:latin typeface="Courier New" pitchFamily="49" charset="0"/>
              </a:rPr>
              <a:t>		</a:t>
            </a:r>
            <a:r>
              <a:rPr lang="en-US" sz="1800" b="1" dirty="0" smtClean="0">
                <a:solidFill>
                  <a:srgbClr val="2117E7"/>
                </a:solidFill>
                <a:latin typeface="Courier New" pitchFamily="49" charset="0"/>
              </a:rPr>
              <a:t>SELECT   	EmpName</a:t>
            </a:r>
          </a:p>
          <a:p>
            <a:pPr lvl="1">
              <a:buFontTx/>
              <a:buNone/>
            </a:pPr>
            <a:r>
              <a:rPr lang="en-US" sz="1800" b="1" dirty="0" smtClean="0">
                <a:solidFill>
                  <a:srgbClr val="2117E7"/>
                </a:solidFill>
                <a:latin typeface="Courier New" pitchFamily="49" charset="0"/>
              </a:rPr>
              <a:t>		FROM      	EMPLOYEE</a:t>
            </a:r>
          </a:p>
          <a:p>
            <a:pPr lvl="1">
              <a:buFontTx/>
              <a:buNone/>
            </a:pPr>
            <a:r>
              <a:rPr lang="en-US" sz="1800" b="1" dirty="0" smtClean="0">
                <a:solidFill>
                  <a:srgbClr val="2117E7"/>
                </a:solidFill>
                <a:latin typeface="Courier New" pitchFamily="49" charset="0"/>
              </a:rPr>
              <a:t>		WHERE    	DeptID = 15;</a:t>
            </a:r>
          </a:p>
          <a:p>
            <a:pPr lvl="1">
              <a:buFontTx/>
              <a:buNone/>
            </a:pPr>
            <a:endParaRPr lang="en-US" sz="1800" b="1" dirty="0" smtClean="0">
              <a:solidFill>
                <a:srgbClr val="CC99FF"/>
              </a:solidFill>
              <a:latin typeface="Courier New" pitchFamily="49" charset="0"/>
            </a:endParaRPr>
          </a:p>
        </p:txBody>
      </p:sp>
      <p:sp>
        <p:nvSpPr>
          <p:cNvPr id="54275" name="Slide Number Placeholder 1"/>
          <p:cNvSpPr>
            <a:spLocks noGrp="1"/>
          </p:cNvSpPr>
          <p:nvPr>
            <p:ph type="sldNum" sz="quarter" idx="11"/>
          </p:nvPr>
        </p:nvSpPr>
        <p:spPr>
          <a:noFill/>
        </p:spPr>
        <p:txBody>
          <a:bodyPr/>
          <a:lstStyle/>
          <a:p>
            <a:r>
              <a:rPr lang="en-US" dirty="0">
                <a:cs typeface="Arial" charset="0"/>
              </a:rPr>
              <a:t>3-</a:t>
            </a:r>
            <a:fld id="{9E0AD6B3-F3F7-45D8-8F1F-38DBBDED9DA8}" type="slidenum">
              <a:rPr lang="en-US">
                <a:cs typeface="Arial" charset="0"/>
              </a:rPr>
              <a:pPr/>
              <a:t>23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518" y="1615440"/>
            <a:ext cx="7517882" cy="4108133"/>
          </a:xfrm>
          <a:prstGeom prst="rect">
            <a:avLst/>
          </a:prstGeom>
        </p:spPr>
      </p:pic>
      <p:sp>
        <p:nvSpPr>
          <p:cNvPr id="35841" name="Rectangle 2"/>
          <p:cNvSpPr>
            <a:spLocks noGrp="1" noChangeArrowheads="1"/>
          </p:cNvSpPr>
          <p:nvPr>
            <p:ph type="title"/>
          </p:nvPr>
        </p:nvSpPr>
        <p:spPr/>
        <p:txBody>
          <a:bodyPr/>
          <a:lstStyle/>
          <a:p>
            <a:r>
              <a:rPr lang="en-US" sz="2800" dirty="0" smtClean="0"/>
              <a:t>Processing SQL Query Statements:</a:t>
            </a:r>
            <a:br>
              <a:rPr lang="en-US" sz="2800" dirty="0" smtClean="0"/>
            </a:br>
            <a:r>
              <a:rPr lang="en-US" sz="3600" dirty="0" smtClean="0"/>
              <a:t>Microsoft SQL Server 2014</a:t>
            </a:r>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24</a:t>
            </a:fld>
            <a:endParaRPr lang="en-US" dirty="0">
              <a:cs typeface="Arial" charset="0"/>
            </a:endParaRPr>
          </a:p>
        </p:txBody>
      </p:sp>
      <p:sp>
        <p:nvSpPr>
          <p:cNvPr id="6" name="Rectangle 5"/>
          <p:cNvSpPr/>
          <p:nvPr/>
        </p:nvSpPr>
        <p:spPr>
          <a:xfrm>
            <a:off x="1447800" y="5638800"/>
            <a:ext cx="7467600" cy="646331"/>
          </a:xfrm>
          <a:prstGeom prst="rect">
            <a:avLst/>
          </a:prstGeom>
        </p:spPr>
        <p:txBody>
          <a:bodyPr wrap="square">
            <a:spAutoFit/>
          </a:bodyPr>
          <a:lstStyle/>
          <a:p>
            <a:r>
              <a:rPr lang="en-US" dirty="0" smtClean="0"/>
              <a:t>Figure 3-13:</a:t>
            </a:r>
            <a:br>
              <a:rPr lang="en-US" dirty="0" smtClean="0"/>
            </a:br>
            <a:r>
              <a:rPr lang="en-US" dirty="0" smtClean="0"/>
              <a:t>SQL Query Results in the Microsoft SQL Server Management Studio</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4007680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519" y="1600200"/>
            <a:ext cx="7517882" cy="4095869"/>
          </a:xfrm>
          <a:prstGeom prst="rect">
            <a:avLst/>
          </a:prstGeom>
        </p:spPr>
      </p:pic>
      <p:sp>
        <p:nvSpPr>
          <p:cNvPr id="35841" name="Rectangle 2"/>
          <p:cNvSpPr>
            <a:spLocks noGrp="1" noChangeArrowheads="1"/>
          </p:cNvSpPr>
          <p:nvPr>
            <p:ph type="title"/>
          </p:nvPr>
        </p:nvSpPr>
        <p:spPr/>
        <p:txBody>
          <a:bodyPr/>
          <a:lstStyle/>
          <a:p>
            <a:r>
              <a:rPr lang="en-US" sz="2800" dirty="0" smtClean="0"/>
              <a:t>Processing SQL Query Statements:</a:t>
            </a:r>
            <a:br>
              <a:rPr lang="en-US" sz="2800" dirty="0" smtClean="0"/>
            </a:br>
            <a:r>
              <a:rPr lang="en-US" sz="2400" dirty="0" smtClean="0"/>
              <a:t>Oracle Database Express Edition 11</a:t>
            </a:r>
            <a:r>
              <a:rPr lang="en-US" sz="2400" i="1" dirty="0" smtClean="0"/>
              <a:t>g</a:t>
            </a:r>
            <a:r>
              <a:rPr lang="en-US" sz="2400" dirty="0" smtClean="0"/>
              <a:t> Release 2</a:t>
            </a:r>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25</a:t>
            </a:fld>
            <a:endParaRPr lang="en-US" dirty="0">
              <a:cs typeface="Arial" charset="0"/>
            </a:endParaRPr>
          </a:p>
        </p:txBody>
      </p:sp>
      <p:sp>
        <p:nvSpPr>
          <p:cNvPr id="6" name="Rectangle 5"/>
          <p:cNvSpPr/>
          <p:nvPr/>
        </p:nvSpPr>
        <p:spPr>
          <a:xfrm>
            <a:off x="1447800" y="5930015"/>
            <a:ext cx="7239000" cy="369332"/>
          </a:xfrm>
          <a:prstGeom prst="rect">
            <a:avLst/>
          </a:prstGeom>
        </p:spPr>
        <p:txBody>
          <a:bodyPr wrap="square">
            <a:spAutoFit/>
          </a:bodyPr>
          <a:lstStyle/>
          <a:p>
            <a:r>
              <a:rPr lang="en-US" dirty="0" smtClean="0"/>
              <a:t>Figure 3-14:  SQL Query Results in the Oracle SQL Developer</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064302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519" y="1593156"/>
            <a:ext cx="7517882" cy="4110791"/>
          </a:xfrm>
          <a:prstGeom prst="rect">
            <a:avLst/>
          </a:prstGeom>
        </p:spPr>
      </p:pic>
      <p:sp>
        <p:nvSpPr>
          <p:cNvPr id="35841" name="Rectangle 2"/>
          <p:cNvSpPr>
            <a:spLocks noGrp="1" noChangeArrowheads="1"/>
          </p:cNvSpPr>
          <p:nvPr>
            <p:ph type="title"/>
          </p:nvPr>
        </p:nvSpPr>
        <p:spPr/>
        <p:txBody>
          <a:bodyPr/>
          <a:lstStyle/>
          <a:p>
            <a:r>
              <a:rPr lang="en-US" sz="2800" dirty="0" smtClean="0"/>
              <a:t>Processing SQL Query Statements:</a:t>
            </a:r>
            <a:br>
              <a:rPr lang="en-US" sz="2800" dirty="0" smtClean="0"/>
            </a:br>
            <a:r>
              <a:rPr lang="en-US" sz="3600" dirty="0" smtClean="0"/>
              <a:t>MySQL 5.6</a:t>
            </a:r>
          </a:p>
        </p:txBody>
      </p:sp>
      <p:sp>
        <p:nvSpPr>
          <p:cNvPr id="35843" name="Slide Number Placeholder 1"/>
          <p:cNvSpPr>
            <a:spLocks noGrp="1"/>
          </p:cNvSpPr>
          <p:nvPr>
            <p:ph type="sldNum" sz="quarter" idx="11"/>
          </p:nvPr>
        </p:nvSpPr>
        <p:spPr>
          <a:noFill/>
        </p:spPr>
        <p:txBody>
          <a:bodyPr/>
          <a:lstStyle/>
          <a:p>
            <a:r>
              <a:rPr lang="en-US" dirty="0">
                <a:cs typeface="Arial" charset="0"/>
              </a:rPr>
              <a:t>3-</a:t>
            </a:r>
            <a:fld id="{E570C530-DE0A-4A6D-B840-9310F755A310}" type="slidenum">
              <a:rPr lang="en-US">
                <a:cs typeface="Arial" charset="0"/>
              </a:rPr>
              <a:pPr/>
              <a:t>26</a:t>
            </a:fld>
            <a:endParaRPr lang="en-US" dirty="0">
              <a:cs typeface="Arial" charset="0"/>
            </a:endParaRPr>
          </a:p>
        </p:txBody>
      </p:sp>
      <p:sp>
        <p:nvSpPr>
          <p:cNvPr id="6" name="Rectangle 5"/>
          <p:cNvSpPr/>
          <p:nvPr/>
        </p:nvSpPr>
        <p:spPr>
          <a:xfrm>
            <a:off x="1397518" y="5879068"/>
            <a:ext cx="7060682" cy="369332"/>
          </a:xfrm>
          <a:prstGeom prst="rect">
            <a:avLst/>
          </a:prstGeom>
        </p:spPr>
        <p:txBody>
          <a:bodyPr wrap="square">
            <a:spAutoFit/>
          </a:bodyPr>
          <a:lstStyle/>
          <a:p>
            <a:r>
              <a:rPr lang="en-US" dirty="0" smtClean="0"/>
              <a:t>Figure 3-15:  SQL Query Results in the MySQL Workbench</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53847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3200" dirty="0" smtClean="0"/>
              <a:t>SQL for Data Retrieval:</a:t>
            </a:r>
            <a:br>
              <a:rPr lang="en-US" sz="3200" dirty="0" smtClean="0"/>
            </a:br>
            <a:r>
              <a:rPr lang="en-US" sz="3200" dirty="0" smtClean="0"/>
              <a:t>Match Criteria</a:t>
            </a:r>
          </a:p>
        </p:txBody>
      </p:sp>
      <p:sp>
        <p:nvSpPr>
          <p:cNvPr id="56322" name="Rectangle 3"/>
          <p:cNvSpPr>
            <a:spLocks noGrp="1" noChangeArrowheads="1"/>
          </p:cNvSpPr>
          <p:nvPr>
            <p:ph idx="1"/>
          </p:nvPr>
        </p:nvSpPr>
        <p:spPr/>
        <p:txBody>
          <a:bodyPr/>
          <a:lstStyle/>
          <a:p>
            <a:r>
              <a:rPr lang="en-US" dirty="0" smtClean="0"/>
              <a:t>The WHERE clause match criteria may include</a:t>
            </a:r>
          </a:p>
          <a:p>
            <a:pPr lvl="1"/>
            <a:r>
              <a:rPr lang="en-US" dirty="0" smtClean="0"/>
              <a:t>Equals “=”</a:t>
            </a:r>
          </a:p>
          <a:p>
            <a:pPr lvl="1"/>
            <a:r>
              <a:rPr lang="en-US" dirty="0" smtClean="0"/>
              <a:t>Not Equals “&lt;&gt;”</a:t>
            </a:r>
          </a:p>
          <a:p>
            <a:pPr lvl="1"/>
            <a:r>
              <a:rPr lang="en-US" dirty="0" smtClean="0"/>
              <a:t>Greater than “&gt;”</a:t>
            </a:r>
          </a:p>
          <a:p>
            <a:pPr lvl="1"/>
            <a:r>
              <a:rPr lang="en-US" dirty="0" smtClean="0"/>
              <a:t>Less than “&lt;”</a:t>
            </a:r>
          </a:p>
          <a:p>
            <a:pPr lvl="1"/>
            <a:r>
              <a:rPr lang="en-US" dirty="0" smtClean="0"/>
              <a:t>Greater than or Equal to “&gt;=”</a:t>
            </a:r>
          </a:p>
          <a:p>
            <a:pPr lvl="1"/>
            <a:r>
              <a:rPr lang="en-US" dirty="0" smtClean="0"/>
              <a:t>Less than or Equal to “&lt;=”</a:t>
            </a:r>
          </a:p>
          <a:p>
            <a:pPr lvl="1"/>
            <a:endParaRPr lang="en-US" dirty="0" smtClean="0"/>
          </a:p>
        </p:txBody>
      </p:sp>
      <p:sp>
        <p:nvSpPr>
          <p:cNvPr id="56323" name="Slide Number Placeholder 1"/>
          <p:cNvSpPr>
            <a:spLocks noGrp="1"/>
          </p:cNvSpPr>
          <p:nvPr>
            <p:ph type="sldNum" sz="quarter" idx="11"/>
          </p:nvPr>
        </p:nvSpPr>
        <p:spPr>
          <a:noFill/>
        </p:spPr>
        <p:txBody>
          <a:bodyPr/>
          <a:lstStyle/>
          <a:p>
            <a:r>
              <a:rPr lang="en-US" dirty="0">
                <a:cs typeface="Arial" charset="0"/>
              </a:rPr>
              <a:t>3-</a:t>
            </a:r>
            <a:fld id="{6FBBF615-9545-457F-AE69-6658B5217943}" type="slidenum">
              <a:rPr lang="en-US">
                <a:cs typeface="Arial" charset="0"/>
              </a:rPr>
              <a:pPr/>
              <a:t>27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z="3200" dirty="0" smtClean="0"/>
              <a:t>SQL for Data Retrieval:</a:t>
            </a:r>
            <a:br>
              <a:rPr lang="en-US" sz="3200" dirty="0" smtClean="0"/>
            </a:br>
            <a:r>
              <a:rPr lang="en-US" sz="3600" dirty="0" smtClean="0"/>
              <a:t>Match Operators</a:t>
            </a:r>
          </a:p>
        </p:txBody>
      </p:sp>
      <p:sp>
        <p:nvSpPr>
          <p:cNvPr id="58370" name="Rectangle 3"/>
          <p:cNvSpPr>
            <a:spLocks noGrp="1" noChangeArrowheads="1"/>
          </p:cNvSpPr>
          <p:nvPr>
            <p:ph idx="1"/>
          </p:nvPr>
        </p:nvSpPr>
        <p:spPr/>
        <p:txBody>
          <a:bodyPr/>
          <a:lstStyle/>
          <a:p>
            <a:r>
              <a:rPr lang="en-US" dirty="0" smtClean="0"/>
              <a:t>Multiple matching criteria may be specified using</a:t>
            </a:r>
          </a:p>
          <a:p>
            <a:pPr lvl="1"/>
            <a:r>
              <a:rPr lang="en-US" dirty="0" smtClean="0"/>
              <a:t>AND</a:t>
            </a:r>
          </a:p>
          <a:p>
            <a:pPr lvl="2"/>
            <a:r>
              <a:rPr lang="en-US" dirty="0" smtClean="0"/>
              <a:t>Representing an intersection of the data sets</a:t>
            </a:r>
          </a:p>
          <a:p>
            <a:pPr lvl="1"/>
            <a:r>
              <a:rPr lang="en-US" dirty="0" smtClean="0"/>
              <a:t>OR</a:t>
            </a:r>
          </a:p>
          <a:p>
            <a:pPr lvl="2"/>
            <a:r>
              <a:rPr lang="en-US" dirty="0" smtClean="0"/>
              <a:t>Representing a union of the data sets</a:t>
            </a:r>
          </a:p>
          <a:p>
            <a:pPr lvl="2"/>
            <a:endParaRPr lang="en-US" dirty="0" smtClean="0"/>
          </a:p>
        </p:txBody>
      </p:sp>
      <p:sp>
        <p:nvSpPr>
          <p:cNvPr id="58371" name="Slide Number Placeholder 1"/>
          <p:cNvSpPr>
            <a:spLocks noGrp="1"/>
          </p:cNvSpPr>
          <p:nvPr>
            <p:ph type="sldNum" sz="quarter" idx="11"/>
          </p:nvPr>
        </p:nvSpPr>
        <p:spPr>
          <a:noFill/>
        </p:spPr>
        <p:txBody>
          <a:bodyPr/>
          <a:lstStyle/>
          <a:p>
            <a:r>
              <a:rPr lang="en-US" dirty="0">
                <a:cs typeface="Arial" charset="0"/>
              </a:rPr>
              <a:t>3-</a:t>
            </a:r>
            <a:fld id="{1B8B7EDC-A190-487F-AEF9-EBC6A7028570}" type="slidenum">
              <a:rPr lang="en-US">
                <a:cs typeface="Arial" charset="0"/>
              </a:rPr>
              <a:pPr/>
              <a:t>28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3200" dirty="0" smtClean="0"/>
              <a:t>SQL for Data Retrieval:</a:t>
            </a:r>
            <a:r>
              <a:rPr lang="en-US" sz="2800" dirty="0" smtClean="0"/>
              <a:t/>
            </a:r>
            <a:br>
              <a:rPr lang="en-US" sz="2800" dirty="0" smtClean="0"/>
            </a:br>
            <a:r>
              <a:rPr lang="en-US" sz="3600" dirty="0" smtClean="0"/>
              <a:t>Operator Examples</a:t>
            </a:r>
          </a:p>
        </p:txBody>
      </p:sp>
      <p:sp>
        <p:nvSpPr>
          <p:cNvPr id="60418" name="Rectangle 3"/>
          <p:cNvSpPr>
            <a:spLocks noGrp="1" noChangeArrowheads="1"/>
          </p:cNvSpPr>
          <p:nvPr>
            <p:ph idx="1"/>
          </p:nvPr>
        </p:nvSpPr>
        <p:spPr>
          <a:xfrm>
            <a:off x="1671638" y="1839913"/>
            <a:ext cx="7015162" cy="4408487"/>
          </a:xfrm>
        </p:spPr>
        <p:txBody>
          <a:bodyPr/>
          <a:lstStyle/>
          <a:p>
            <a:pPr lvl="1">
              <a:buFontTx/>
              <a:buNone/>
            </a:pPr>
            <a:r>
              <a:rPr lang="en-US" sz="1800" b="1" dirty="0" smtClean="0">
                <a:solidFill>
                  <a:srgbClr val="2117E7"/>
                </a:solidFill>
                <a:latin typeface="Courier New" pitchFamily="49" charset="0"/>
              </a:rPr>
              <a:t>SELECT     EmpName</a:t>
            </a:r>
          </a:p>
          <a:p>
            <a:pPr lvl="1">
              <a:buFontTx/>
              <a:buNone/>
            </a:pPr>
            <a:r>
              <a:rPr lang="en-US" sz="1800" b="1" dirty="0" smtClean="0">
                <a:solidFill>
                  <a:srgbClr val="2117E7"/>
                </a:solidFill>
                <a:latin typeface="Courier New" pitchFamily="49" charset="0"/>
              </a:rPr>
              <a:t>FROM 	 EMPLOYEE</a:t>
            </a:r>
          </a:p>
          <a:p>
            <a:pPr lvl="1">
              <a:buFontTx/>
              <a:buNone/>
            </a:pPr>
            <a:r>
              <a:rPr lang="en-US" sz="1800" b="1" dirty="0" smtClean="0">
                <a:solidFill>
                  <a:srgbClr val="2117E7"/>
                </a:solidFill>
                <a:latin typeface="Courier New" pitchFamily="49" charset="0"/>
              </a:rPr>
              <a:t>WHERE      DeptID &lt; 7</a:t>
            </a:r>
          </a:p>
          <a:p>
            <a:pPr lvl="1">
              <a:buFontTx/>
              <a:buNone/>
            </a:pPr>
            <a:r>
              <a:rPr lang="en-US" sz="1800" b="1" dirty="0" smtClean="0">
                <a:solidFill>
                  <a:srgbClr val="2117E7"/>
                </a:solidFill>
                <a:latin typeface="Courier New" pitchFamily="49" charset="0"/>
              </a:rPr>
              <a:t>			 OR 	 DeptID &gt; 12;</a:t>
            </a:r>
          </a:p>
          <a:p>
            <a:pPr lvl="1">
              <a:buFontTx/>
              <a:buNone/>
            </a:pPr>
            <a:endParaRPr lang="en-US" sz="1800" b="1" dirty="0" smtClean="0">
              <a:latin typeface="Courier New" pitchFamily="49" charset="0"/>
            </a:endParaRPr>
          </a:p>
          <a:p>
            <a:pPr lvl="1">
              <a:buFontTx/>
              <a:buNone/>
            </a:pPr>
            <a:endParaRPr lang="en-US" sz="1800" b="1" dirty="0" smtClean="0">
              <a:latin typeface="Courier New" pitchFamily="49" charset="0"/>
            </a:endParaRPr>
          </a:p>
          <a:p>
            <a:pPr lvl="1">
              <a:buFontTx/>
              <a:buNone/>
            </a:pPr>
            <a:r>
              <a:rPr lang="en-US" sz="1800" b="1" dirty="0" smtClean="0">
                <a:solidFill>
                  <a:srgbClr val="2117E7"/>
                </a:solidFill>
                <a:latin typeface="Courier New" pitchFamily="49" charset="0"/>
              </a:rPr>
              <a:t>SELECT  	 EmpName</a:t>
            </a:r>
          </a:p>
          <a:p>
            <a:pPr lvl="1">
              <a:buFontTx/>
              <a:buNone/>
            </a:pPr>
            <a:r>
              <a:rPr lang="en-US" sz="1800" b="1" dirty="0" smtClean="0">
                <a:solidFill>
                  <a:srgbClr val="2117E7"/>
                </a:solidFill>
                <a:latin typeface="Courier New" pitchFamily="49" charset="0"/>
              </a:rPr>
              <a:t>FROM    	 EMPLOYEE</a:t>
            </a:r>
          </a:p>
          <a:p>
            <a:pPr lvl="1">
              <a:buFontTx/>
              <a:buNone/>
            </a:pPr>
            <a:r>
              <a:rPr lang="en-US" sz="1800" b="1" dirty="0" smtClean="0">
                <a:solidFill>
                  <a:srgbClr val="2117E7"/>
                </a:solidFill>
                <a:latin typeface="Courier New" pitchFamily="49" charset="0"/>
              </a:rPr>
              <a:t>WHERE   	 DeptID = 9</a:t>
            </a:r>
          </a:p>
          <a:p>
            <a:pPr lvl="1">
              <a:buFontTx/>
              <a:buNone/>
            </a:pPr>
            <a:r>
              <a:rPr lang="en-US" sz="1800" b="1" dirty="0" smtClean="0">
                <a:solidFill>
                  <a:srgbClr val="2117E7"/>
                </a:solidFill>
                <a:latin typeface="Courier New" pitchFamily="49" charset="0"/>
              </a:rPr>
              <a:t>	     	 AND  SalaryCode &lt;= 23;</a:t>
            </a:r>
          </a:p>
          <a:p>
            <a:pPr lvl="1">
              <a:buFontTx/>
              <a:buNone/>
            </a:pPr>
            <a:endParaRPr lang="en-US" sz="1800" b="1" dirty="0" smtClean="0">
              <a:solidFill>
                <a:srgbClr val="2117E7"/>
              </a:solidFill>
              <a:latin typeface="Courier New" pitchFamily="49" charset="0"/>
            </a:endParaRPr>
          </a:p>
          <a:p>
            <a:pPr lvl="1">
              <a:buFontTx/>
              <a:buNone/>
            </a:pPr>
            <a:endParaRPr lang="en-US" sz="1800" b="1" dirty="0" smtClean="0">
              <a:latin typeface="Courier New" pitchFamily="49" charset="0"/>
            </a:endParaRPr>
          </a:p>
        </p:txBody>
      </p:sp>
      <p:sp>
        <p:nvSpPr>
          <p:cNvPr id="60419" name="Slide Number Placeholder 1"/>
          <p:cNvSpPr>
            <a:spLocks noGrp="1"/>
          </p:cNvSpPr>
          <p:nvPr>
            <p:ph type="sldNum" sz="quarter" idx="11"/>
          </p:nvPr>
        </p:nvSpPr>
        <p:spPr>
          <a:noFill/>
        </p:spPr>
        <p:txBody>
          <a:bodyPr/>
          <a:lstStyle/>
          <a:p>
            <a:r>
              <a:rPr lang="en-US" dirty="0">
                <a:cs typeface="Arial" charset="0"/>
              </a:rPr>
              <a:t>3-</a:t>
            </a:r>
            <a:fld id="{01949EFE-3A80-41AA-B79B-81CF30FC0D58}" type="slidenum">
              <a:rPr lang="en-US">
                <a:cs typeface="Arial" charset="0"/>
              </a:rPr>
              <a:pPr/>
              <a:t>29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Structured Query Language</a:t>
            </a:r>
          </a:p>
        </p:txBody>
      </p:sp>
      <p:sp>
        <p:nvSpPr>
          <p:cNvPr id="21506" name="Rectangle 3"/>
          <p:cNvSpPr>
            <a:spLocks noGrp="1" noChangeArrowheads="1"/>
          </p:cNvSpPr>
          <p:nvPr>
            <p:ph idx="1"/>
          </p:nvPr>
        </p:nvSpPr>
        <p:spPr/>
        <p:txBody>
          <a:bodyPr/>
          <a:lstStyle/>
          <a:p>
            <a:r>
              <a:rPr lang="en-US" b="1" dirty="0" smtClean="0"/>
              <a:t>Structured Query Language</a:t>
            </a:r>
          </a:p>
          <a:p>
            <a:pPr lvl="1"/>
            <a:r>
              <a:rPr lang="en-US" dirty="0" smtClean="0"/>
              <a:t>Acronym: SQL</a:t>
            </a:r>
          </a:p>
          <a:p>
            <a:pPr lvl="1"/>
            <a:r>
              <a:rPr lang="en-US" dirty="0" smtClean="0"/>
              <a:t>Pronounced as “S-Q-L” [“Ess-Que-El”]</a:t>
            </a:r>
          </a:p>
          <a:p>
            <a:pPr lvl="1"/>
            <a:r>
              <a:rPr lang="en-US" dirty="0" smtClean="0"/>
              <a:t>Originally developed by IBM as the SEQUEL language in the 1970s</a:t>
            </a:r>
          </a:p>
          <a:p>
            <a:pPr lvl="1"/>
            <a:r>
              <a:rPr lang="en-US" dirty="0" smtClean="0"/>
              <a:t>SQL-92 is an ANSI national standard adopted in 1992.</a:t>
            </a:r>
          </a:p>
          <a:p>
            <a:pPr lvl="1"/>
            <a:r>
              <a:rPr lang="en-US" dirty="0" smtClean="0"/>
              <a:t>SQL:2011 is current standard.</a:t>
            </a:r>
          </a:p>
        </p:txBody>
      </p:sp>
      <p:sp>
        <p:nvSpPr>
          <p:cNvPr id="21507" name="Slide Number Placeholder 1"/>
          <p:cNvSpPr>
            <a:spLocks noGrp="1"/>
          </p:cNvSpPr>
          <p:nvPr>
            <p:ph type="sldNum" sz="quarter" idx="11"/>
          </p:nvPr>
        </p:nvSpPr>
        <p:spPr>
          <a:noFill/>
        </p:spPr>
        <p:txBody>
          <a:bodyPr/>
          <a:lstStyle/>
          <a:p>
            <a:r>
              <a:rPr lang="en-US" dirty="0">
                <a:cs typeface="Arial" charset="0"/>
              </a:rPr>
              <a:t>3-</a:t>
            </a:r>
            <a:fld id="{04129CB9-481F-491B-A6A9-7CAF302DBDFE}" type="slidenum">
              <a:rPr lang="en-US">
                <a:cs typeface="Arial" charset="0"/>
              </a:rPr>
              <a:pPr/>
              <a:t>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447800" y="228600"/>
            <a:ext cx="7467600" cy="1143000"/>
          </a:xfrm>
        </p:spPr>
        <p:txBody>
          <a:bodyPr/>
          <a:lstStyle/>
          <a:p>
            <a:r>
              <a:rPr lang="en-US" sz="3200" dirty="0" smtClean="0"/>
              <a:t>SQL for Data Retrieval:</a:t>
            </a:r>
            <a:br>
              <a:rPr lang="en-US" sz="3200" dirty="0" smtClean="0"/>
            </a:br>
            <a:r>
              <a:rPr lang="en-US" sz="3600" dirty="0" smtClean="0"/>
              <a:t>A List of Values</a:t>
            </a:r>
          </a:p>
        </p:txBody>
      </p:sp>
      <p:sp>
        <p:nvSpPr>
          <p:cNvPr id="62466" name="Rectangle 3"/>
          <p:cNvSpPr>
            <a:spLocks noGrp="1" noChangeArrowheads="1"/>
          </p:cNvSpPr>
          <p:nvPr>
            <p:ph idx="1"/>
          </p:nvPr>
        </p:nvSpPr>
        <p:spPr>
          <a:xfrm>
            <a:off x="1447800" y="1752600"/>
            <a:ext cx="7467600" cy="4343400"/>
          </a:xfrm>
        </p:spPr>
        <p:txBody>
          <a:bodyPr/>
          <a:lstStyle/>
          <a:p>
            <a:r>
              <a:rPr lang="en-US" sz="2800" dirty="0" smtClean="0"/>
              <a:t>The WHERE clause may include the IN keyword to specify that a particular column value must be included in a list of values.</a:t>
            </a:r>
          </a:p>
          <a:p>
            <a:endParaRPr lang="en-US" sz="2800" dirty="0" smtClean="0"/>
          </a:p>
          <a:p>
            <a:pPr lvl="2">
              <a:buFontTx/>
              <a:buNone/>
            </a:pPr>
            <a:r>
              <a:rPr lang="en-US" sz="1800" b="1" dirty="0" smtClean="0">
                <a:solidFill>
                  <a:srgbClr val="2117E7"/>
                </a:solidFill>
                <a:latin typeface="Courier New" pitchFamily="49" charset="0"/>
              </a:rPr>
              <a:t>SELECT    EmpName</a:t>
            </a:r>
          </a:p>
          <a:p>
            <a:pPr lvl="2">
              <a:buFontTx/>
              <a:buNone/>
            </a:pPr>
            <a:r>
              <a:rPr lang="en-US" sz="1800" b="1" dirty="0" smtClean="0">
                <a:solidFill>
                  <a:srgbClr val="2117E7"/>
                </a:solidFill>
                <a:latin typeface="Courier New" pitchFamily="49" charset="0"/>
              </a:rPr>
              <a:t>FROM      EMPLOYEE</a:t>
            </a:r>
          </a:p>
          <a:p>
            <a:pPr lvl="2">
              <a:buFontTx/>
              <a:buNone/>
            </a:pPr>
            <a:r>
              <a:rPr lang="en-US" sz="1800" b="1" dirty="0" smtClean="0">
                <a:solidFill>
                  <a:srgbClr val="2117E7"/>
                </a:solidFill>
                <a:latin typeface="Courier New" pitchFamily="49" charset="0"/>
              </a:rPr>
              <a:t>WHERE     DeptID IN (4, 8, 9);</a:t>
            </a:r>
          </a:p>
          <a:p>
            <a:pPr>
              <a:buFontTx/>
              <a:buNone/>
            </a:pPr>
            <a:endParaRPr lang="en-US" sz="2400" dirty="0" smtClean="0"/>
          </a:p>
        </p:txBody>
      </p:sp>
      <p:sp>
        <p:nvSpPr>
          <p:cNvPr id="62467" name="Slide Number Placeholder 1"/>
          <p:cNvSpPr>
            <a:spLocks noGrp="1"/>
          </p:cNvSpPr>
          <p:nvPr>
            <p:ph type="sldNum" sz="quarter" idx="11"/>
          </p:nvPr>
        </p:nvSpPr>
        <p:spPr>
          <a:noFill/>
        </p:spPr>
        <p:txBody>
          <a:bodyPr/>
          <a:lstStyle/>
          <a:p>
            <a:r>
              <a:rPr lang="en-US" dirty="0">
                <a:cs typeface="Arial" charset="0"/>
              </a:rPr>
              <a:t>3-</a:t>
            </a:r>
            <a:fld id="{9DC5C843-5CED-4AEA-AD49-24B27567E055}" type="slidenum">
              <a:rPr lang="en-US">
                <a:cs typeface="Arial" charset="0"/>
              </a:rPr>
              <a:pPr/>
              <a:t>30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z="3200" dirty="0" smtClean="0"/>
              <a:t>SQL for Data Retrieval:</a:t>
            </a:r>
            <a:br>
              <a:rPr lang="en-US" sz="3200" dirty="0" smtClean="0"/>
            </a:br>
            <a:r>
              <a:rPr lang="en-US" sz="3200" dirty="0" smtClean="0"/>
              <a:t>The Logical NOT Operator</a:t>
            </a:r>
          </a:p>
        </p:txBody>
      </p:sp>
      <p:sp>
        <p:nvSpPr>
          <p:cNvPr id="64514" name="Rectangle 3"/>
          <p:cNvSpPr>
            <a:spLocks noGrp="1" noChangeArrowheads="1"/>
          </p:cNvSpPr>
          <p:nvPr>
            <p:ph idx="1"/>
          </p:nvPr>
        </p:nvSpPr>
        <p:spPr>
          <a:xfrm>
            <a:off x="1447800" y="1603375"/>
            <a:ext cx="7239000" cy="4568825"/>
          </a:xfrm>
        </p:spPr>
        <p:txBody>
          <a:bodyPr/>
          <a:lstStyle/>
          <a:p>
            <a:r>
              <a:rPr lang="en-US" dirty="0" smtClean="0"/>
              <a:t>Any criteria statement may be preceded by a NOT operator, which is to say that all information will be shown except that information matching the specified criteria</a:t>
            </a:r>
          </a:p>
          <a:p>
            <a:endParaRPr lang="en-US" sz="2400" dirty="0" smtClean="0"/>
          </a:p>
          <a:p>
            <a:pPr lvl="2">
              <a:buFontTx/>
              <a:buNone/>
            </a:pPr>
            <a:r>
              <a:rPr lang="en-US" sz="1800" b="1" dirty="0" smtClean="0">
                <a:solidFill>
                  <a:srgbClr val="2117E7"/>
                </a:solidFill>
                <a:latin typeface="Courier New" pitchFamily="49" charset="0"/>
              </a:rPr>
              <a:t>SELECT   EmpName</a:t>
            </a:r>
          </a:p>
          <a:p>
            <a:pPr lvl="2">
              <a:buFontTx/>
              <a:buNone/>
            </a:pPr>
            <a:r>
              <a:rPr lang="en-US" sz="1800" b="1" dirty="0" smtClean="0">
                <a:solidFill>
                  <a:srgbClr val="2117E7"/>
                </a:solidFill>
                <a:latin typeface="Courier New" pitchFamily="49" charset="0"/>
              </a:rPr>
              <a:t>FROM     EMPLOYEE</a:t>
            </a:r>
          </a:p>
          <a:p>
            <a:pPr lvl="2">
              <a:buFontTx/>
              <a:buNone/>
            </a:pPr>
            <a:r>
              <a:rPr lang="en-US" sz="1800" b="1" dirty="0" smtClean="0">
                <a:solidFill>
                  <a:srgbClr val="2117E7"/>
                </a:solidFill>
                <a:latin typeface="Courier New" pitchFamily="49" charset="0"/>
              </a:rPr>
              <a:t>WHERE    DeptID NOT IN (4, 8, 9);</a:t>
            </a:r>
          </a:p>
          <a:p>
            <a:pPr lvl="1"/>
            <a:endParaRPr lang="en-US" sz="1800" b="1" dirty="0" smtClean="0">
              <a:solidFill>
                <a:srgbClr val="CC99FF"/>
              </a:solidFill>
              <a:latin typeface="Courier New" pitchFamily="49" charset="0"/>
            </a:endParaRPr>
          </a:p>
        </p:txBody>
      </p:sp>
      <p:sp>
        <p:nvSpPr>
          <p:cNvPr id="64515" name="Slide Number Placeholder 1"/>
          <p:cNvSpPr>
            <a:spLocks noGrp="1"/>
          </p:cNvSpPr>
          <p:nvPr>
            <p:ph type="sldNum" sz="quarter" idx="11"/>
          </p:nvPr>
        </p:nvSpPr>
        <p:spPr>
          <a:noFill/>
        </p:spPr>
        <p:txBody>
          <a:bodyPr/>
          <a:lstStyle/>
          <a:p>
            <a:r>
              <a:rPr lang="en-US" dirty="0">
                <a:cs typeface="Arial" charset="0"/>
              </a:rPr>
              <a:t>3-</a:t>
            </a:r>
            <a:fld id="{F2585AD6-1353-40C8-9E6E-B2D1E710B3A5}" type="slidenum">
              <a:rPr lang="en-US">
                <a:cs typeface="Arial" charset="0"/>
              </a:rPr>
              <a:pPr/>
              <a:t>31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447800" y="228600"/>
            <a:ext cx="7467600" cy="1143000"/>
          </a:xfrm>
        </p:spPr>
        <p:txBody>
          <a:bodyPr/>
          <a:lstStyle/>
          <a:p>
            <a:r>
              <a:rPr lang="en-US" sz="3200" dirty="0" smtClean="0"/>
              <a:t>SQL for Data Retrieval:</a:t>
            </a:r>
            <a:br>
              <a:rPr lang="en-US" sz="3200" dirty="0" smtClean="0"/>
            </a:br>
            <a:r>
              <a:rPr lang="en-US" sz="3200" dirty="0" smtClean="0"/>
              <a:t>Finding Data in a Range of Values</a:t>
            </a:r>
          </a:p>
        </p:txBody>
      </p:sp>
      <p:sp>
        <p:nvSpPr>
          <p:cNvPr id="66562" name="Rectangle 3"/>
          <p:cNvSpPr>
            <a:spLocks noGrp="1" noChangeArrowheads="1"/>
          </p:cNvSpPr>
          <p:nvPr>
            <p:ph idx="1"/>
          </p:nvPr>
        </p:nvSpPr>
        <p:spPr>
          <a:xfrm>
            <a:off x="1447800" y="1679575"/>
            <a:ext cx="7239000" cy="3206750"/>
          </a:xfrm>
        </p:spPr>
        <p:txBody>
          <a:bodyPr/>
          <a:lstStyle/>
          <a:p>
            <a:pPr>
              <a:lnSpc>
                <a:spcPct val="90000"/>
              </a:lnSpc>
            </a:pPr>
            <a:r>
              <a:rPr lang="en-US" sz="2800" dirty="0" smtClean="0"/>
              <a:t>SQL provides a BETWEEN keyword that allows a user to specify a minimum and maximum value on one line.</a:t>
            </a:r>
          </a:p>
          <a:p>
            <a:pPr>
              <a:lnSpc>
                <a:spcPct val="90000"/>
              </a:lnSpc>
            </a:pPr>
            <a:endParaRPr lang="en-US" sz="2800" dirty="0" smtClean="0"/>
          </a:p>
          <a:p>
            <a:pPr lvl="2">
              <a:lnSpc>
                <a:spcPct val="90000"/>
              </a:lnSpc>
              <a:buFontTx/>
              <a:buNone/>
            </a:pPr>
            <a:r>
              <a:rPr lang="en-US" sz="1800" b="1" dirty="0" smtClean="0">
                <a:solidFill>
                  <a:srgbClr val="2117E7"/>
                </a:solidFill>
                <a:latin typeface="Courier New" pitchFamily="49" charset="0"/>
              </a:rPr>
              <a:t>SELECT  EmpName</a:t>
            </a:r>
          </a:p>
          <a:p>
            <a:pPr lvl="2">
              <a:lnSpc>
                <a:spcPct val="90000"/>
              </a:lnSpc>
              <a:buFontTx/>
              <a:buNone/>
            </a:pPr>
            <a:r>
              <a:rPr lang="en-US" sz="1800" b="1" dirty="0" smtClean="0">
                <a:solidFill>
                  <a:srgbClr val="2117E7"/>
                </a:solidFill>
                <a:latin typeface="Courier New" pitchFamily="49" charset="0"/>
              </a:rPr>
              <a:t>FROM    EMPLOYEE</a:t>
            </a:r>
          </a:p>
          <a:p>
            <a:pPr lvl="2">
              <a:lnSpc>
                <a:spcPct val="90000"/>
              </a:lnSpc>
              <a:buFontTx/>
              <a:buNone/>
            </a:pPr>
            <a:r>
              <a:rPr lang="en-US" sz="1800" b="1" dirty="0" smtClean="0">
                <a:solidFill>
                  <a:srgbClr val="2117E7"/>
                </a:solidFill>
                <a:latin typeface="Courier New" pitchFamily="49" charset="0"/>
              </a:rPr>
              <a:t>WHERE   SalaryCode BETWEEN 10 AND 45;</a:t>
            </a:r>
          </a:p>
        </p:txBody>
      </p:sp>
      <p:sp>
        <p:nvSpPr>
          <p:cNvPr id="66563" name="Slide Number Placeholder 1"/>
          <p:cNvSpPr>
            <a:spLocks noGrp="1"/>
          </p:cNvSpPr>
          <p:nvPr>
            <p:ph type="sldNum" sz="quarter" idx="11"/>
          </p:nvPr>
        </p:nvSpPr>
        <p:spPr>
          <a:noFill/>
        </p:spPr>
        <p:txBody>
          <a:bodyPr/>
          <a:lstStyle/>
          <a:p>
            <a:r>
              <a:rPr lang="en-US" dirty="0">
                <a:cs typeface="Arial" charset="0"/>
              </a:rPr>
              <a:t>3-</a:t>
            </a:r>
            <a:fld id="{80D90E82-254C-4423-A1DA-CBEC9E149D3D}" type="slidenum">
              <a:rPr lang="en-US">
                <a:cs typeface="Arial" charset="0"/>
              </a:rPr>
              <a:pPr/>
              <a:t>32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sz="3200" dirty="0" smtClean="0"/>
              <a:t>SQL for Data Retrieval:</a:t>
            </a:r>
            <a:r>
              <a:rPr lang="en-US" sz="3600" dirty="0" smtClean="0"/>
              <a:t/>
            </a:r>
            <a:br>
              <a:rPr lang="en-US" sz="3600" dirty="0" smtClean="0"/>
            </a:br>
            <a:r>
              <a:rPr lang="en-US" sz="3200" dirty="0" smtClean="0"/>
              <a:t>Allowing for Wildcard Searches</a:t>
            </a:r>
          </a:p>
        </p:txBody>
      </p:sp>
      <p:sp>
        <p:nvSpPr>
          <p:cNvPr id="68610" name="Rectangle 3"/>
          <p:cNvSpPr>
            <a:spLocks noGrp="1" noChangeArrowheads="1"/>
          </p:cNvSpPr>
          <p:nvPr>
            <p:ph idx="1"/>
          </p:nvPr>
        </p:nvSpPr>
        <p:spPr/>
        <p:txBody>
          <a:bodyPr/>
          <a:lstStyle/>
          <a:p>
            <a:r>
              <a:rPr lang="en-US" dirty="0" smtClean="0"/>
              <a:t>The SQL LIKE keyword allows searches on partial data values.</a:t>
            </a:r>
          </a:p>
          <a:p>
            <a:r>
              <a:rPr lang="en-US" dirty="0" smtClean="0"/>
              <a:t>LIKE can be paired with wildcards to find rows matching a string value.</a:t>
            </a:r>
            <a:endParaRPr lang="en-US" sz="2800" dirty="0" smtClean="0"/>
          </a:p>
          <a:p>
            <a:pPr lvl="1"/>
            <a:r>
              <a:rPr lang="en-US" dirty="0" smtClean="0"/>
              <a:t>Multiple character wildcard character is a percent sign (%).</a:t>
            </a:r>
          </a:p>
          <a:p>
            <a:pPr lvl="1"/>
            <a:r>
              <a:rPr lang="en-US" dirty="0" smtClean="0"/>
              <a:t>Single character wildcard character is an underscore (_).</a:t>
            </a:r>
          </a:p>
          <a:p>
            <a:pPr lvl="1"/>
            <a:endParaRPr lang="en-US" dirty="0" smtClean="0"/>
          </a:p>
        </p:txBody>
      </p:sp>
      <p:sp>
        <p:nvSpPr>
          <p:cNvPr id="68611" name="Slide Number Placeholder 1"/>
          <p:cNvSpPr>
            <a:spLocks noGrp="1"/>
          </p:cNvSpPr>
          <p:nvPr>
            <p:ph type="sldNum" sz="quarter" idx="11"/>
          </p:nvPr>
        </p:nvSpPr>
        <p:spPr>
          <a:noFill/>
        </p:spPr>
        <p:txBody>
          <a:bodyPr/>
          <a:lstStyle/>
          <a:p>
            <a:r>
              <a:rPr lang="en-US" dirty="0">
                <a:cs typeface="Arial" charset="0"/>
              </a:rPr>
              <a:t>3-</a:t>
            </a:r>
            <a:fld id="{8DFDC735-642C-421F-BAA1-1905FCD23659}" type="slidenum">
              <a:rPr lang="en-US">
                <a:cs typeface="Arial" charset="0"/>
              </a:rPr>
              <a:pPr/>
              <a:t>33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447800" y="228600"/>
            <a:ext cx="7467600" cy="1143000"/>
          </a:xfrm>
        </p:spPr>
        <p:txBody>
          <a:bodyPr/>
          <a:lstStyle/>
          <a:p>
            <a:r>
              <a:rPr lang="en-US" sz="3200" dirty="0" smtClean="0"/>
              <a:t>SQL for Data Retrieval:</a:t>
            </a:r>
            <a:br>
              <a:rPr lang="en-US" sz="3200" dirty="0" smtClean="0"/>
            </a:br>
            <a:r>
              <a:rPr lang="en-US" sz="3600" dirty="0" smtClean="0"/>
              <a:t>Wildcard Search Examples</a:t>
            </a:r>
          </a:p>
        </p:txBody>
      </p:sp>
      <p:sp>
        <p:nvSpPr>
          <p:cNvPr id="70658" name="Rectangle 3"/>
          <p:cNvSpPr>
            <a:spLocks noGrp="1" noChangeArrowheads="1"/>
          </p:cNvSpPr>
          <p:nvPr>
            <p:ph idx="1"/>
          </p:nvPr>
        </p:nvSpPr>
        <p:spPr>
          <a:xfrm>
            <a:off x="1447800" y="1676400"/>
            <a:ext cx="7391400" cy="4191000"/>
          </a:xfrm>
        </p:spPr>
        <p:txBody>
          <a:bodyPr/>
          <a:lstStyle/>
          <a:p>
            <a:pPr lvl="2">
              <a:buFontTx/>
              <a:buNone/>
            </a:pPr>
            <a:endParaRPr lang="en-US" dirty="0" smtClean="0"/>
          </a:p>
          <a:p>
            <a:pPr lvl="2">
              <a:buFontTx/>
              <a:buNone/>
            </a:pPr>
            <a:r>
              <a:rPr lang="en-US" sz="1800" b="1" dirty="0" smtClean="0">
                <a:solidFill>
                  <a:srgbClr val="2117E7"/>
                </a:solidFill>
                <a:latin typeface="Courier New" pitchFamily="49" charset="0"/>
              </a:rPr>
              <a:t>SELECT		EmpID</a:t>
            </a:r>
          </a:p>
          <a:p>
            <a:pPr lvl="2">
              <a:buFontTx/>
              <a:buNone/>
            </a:pPr>
            <a:r>
              <a:rPr lang="en-US" sz="1800" b="1" dirty="0" smtClean="0">
                <a:solidFill>
                  <a:srgbClr val="2117E7"/>
                </a:solidFill>
                <a:latin typeface="Courier New" pitchFamily="49" charset="0"/>
              </a:rPr>
              <a:t>FROM      	EMPLOYEE</a:t>
            </a:r>
          </a:p>
          <a:p>
            <a:pPr lvl="2">
              <a:buFontTx/>
              <a:buNone/>
            </a:pPr>
            <a:r>
              <a:rPr lang="en-US" sz="1800" b="1" dirty="0" smtClean="0">
                <a:solidFill>
                  <a:srgbClr val="2117E7"/>
                </a:solidFill>
                <a:latin typeface="Courier New" pitchFamily="49" charset="0"/>
              </a:rPr>
              <a:t>WHERE   	EmpName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Kr%</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a:p>
            <a:pPr lvl="2">
              <a:buFontTx/>
              <a:buNone/>
            </a:pPr>
            <a:endParaRPr lang="en-US" sz="1800" b="1" dirty="0" smtClean="0">
              <a:latin typeface="Courier New" pitchFamily="49" charset="0"/>
            </a:endParaRPr>
          </a:p>
          <a:p>
            <a:pPr lvl="2">
              <a:buFontTx/>
              <a:buNone/>
            </a:pPr>
            <a:r>
              <a:rPr lang="en-US" sz="1800" b="1" dirty="0" smtClean="0">
                <a:solidFill>
                  <a:srgbClr val="2117E7"/>
                </a:solidFill>
                <a:latin typeface="Courier New" pitchFamily="49" charset="0"/>
              </a:rPr>
              <a:t>SELECT   	EmpID</a:t>
            </a:r>
          </a:p>
          <a:p>
            <a:pPr lvl="2">
              <a:buFontTx/>
              <a:buNone/>
            </a:pPr>
            <a:r>
              <a:rPr lang="en-US" sz="1800" b="1" dirty="0" smtClean="0">
                <a:solidFill>
                  <a:srgbClr val="2117E7"/>
                </a:solidFill>
                <a:latin typeface="Courier New" pitchFamily="49" charset="0"/>
              </a:rPr>
              <a:t>FROM      	EMPLOYEE</a:t>
            </a:r>
          </a:p>
          <a:p>
            <a:pPr lvl="2">
              <a:buFontTx/>
              <a:buNone/>
            </a:pPr>
            <a:r>
              <a:rPr lang="en-US" sz="1800" b="1" dirty="0" smtClean="0">
                <a:solidFill>
                  <a:srgbClr val="2117E7"/>
                </a:solidFill>
                <a:latin typeface="Courier New" pitchFamily="49" charset="0"/>
              </a:rPr>
              <a:t>WHERE   	Phone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616-___-____</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p:txBody>
      </p:sp>
      <p:sp>
        <p:nvSpPr>
          <p:cNvPr id="70659" name="Slide Number Placeholder 1"/>
          <p:cNvSpPr>
            <a:spLocks noGrp="1"/>
          </p:cNvSpPr>
          <p:nvPr>
            <p:ph type="sldNum" sz="quarter" idx="11"/>
          </p:nvPr>
        </p:nvSpPr>
        <p:spPr>
          <a:noFill/>
        </p:spPr>
        <p:txBody>
          <a:bodyPr/>
          <a:lstStyle/>
          <a:p>
            <a:r>
              <a:rPr lang="en-US" dirty="0">
                <a:cs typeface="Arial" charset="0"/>
              </a:rPr>
              <a:t>3-</a:t>
            </a:r>
            <a:fld id="{4E20A99B-2C3A-4BDB-868B-B58218B9F822}" type="slidenum">
              <a:rPr lang="en-US">
                <a:cs typeface="Arial" charset="0"/>
              </a:rPr>
              <a:pPr/>
              <a:t>34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524000" y="228600"/>
            <a:ext cx="7315200" cy="1143000"/>
          </a:xfrm>
        </p:spPr>
        <p:txBody>
          <a:bodyPr/>
          <a:lstStyle/>
          <a:p>
            <a:r>
              <a:rPr lang="en-US" sz="3200" dirty="0" smtClean="0"/>
              <a:t>SQL for Data Retrieval:</a:t>
            </a:r>
            <a:br>
              <a:rPr lang="en-US" sz="3200" dirty="0" smtClean="0"/>
            </a:br>
            <a:r>
              <a:rPr lang="en-US" sz="3600" dirty="0" smtClean="0"/>
              <a:t>Sorting the Results</a:t>
            </a:r>
          </a:p>
        </p:txBody>
      </p:sp>
      <p:sp>
        <p:nvSpPr>
          <p:cNvPr id="72706" name="Rectangle 3"/>
          <p:cNvSpPr>
            <a:spLocks noGrp="1" noChangeArrowheads="1"/>
          </p:cNvSpPr>
          <p:nvPr>
            <p:ph idx="1"/>
          </p:nvPr>
        </p:nvSpPr>
        <p:spPr>
          <a:xfrm>
            <a:off x="1447800" y="1600200"/>
            <a:ext cx="7239000" cy="3886200"/>
          </a:xfrm>
        </p:spPr>
        <p:txBody>
          <a:bodyPr/>
          <a:lstStyle/>
          <a:p>
            <a:r>
              <a:rPr lang="en-US" dirty="0" smtClean="0"/>
              <a:t>Query results may be sorted using the ORDER BY clause.</a:t>
            </a:r>
          </a:p>
          <a:p>
            <a:endParaRPr lang="en-US" dirty="0" smtClean="0"/>
          </a:p>
          <a:p>
            <a:pPr lvl="2">
              <a:buFontTx/>
              <a:buNone/>
            </a:pPr>
            <a:r>
              <a:rPr lang="en-US" sz="1800" b="1" dirty="0" smtClean="0">
                <a:solidFill>
                  <a:srgbClr val="2117E7"/>
                </a:solidFill>
                <a:latin typeface="Courier New" pitchFamily="49" charset="0"/>
              </a:rPr>
              <a:t>SELECT 	*</a:t>
            </a:r>
          </a:p>
          <a:p>
            <a:pPr lvl="2">
              <a:buFontTx/>
              <a:buNone/>
            </a:pPr>
            <a:r>
              <a:rPr lang="en-US" sz="1800" b="1" dirty="0" smtClean="0">
                <a:solidFill>
                  <a:srgbClr val="2117E7"/>
                </a:solidFill>
                <a:latin typeface="Courier New" pitchFamily="49" charset="0"/>
              </a:rPr>
              <a:t>FROM 		EMPLOYEE</a:t>
            </a:r>
          </a:p>
          <a:p>
            <a:pPr lvl="2">
              <a:buFontTx/>
              <a:buNone/>
            </a:pPr>
            <a:r>
              <a:rPr lang="en-US" sz="1800" b="1" dirty="0" smtClean="0">
                <a:solidFill>
                  <a:srgbClr val="2117E7"/>
                </a:solidFill>
                <a:latin typeface="Courier New" pitchFamily="49" charset="0"/>
              </a:rPr>
              <a:t>ORDER BY 	EmpName;</a:t>
            </a:r>
          </a:p>
        </p:txBody>
      </p:sp>
      <p:sp>
        <p:nvSpPr>
          <p:cNvPr id="72707" name="Slide Number Placeholder 1"/>
          <p:cNvSpPr>
            <a:spLocks noGrp="1"/>
          </p:cNvSpPr>
          <p:nvPr>
            <p:ph type="sldNum" sz="quarter" idx="11"/>
          </p:nvPr>
        </p:nvSpPr>
        <p:spPr>
          <a:noFill/>
        </p:spPr>
        <p:txBody>
          <a:bodyPr/>
          <a:lstStyle/>
          <a:p>
            <a:r>
              <a:rPr lang="en-US" dirty="0">
                <a:cs typeface="Arial" charset="0"/>
              </a:rPr>
              <a:t>3-</a:t>
            </a:r>
            <a:fld id="{55CC7DD0-3541-4AC3-9D5F-42A75AE9B8BF}" type="slidenum">
              <a:rPr lang="en-US">
                <a:cs typeface="Arial" charset="0"/>
              </a:rPr>
              <a:pPr/>
              <a:t>35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3200" dirty="0" smtClean="0"/>
              <a:t>SQL for Data Retrieval:</a:t>
            </a:r>
            <a:br>
              <a:rPr lang="en-US" sz="3200" dirty="0" smtClean="0"/>
            </a:br>
            <a:r>
              <a:rPr lang="en-US" sz="3600" dirty="0" smtClean="0"/>
              <a:t>Built-in SQL Functions</a:t>
            </a:r>
          </a:p>
        </p:txBody>
      </p:sp>
      <p:sp>
        <p:nvSpPr>
          <p:cNvPr id="74754" name="Rectangle 3"/>
          <p:cNvSpPr>
            <a:spLocks noGrp="1" noChangeArrowheads="1"/>
          </p:cNvSpPr>
          <p:nvPr>
            <p:ph idx="1"/>
          </p:nvPr>
        </p:nvSpPr>
        <p:spPr/>
        <p:txBody>
          <a:bodyPr/>
          <a:lstStyle/>
          <a:p>
            <a:pPr>
              <a:lnSpc>
                <a:spcPct val="90000"/>
              </a:lnSpc>
            </a:pPr>
            <a:r>
              <a:rPr lang="en-US" dirty="0" smtClean="0"/>
              <a:t>SQL provides several built-in functions: </a:t>
            </a:r>
          </a:p>
          <a:p>
            <a:pPr lvl="1">
              <a:lnSpc>
                <a:spcPct val="90000"/>
              </a:lnSpc>
            </a:pPr>
            <a:r>
              <a:rPr lang="en-US" dirty="0" smtClean="0"/>
              <a:t>COUNT</a:t>
            </a:r>
          </a:p>
          <a:p>
            <a:pPr lvl="2">
              <a:lnSpc>
                <a:spcPct val="90000"/>
              </a:lnSpc>
            </a:pPr>
            <a:r>
              <a:rPr lang="en-US" dirty="0" smtClean="0"/>
              <a:t>Counts the number of rows that match the specified criteria</a:t>
            </a:r>
          </a:p>
          <a:p>
            <a:pPr lvl="1">
              <a:lnSpc>
                <a:spcPct val="90000"/>
              </a:lnSpc>
            </a:pPr>
            <a:r>
              <a:rPr lang="en-US" dirty="0" smtClean="0"/>
              <a:t>MIN</a:t>
            </a:r>
          </a:p>
          <a:p>
            <a:pPr lvl="2">
              <a:lnSpc>
                <a:spcPct val="90000"/>
              </a:lnSpc>
            </a:pPr>
            <a:r>
              <a:rPr lang="en-US" dirty="0" smtClean="0"/>
              <a:t>Finds the minimum value for a specific column for those rows matching the criteria</a:t>
            </a:r>
          </a:p>
          <a:p>
            <a:pPr lvl="1">
              <a:lnSpc>
                <a:spcPct val="90000"/>
              </a:lnSpc>
            </a:pPr>
            <a:r>
              <a:rPr lang="en-US" dirty="0" smtClean="0"/>
              <a:t>MAX</a:t>
            </a:r>
          </a:p>
          <a:p>
            <a:pPr lvl="2">
              <a:lnSpc>
                <a:spcPct val="90000"/>
              </a:lnSpc>
            </a:pPr>
            <a:r>
              <a:rPr lang="en-US" dirty="0" smtClean="0"/>
              <a:t>Finds the maximum value for a specific column for those rows matching the criteria</a:t>
            </a:r>
          </a:p>
        </p:txBody>
      </p:sp>
      <p:sp>
        <p:nvSpPr>
          <p:cNvPr id="74755" name="Slide Number Placeholder 1"/>
          <p:cNvSpPr>
            <a:spLocks noGrp="1"/>
          </p:cNvSpPr>
          <p:nvPr>
            <p:ph type="sldNum" sz="quarter" idx="11"/>
          </p:nvPr>
        </p:nvSpPr>
        <p:spPr>
          <a:noFill/>
        </p:spPr>
        <p:txBody>
          <a:bodyPr/>
          <a:lstStyle/>
          <a:p>
            <a:r>
              <a:rPr lang="en-US" dirty="0">
                <a:cs typeface="Arial" charset="0"/>
              </a:rPr>
              <a:t>3-</a:t>
            </a:r>
            <a:fld id="{81E46DC2-EF70-4BBA-840B-13F9E8901D4D}" type="slidenum">
              <a:rPr lang="en-US">
                <a:cs typeface="Arial" charset="0"/>
              </a:rPr>
              <a:pPr/>
              <a:t>36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z="3200" dirty="0" smtClean="0"/>
              <a:t>SQL for Data Retrieval:</a:t>
            </a:r>
            <a:br>
              <a:rPr lang="en-US" sz="3200" dirty="0" smtClean="0"/>
            </a:br>
            <a:r>
              <a:rPr lang="en-US" sz="3200" dirty="0" smtClean="0"/>
              <a:t>Built-in SQL Functions (Cont’d)</a:t>
            </a:r>
          </a:p>
        </p:txBody>
      </p:sp>
      <p:sp>
        <p:nvSpPr>
          <p:cNvPr id="76802" name="Rectangle 3"/>
          <p:cNvSpPr>
            <a:spLocks noGrp="1" noChangeArrowheads="1"/>
          </p:cNvSpPr>
          <p:nvPr>
            <p:ph idx="1"/>
          </p:nvPr>
        </p:nvSpPr>
        <p:spPr/>
        <p:txBody>
          <a:bodyPr/>
          <a:lstStyle/>
          <a:p>
            <a:r>
              <a:rPr lang="en-US" dirty="0" smtClean="0"/>
              <a:t>SUM</a:t>
            </a:r>
          </a:p>
          <a:p>
            <a:pPr lvl="1"/>
            <a:r>
              <a:rPr lang="en-US" dirty="0" smtClean="0"/>
              <a:t>Calculates the sum for a specific column for those rows matching the criteria</a:t>
            </a:r>
          </a:p>
          <a:p>
            <a:r>
              <a:rPr lang="en-US" dirty="0" smtClean="0"/>
              <a:t>AVG</a:t>
            </a:r>
          </a:p>
          <a:p>
            <a:pPr lvl="1"/>
            <a:r>
              <a:rPr lang="en-US" dirty="0" smtClean="0"/>
              <a:t>Calculates the numerical average of a specific column for those rows matching the criteria</a:t>
            </a:r>
          </a:p>
          <a:p>
            <a:endParaRPr lang="en-US" dirty="0" smtClean="0"/>
          </a:p>
        </p:txBody>
      </p:sp>
      <p:sp>
        <p:nvSpPr>
          <p:cNvPr id="76803" name="Slide Number Placeholder 1"/>
          <p:cNvSpPr>
            <a:spLocks noGrp="1"/>
          </p:cNvSpPr>
          <p:nvPr>
            <p:ph type="sldNum" sz="quarter" idx="11"/>
          </p:nvPr>
        </p:nvSpPr>
        <p:spPr>
          <a:noFill/>
        </p:spPr>
        <p:txBody>
          <a:bodyPr/>
          <a:lstStyle/>
          <a:p>
            <a:r>
              <a:rPr lang="en-US" dirty="0">
                <a:cs typeface="Arial" charset="0"/>
              </a:rPr>
              <a:t>3-</a:t>
            </a:r>
            <a:fld id="{BC9A631F-F466-4699-92E4-B5A98ED0EDC7}" type="slidenum">
              <a:rPr lang="en-US">
                <a:cs typeface="Arial" charset="0"/>
              </a:rPr>
              <a:pPr/>
              <a:t>37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447800" y="228600"/>
            <a:ext cx="7467600" cy="1143000"/>
          </a:xfrm>
        </p:spPr>
        <p:txBody>
          <a:bodyPr/>
          <a:lstStyle/>
          <a:p>
            <a:r>
              <a:rPr lang="en-US" sz="3200" dirty="0" smtClean="0"/>
              <a:t>SQL for Data Retrieval:</a:t>
            </a:r>
            <a:br>
              <a:rPr lang="en-US" sz="3200" dirty="0" smtClean="0"/>
            </a:br>
            <a:r>
              <a:rPr lang="en-US" sz="3600" dirty="0" smtClean="0"/>
              <a:t>Built-in Function Examples</a:t>
            </a:r>
          </a:p>
        </p:txBody>
      </p:sp>
      <p:sp>
        <p:nvSpPr>
          <p:cNvPr id="78850" name="Rectangle 3"/>
          <p:cNvSpPr>
            <a:spLocks noGrp="1" noChangeArrowheads="1"/>
          </p:cNvSpPr>
          <p:nvPr>
            <p:ph idx="1"/>
          </p:nvPr>
        </p:nvSpPr>
        <p:spPr>
          <a:xfrm>
            <a:off x="1447800" y="1920875"/>
            <a:ext cx="7164388" cy="4087813"/>
          </a:xfrm>
        </p:spPr>
        <p:txBody>
          <a:bodyPr/>
          <a:lstStyle/>
          <a:p>
            <a:pPr lvl="2">
              <a:buFontTx/>
              <a:buNone/>
            </a:pPr>
            <a:r>
              <a:rPr lang="en-US" sz="1800" b="1" dirty="0" smtClean="0">
                <a:solidFill>
                  <a:srgbClr val="2117E7"/>
                </a:solidFill>
                <a:latin typeface="Courier New" pitchFamily="49" charset="0"/>
              </a:rPr>
              <a:t>SELECT COUNT(DeptID)</a:t>
            </a:r>
          </a:p>
          <a:p>
            <a:pPr lvl="2">
              <a:buFontTx/>
              <a:buNone/>
            </a:pPr>
            <a:r>
              <a:rPr lang="en-US" sz="1800" b="1" dirty="0" smtClean="0">
                <a:solidFill>
                  <a:srgbClr val="2117E7"/>
                </a:solidFill>
                <a:latin typeface="Courier New" pitchFamily="49" charset="0"/>
              </a:rPr>
              <a:t>FROM 	EMPLOYEE;</a:t>
            </a:r>
          </a:p>
          <a:p>
            <a:pPr lvl="2">
              <a:buFontTx/>
              <a:buNone/>
            </a:pPr>
            <a:endParaRPr lang="en-US" sz="1800" b="1" dirty="0" smtClean="0">
              <a:solidFill>
                <a:srgbClr val="2117E7"/>
              </a:solidFill>
              <a:latin typeface="Courier New" pitchFamily="49" charset="0"/>
            </a:endParaRPr>
          </a:p>
          <a:p>
            <a:pPr lvl="2">
              <a:buFontTx/>
              <a:buNone/>
            </a:pPr>
            <a:r>
              <a:rPr lang="en-US" sz="1800" b="1" dirty="0" smtClean="0">
                <a:solidFill>
                  <a:srgbClr val="2117E7"/>
                </a:solidFill>
                <a:latin typeface="Courier New" pitchFamily="49" charset="0"/>
              </a:rPr>
              <a:t>SELECT MIN(Hours) AS MinimumHours,</a:t>
            </a:r>
          </a:p>
          <a:p>
            <a:pPr lvl="2">
              <a:buFontTx/>
              <a:buNone/>
            </a:pPr>
            <a:r>
              <a:rPr lang="en-US" sz="1800" b="1" dirty="0" smtClean="0">
                <a:solidFill>
                  <a:srgbClr val="2117E7"/>
                </a:solidFill>
                <a:latin typeface="Courier New" pitchFamily="49" charset="0"/>
              </a:rPr>
              <a:t>		MAX(Hours) AS MaximumHours,</a:t>
            </a:r>
          </a:p>
          <a:p>
            <a:pPr lvl="2">
              <a:buFontTx/>
              <a:buNone/>
            </a:pPr>
            <a:r>
              <a:rPr lang="en-US" sz="1800" b="1" dirty="0" smtClean="0">
                <a:solidFill>
                  <a:srgbClr val="2117E7"/>
                </a:solidFill>
                <a:latin typeface="Courier New" pitchFamily="49" charset="0"/>
              </a:rPr>
              <a:t>		AVG(Hours) AS AverageHours</a:t>
            </a:r>
          </a:p>
          <a:p>
            <a:pPr lvl="2">
              <a:buFontTx/>
              <a:buNone/>
            </a:pPr>
            <a:r>
              <a:rPr lang="en-US" sz="1800" b="1" dirty="0" smtClean="0">
                <a:solidFill>
                  <a:srgbClr val="2117E7"/>
                </a:solidFill>
                <a:latin typeface="Courier New" pitchFamily="49" charset="0"/>
              </a:rPr>
              <a:t>FROM 	PROJECT</a:t>
            </a:r>
          </a:p>
          <a:p>
            <a:pPr lvl="2">
              <a:buFontTx/>
              <a:buNone/>
            </a:pPr>
            <a:r>
              <a:rPr lang="en-US" sz="1800" b="1" dirty="0" smtClean="0">
                <a:solidFill>
                  <a:srgbClr val="2117E7"/>
                </a:solidFill>
                <a:latin typeface="Courier New" pitchFamily="49" charset="0"/>
              </a:rPr>
              <a:t>WHERE 	ProjID &gt; 7;</a:t>
            </a:r>
          </a:p>
          <a:p>
            <a:pPr lvl="2">
              <a:buFontTx/>
              <a:buNone/>
            </a:pPr>
            <a:endParaRPr lang="en-US" sz="1800" b="1" dirty="0" smtClean="0">
              <a:solidFill>
                <a:srgbClr val="CC99FF"/>
              </a:solidFill>
              <a:latin typeface="Courier New" pitchFamily="49" charset="0"/>
            </a:endParaRPr>
          </a:p>
          <a:p>
            <a:pPr lvl="2">
              <a:buFontTx/>
              <a:buNone/>
            </a:pPr>
            <a:endParaRPr lang="en-US" dirty="0" smtClean="0"/>
          </a:p>
          <a:p>
            <a:pPr lvl="2">
              <a:buFontTx/>
              <a:buNone/>
            </a:pPr>
            <a:endParaRPr lang="en-US" dirty="0" smtClean="0"/>
          </a:p>
        </p:txBody>
      </p:sp>
      <p:sp>
        <p:nvSpPr>
          <p:cNvPr id="78851" name="Slide Number Placeholder 1"/>
          <p:cNvSpPr>
            <a:spLocks noGrp="1"/>
          </p:cNvSpPr>
          <p:nvPr>
            <p:ph type="sldNum" sz="quarter" idx="11"/>
          </p:nvPr>
        </p:nvSpPr>
        <p:spPr>
          <a:noFill/>
        </p:spPr>
        <p:txBody>
          <a:bodyPr/>
          <a:lstStyle/>
          <a:p>
            <a:r>
              <a:rPr lang="en-US" dirty="0">
                <a:cs typeface="Arial" charset="0"/>
              </a:rPr>
              <a:t>3-</a:t>
            </a:r>
            <a:fld id="{EB0AD8FC-D84C-4449-A4FA-481CD056F080}" type="slidenum">
              <a:rPr lang="en-US">
                <a:cs typeface="Arial" charset="0"/>
              </a:rPr>
              <a:pPr/>
              <a:t>38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z="3200" dirty="0" smtClean="0"/>
              <a:t>SQL for Data Retrieval:</a:t>
            </a:r>
            <a:br>
              <a:rPr lang="en-US" sz="3200" dirty="0" smtClean="0"/>
            </a:br>
            <a:r>
              <a:rPr lang="en-US" sz="3600" dirty="0" smtClean="0"/>
              <a:t>Providing Subtotals: GROUP BY</a:t>
            </a:r>
          </a:p>
        </p:txBody>
      </p:sp>
      <p:sp>
        <p:nvSpPr>
          <p:cNvPr id="80898" name="Rectangle 3"/>
          <p:cNvSpPr>
            <a:spLocks noGrp="1" noChangeArrowheads="1"/>
          </p:cNvSpPr>
          <p:nvPr>
            <p:ph idx="1"/>
          </p:nvPr>
        </p:nvSpPr>
        <p:spPr/>
        <p:txBody>
          <a:bodyPr/>
          <a:lstStyle/>
          <a:p>
            <a:r>
              <a:rPr lang="en-US" dirty="0" smtClean="0"/>
              <a:t>Subtotals may be calculated by using the GROUP BY clause.</a:t>
            </a:r>
          </a:p>
          <a:p>
            <a:r>
              <a:rPr lang="en-US" dirty="0" smtClean="0"/>
              <a:t>The HAVING clause may be used to restrict which data is displayed.</a:t>
            </a:r>
          </a:p>
          <a:p>
            <a:pPr lvl="1">
              <a:buFontTx/>
              <a:buNone/>
            </a:pPr>
            <a:r>
              <a:rPr lang="en-US" sz="2000" b="1" dirty="0" smtClean="0">
                <a:latin typeface="Courier New" pitchFamily="49" charset="0"/>
              </a:rPr>
              <a:t>		</a:t>
            </a:r>
          </a:p>
          <a:p>
            <a:pPr lvl="1">
              <a:buFontTx/>
              <a:buNone/>
            </a:pPr>
            <a:r>
              <a:rPr lang="en-US" sz="2000" b="1" dirty="0" smtClean="0">
                <a:latin typeface="Courier New" pitchFamily="49" charset="0"/>
              </a:rPr>
              <a:t>		</a:t>
            </a:r>
            <a:r>
              <a:rPr lang="en-US" sz="2000" b="1" dirty="0" smtClean="0">
                <a:solidFill>
                  <a:srgbClr val="2117E7"/>
                </a:solidFill>
                <a:latin typeface="Courier New" pitchFamily="49" charset="0"/>
              </a:rPr>
              <a:t>SELECT 	DeptID,</a:t>
            </a:r>
          </a:p>
          <a:p>
            <a:pPr lvl="2">
              <a:buFontTx/>
              <a:buNone/>
            </a:pPr>
            <a:r>
              <a:rPr lang="en-US" sz="1800" b="1" dirty="0" smtClean="0">
                <a:solidFill>
                  <a:srgbClr val="2117E7"/>
                </a:solidFill>
                <a:latin typeface="Courier New" pitchFamily="49" charset="0"/>
              </a:rPr>
              <a:t>			COUNT(*) AS NumOfEmployees</a:t>
            </a:r>
          </a:p>
          <a:p>
            <a:pPr lvl="2">
              <a:buFontTx/>
              <a:buNone/>
            </a:pPr>
            <a:r>
              <a:rPr lang="en-US" sz="1800" b="1" dirty="0" smtClean="0">
                <a:solidFill>
                  <a:srgbClr val="2117E7"/>
                </a:solidFill>
                <a:latin typeface="Courier New" pitchFamily="49" charset="0"/>
              </a:rPr>
              <a:t>FROM 		EMPLOYEE</a:t>
            </a:r>
          </a:p>
          <a:p>
            <a:pPr lvl="2">
              <a:buFontTx/>
              <a:buNone/>
            </a:pPr>
            <a:r>
              <a:rPr lang="en-US" sz="1800" b="1" dirty="0" smtClean="0">
                <a:solidFill>
                  <a:srgbClr val="2117E7"/>
                </a:solidFill>
                <a:latin typeface="Courier New" pitchFamily="49" charset="0"/>
              </a:rPr>
              <a:t>GROUP BY 	DeptID</a:t>
            </a:r>
          </a:p>
          <a:p>
            <a:pPr lvl="2">
              <a:buFontTx/>
              <a:buNone/>
            </a:pPr>
            <a:r>
              <a:rPr lang="en-US" sz="1800" b="1" dirty="0" smtClean="0">
                <a:solidFill>
                  <a:srgbClr val="2117E7"/>
                </a:solidFill>
                <a:latin typeface="Courier New" pitchFamily="49" charset="0"/>
              </a:rPr>
              <a:t>HAVING 	COUNT(*) &gt; 3;</a:t>
            </a:r>
          </a:p>
        </p:txBody>
      </p:sp>
      <p:sp>
        <p:nvSpPr>
          <p:cNvPr id="80899" name="Slide Number Placeholder 1"/>
          <p:cNvSpPr>
            <a:spLocks noGrp="1"/>
          </p:cNvSpPr>
          <p:nvPr>
            <p:ph type="sldNum" sz="quarter" idx="11"/>
          </p:nvPr>
        </p:nvSpPr>
        <p:spPr>
          <a:noFill/>
        </p:spPr>
        <p:txBody>
          <a:bodyPr/>
          <a:lstStyle/>
          <a:p>
            <a:r>
              <a:rPr lang="en-US" dirty="0">
                <a:cs typeface="Arial" charset="0"/>
              </a:rPr>
              <a:t>3-</a:t>
            </a:r>
            <a:fld id="{B3E270DB-3652-4CCC-BF4E-C15040F21D9D}" type="slidenum">
              <a:rPr lang="en-US">
                <a:cs typeface="Arial" charset="0"/>
              </a:rPr>
              <a:pPr/>
              <a:t>39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SQL Defined</a:t>
            </a:r>
          </a:p>
        </p:txBody>
      </p:sp>
      <p:sp>
        <p:nvSpPr>
          <p:cNvPr id="23554" name="Rectangle 3"/>
          <p:cNvSpPr>
            <a:spLocks noGrp="1" noChangeArrowheads="1"/>
          </p:cNvSpPr>
          <p:nvPr>
            <p:ph idx="1"/>
          </p:nvPr>
        </p:nvSpPr>
        <p:spPr/>
        <p:txBody>
          <a:bodyPr/>
          <a:lstStyle/>
          <a:p>
            <a:pPr>
              <a:lnSpc>
                <a:spcPct val="80000"/>
              </a:lnSpc>
            </a:pPr>
            <a:r>
              <a:rPr lang="en-US" sz="2400" dirty="0" smtClean="0"/>
              <a:t>SQL is not a programming language, but rather a data sublanguage.</a:t>
            </a:r>
          </a:p>
          <a:p>
            <a:pPr>
              <a:lnSpc>
                <a:spcPct val="80000"/>
              </a:lnSpc>
            </a:pPr>
            <a:r>
              <a:rPr lang="en-US" sz="2400" dirty="0" smtClean="0"/>
              <a:t>SQL is comprised of</a:t>
            </a:r>
          </a:p>
          <a:p>
            <a:pPr lvl="1">
              <a:lnSpc>
                <a:spcPct val="80000"/>
              </a:lnSpc>
            </a:pPr>
            <a:r>
              <a:rPr lang="en-US" sz="2000" dirty="0" smtClean="0"/>
              <a:t>Data definition language (DDL)</a:t>
            </a:r>
          </a:p>
          <a:p>
            <a:pPr lvl="2">
              <a:lnSpc>
                <a:spcPct val="80000"/>
              </a:lnSpc>
            </a:pPr>
            <a:r>
              <a:rPr lang="en-US" sz="1800" dirty="0" smtClean="0"/>
              <a:t>Used to define database structures</a:t>
            </a:r>
          </a:p>
          <a:p>
            <a:pPr lvl="1">
              <a:lnSpc>
                <a:spcPct val="80000"/>
              </a:lnSpc>
            </a:pPr>
            <a:r>
              <a:rPr lang="en-US" sz="2000" dirty="0" smtClean="0"/>
              <a:t>Data manipulation language (DML)</a:t>
            </a:r>
          </a:p>
          <a:p>
            <a:pPr lvl="2">
              <a:lnSpc>
                <a:spcPct val="80000"/>
              </a:lnSpc>
            </a:pPr>
            <a:r>
              <a:rPr lang="en-US" sz="1800" dirty="0" smtClean="0"/>
              <a:t>Data definition and updating</a:t>
            </a:r>
          </a:p>
          <a:p>
            <a:pPr lvl="2">
              <a:lnSpc>
                <a:spcPct val="80000"/>
              </a:lnSpc>
            </a:pPr>
            <a:r>
              <a:rPr lang="en-US" sz="1800" dirty="0" smtClean="0"/>
              <a:t>Data retrieval (Queries)</a:t>
            </a:r>
          </a:p>
          <a:p>
            <a:pPr lvl="1">
              <a:lnSpc>
                <a:spcPct val="80000"/>
              </a:lnSpc>
            </a:pPr>
            <a:r>
              <a:rPr lang="en-US" sz="2000" dirty="0" smtClean="0"/>
              <a:t>SQL/Persistent Stored Modules (SQL/PSM)</a:t>
            </a:r>
          </a:p>
          <a:p>
            <a:pPr lvl="2">
              <a:lnSpc>
                <a:spcPct val="80000"/>
              </a:lnSpc>
            </a:pPr>
            <a:r>
              <a:rPr lang="en-US" sz="1800" dirty="0" smtClean="0"/>
              <a:t>Procedural programming capabilities [See Appendix E]</a:t>
            </a:r>
          </a:p>
          <a:p>
            <a:pPr lvl="1">
              <a:lnSpc>
                <a:spcPct val="80000"/>
              </a:lnSpc>
            </a:pPr>
            <a:r>
              <a:rPr lang="en-US" sz="2200" dirty="0" smtClean="0"/>
              <a:t>Transaction </a:t>
            </a:r>
            <a:r>
              <a:rPr lang="en-US" sz="2200" dirty="0"/>
              <a:t>control </a:t>
            </a:r>
            <a:r>
              <a:rPr lang="en-US" sz="2200" dirty="0" smtClean="0"/>
              <a:t>language (TCL) </a:t>
            </a:r>
          </a:p>
          <a:p>
            <a:pPr lvl="2">
              <a:lnSpc>
                <a:spcPct val="80000"/>
              </a:lnSpc>
            </a:pPr>
            <a:r>
              <a:rPr lang="en-US" sz="1800" dirty="0" smtClean="0"/>
              <a:t>Control transaction behavior [See </a:t>
            </a:r>
            <a:r>
              <a:rPr lang="en-US" sz="1800" dirty="0"/>
              <a:t>Chapter 6</a:t>
            </a:r>
            <a:r>
              <a:rPr lang="en-US" sz="1800" dirty="0" smtClean="0"/>
              <a:t>]</a:t>
            </a:r>
          </a:p>
          <a:p>
            <a:pPr lvl="1">
              <a:lnSpc>
                <a:spcPct val="80000"/>
              </a:lnSpc>
            </a:pPr>
            <a:r>
              <a:rPr lang="en-US" sz="2200" dirty="0" smtClean="0"/>
              <a:t>Data control language (DLC)</a:t>
            </a:r>
          </a:p>
          <a:p>
            <a:pPr lvl="2">
              <a:lnSpc>
                <a:spcPct val="80000"/>
              </a:lnSpc>
            </a:pPr>
            <a:r>
              <a:rPr lang="en-US" sz="1800" dirty="0" smtClean="0"/>
              <a:t>Grant and revoke database permissions [See Chapter 6]</a:t>
            </a:r>
          </a:p>
        </p:txBody>
      </p:sp>
      <p:sp>
        <p:nvSpPr>
          <p:cNvPr id="23555" name="Slide Number Placeholder 1"/>
          <p:cNvSpPr>
            <a:spLocks noGrp="1"/>
          </p:cNvSpPr>
          <p:nvPr>
            <p:ph type="sldNum" sz="quarter" idx="11"/>
          </p:nvPr>
        </p:nvSpPr>
        <p:spPr>
          <a:noFill/>
        </p:spPr>
        <p:txBody>
          <a:bodyPr/>
          <a:lstStyle/>
          <a:p>
            <a:r>
              <a:rPr lang="en-US" dirty="0">
                <a:cs typeface="Arial" charset="0"/>
              </a:rPr>
              <a:t>3-</a:t>
            </a:r>
            <a:fld id="{7B774710-5169-4380-BC18-A8D5EEC20560}" type="slidenum">
              <a:rPr lang="en-US">
                <a:cs typeface="Arial" charset="0"/>
              </a:rPr>
              <a:pPr/>
              <a:t>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z="3200" dirty="0" smtClean="0"/>
              <a:t>SQL for Data Retrieval:</a:t>
            </a:r>
            <a:br>
              <a:rPr lang="en-US" sz="3200" dirty="0" smtClean="0"/>
            </a:br>
            <a:r>
              <a:rPr lang="en-US" sz="2800" dirty="0" smtClean="0"/>
              <a:t>Retrieving Information from Multiple Tables</a:t>
            </a:r>
          </a:p>
        </p:txBody>
      </p:sp>
      <p:sp>
        <p:nvSpPr>
          <p:cNvPr id="82946" name="Rectangle 3"/>
          <p:cNvSpPr>
            <a:spLocks noGrp="1" noChangeArrowheads="1"/>
          </p:cNvSpPr>
          <p:nvPr>
            <p:ph idx="1"/>
          </p:nvPr>
        </p:nvSpPr>
        <p:spPr/>
        <p:txBody>
          <a:bodyPr/>
          <a:lstStyle/>
          <a:p>
            <a:r>
              <a:rPr lang="en-US" sz="2800" dirty="0" smtClean="0"/>
              <a:t>Subqueries	</a:t>
            </a:r>
          </a:p>
          <a:p>
            <a:pPr lvl="1"/>
            <a:r>
              <a:rPr lang="en-US" sz="2400" dirty="0" smtClean="0"/>
              <a:t>As stated earlier, the result of a query is a relation.  As a result, a query may feed another query.  This is called a </a:t>
            </a:r>
            <a:r>
              <a:rPr lang="en-US" sz="2400" i="1" dirty="0" smtClean="0"/>
              <a:t>subquery.</a:t>
            </a:r>
            <a:endParaRPr lang="en-US" sz="2400" dirty="0" smtClean="0"/>
          </a:p>
          <a:p>
            <a:r>
              <a:rPr lang="en-US" sz="2800" dirty="0" smtClean="0"/>
              <a:t>Joins</a:t>
            </a:r>
          </a:p>
          <a:p>
            <a:pPr lvl="1"/>
            <a:r>
              <a:rPr lang="en-US" sz="2400" dirty="0" smtClean="0"/>
              <a:t>Another way of combining data is by using a </a:t>
            </a:r>
            <a:r>
              <a:rPr lang="en-US" sz="2400" i="1" dirty="0" smtClean="0"/>
              <a:t>join</a:t>
            </a:r>
            <a:r>
              <a:rPr lang="en-US" sz="2400" dirty="0" smtClean="0"/>
              <a:t> . </a:t>
            </a:r>
          </a:p>
          <a:p>
            <a:pPr lvl="2"/>
            <a:r>
              <a:rPr lang="en-US" sz="2000" dirty="0" smtClean="0"/>
              <a:t>Join [also called an Inner Join]</a:t>
            </a:r>
          </a:p>
          <a:p>
            <a:pPr lvl="2"/>
            <a:r>
              <a:rPr lang="en-US" sz="2000" dirty="0" smtClean="0"/>
              <a:t>Left Outer Join</a:t>
            </a:r>
          </a:p>
          <a:p>
            <a:pPr lvl="2"/>
            <a:r>
              <a:rPr lang="en-US" sz="2000" dirty="0" smtClean="0"/>
              <a:t>Right Outer Join</a:t>
            </a:r>
          </a:p>
        </p:txBody>
      </p:sp>
      <p:sp>
        <p:nvSpPr>
          <p:cNvPr id="82947" name="Slide Number Placeholder 1"/>
          <p:cNvSpPr>
            <a:spLocks noGrp="1"/>
          </p:cNvSpPr>
          <p:nvPr>
            <p:ph type="sldNum" sz="quarter" idx="11"/>
          </p:nvPr>
        </p:nvSpPr>
        <p:spPr>
          <a:noFill/>
        </p:spPr>
        <p:txBody>
          <a:bodyPr/>
          <a:lstStyle/>
          <a:p>
            <a:r>
              <a:rPr lang="en-US" dirty="0">
                <a:cs typeface="Arial" charset="0"/>
              </a:rPr>
              <a:t>3-</a:t>
            </a:r>
            <a:fld id="{778FB9D8-739F-452C-A6D6-EF7820B94A2C}" type="slidenum">
              <a:rPr lang="en-US">
                <a:cs typeface="Arial" charset="0"/>
              </a:rPr>
              <a:pPr/>
              <a:t>40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447800" y="228600"/>
            <a:ext cx="7391400" cy="1143000"/>
          </a:xfrm>
        </p:spPr>
        <p:txBody>
          <a:bodyPr/>
          <a:lstStyle/>
          <a:p>
            <a:r>
              <a:rPr lang="en-US" sz="3200" dirty="0" smtClean="0"/>
              <a:t>SQL for Data Retrieval:</a:t>
            </a:r>
            <a:br>
              <a:rPr lang="en-US" sz="3200" dirty="0" smtClean="0"/>
            </a:br>
            <a:r>
              <a:rPr lang="en-US" sz="3600" dirty="0" smtClean="0"/>
              <a:t>Subquery Example</a:t>
            </a:r>
          </a:p>
        </p:txBody>
      </p:sp>
      <p:sp>
        <p:nvSpPr>
          <p:cNvPr id="84994" name="Rectangle 3"/>
          <p:cNvSpPr>
            <a:spLocks noGrp="1" noChangeArrowheads="1"/>
          </p:cNvSpPr>
          <p:nvPr>
            <p:ph idx="1"/>
          </p:nvPr>
        </p:nvSpPr>
        <p:spPr>
          <a:xfrm>
            <a:off x="1447800" y="1679575"/>
            <a:ext cx="7239000" cy="3606800"/>
          </a:xfrm>
        </p:spPr>
        <p:txBody>
          <a:bodyPr/>
          <a:lstStyle/>
          <a:p>
            <a:pPr lvl="2">
              <a:buFontTx/>
              <a:buNone/>
            </a:pPr>
            <a:r>
              <a:rPr lang="en-US" sz="1800" b="1" dirty="0" smtClean="0">
                <a:solidFill>
                  <a:srgbClr val="2117E7"/>
                </a:solidFill>
                <a:latin typeface="Courier New" pitchFamily="49" charset="0"/>
              </a:rPr>
              <a:t>SELECT EmpName</a:t>
            </a:r>
          </a:p>
          <a:p>
            <a:pPr lvl="2">
              <a:buFontTx/>
              <a:buNone/>
            </a:pPr>
            <a:r>
              <a:rPr lang="en-US" sz="1800" b="1" dirty="0" smtClean="0">
                <a:solidFill>
                  <a:srgbClr val="2117E7"/>
                </a:solidFill>
                <a:latin typeface="Courier New" pitchFamily="49" charset="0"/>
              </a:rPr>
              <a:t>FROM 	EMPLOYEE</a:t>
            </a:r>
          </a:p>
          <a:p>
            <a:pPr lvl="2">
              <a:buFontTx/>
              <a:buNone/>
            </a:pPr>
            <a:r>
              <a:rPr lang="en-US" sz="1800" b="1" dirty="0" smtClean="0">
                <a:solidFill>
                  <a:srgbClr val="2117E7"/>
                </a:solidFill>
                <a:latin typeface="Courier New" pitchFamily="49" charset="0"/>
              </a:rPr>
              <a:t>WHERE 	DeptID in </a:t>
            </a:r>
          </a:p>
          <a:p>
            <a:pPr lvl="2">
              <a:buFontTx/>
              <a:buNone/>
            </a:pPr>
            <a:r>
              <a:rPr lang="en-US" sz="1800" b="1" dirty="0" smtClean="0">
                <a:solidFill>
                  <a:srgbClr val="2117E7"/>
                </a:solidFill>
                <a:latin typeface="Courier New" pitchFamily="49" charset="0"/>
              </a:rPr>
              <a:t>		(SELECT  DeptID</a:t>
            </a:r>
          </a:p>
          <a:p>
            <a:pPr lvl="2">
              <a:buFontTx/>
              <a:buNone/>
            </a:pPr>
            <a:r>
              <a:rPr lang="en-US" sz="1800" b="1" dirty="0" smtClean="0">
                <a:solidFill>
                  <a:srgbClr val="2117E7"/>
                </a:solidFill>
                <a:latin typeface="Courier New" pitchFamily="49" charset="0"/>
              </a:rPr>
              <a:t>		FROM 	  DEPARTMENT</a:t>
            </a:r>
          </a:p>
          <a:p>
            <a:pPr lvl="2">
              <a:buFontTx/>
              <a:buNone/>
            </a:pPr>
            <a:r>
              <a:rPr lang="en-US" sz="1800" b="1" dirty="0" smtClean="0">
                <a:solidFill>
                  <a:srgbClr val="2117E7"/>
                </a:solidFill>
                <a:latin typeface="Courier New" pitchFamily="49" charset="0"/>
              </a:rPr>
              <a:t>	  	WHERE 	  DeptName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Account%</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p:txBody>
      </p:sp>
      <p:sp>
        <p:nvSpPr>
          <p:cNvPr id="84995" name="Slide Number Placeholder 1"/>
          <p:cNvSpPr>
            <a:spLocks noGrp="1"/>
          </p:cNvSpPr>
          <p:nvPr>
            <p:ph type="sldNum" sz="quarter" idx="11"/>
          </p:nvPr>
        </p:nvSpPr>
        <p:spPr>
          <a:noFill/>
        </p:spPr>
        <p:txBody>
          <a:bodyPr/>
          <a:lstStyle/>
          <a:p>
            <a:r>
              <a:rPr lang="en-US" dirty="0">
                <a:cs typeface="Arial" charset="0"/>
              </a:rPr>
              <a:t>3-</a:t>
            </a:r>
            <a:fld id="{EF45CA32-7163-46D5-BC8C-F2C41037676A}" type="slidenum">
              <a:rPr lang="en-US">
                <a:cs typeface="Arial" charset="0"/>
              </a:rPr>
              <a:pPr/>
              <a:t>41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Join Example</a:t>
            </a:r>
          </a:p>
        </p:txBody>
      </p:sp>
      <p:sp>
        <p:nvSpPr>
          <p:cNvPr id="87042" name="Rectangle 3"/>
          <p:cNvSpPr>
            <a:spLocks noGrp="1" noChangeArrowheads="1"/>
          </p:cNvSpPr>
          <p:nvPr>
            <p:ph idx="1"/>
          </p:nvPr>
        </p:nvSpPr>
        <p:spPr>
          <a:xfrm>
            <a:off x="1447800" y="1676400"/>
            <a:ext cx="7086600" cy="4114800"/>
          </a:xfrm>
        </p:spPr>
        <p:txBody>
          <a:bodyPr/>
          <a:lstStyle/>
          <a:p>
            <a:pPr lvl="2">
              <a:buFontTx/>
              <a:buNone/>
            </a:pPr>
            <a:endParaRPr lang="en-US" dirty="0" smtClean="0"/>
          </a:p>
          <a:p>
            <a:pPr lvl="2">
              <a:buFontTx/>
              <a:buNone/>
            </a:pPr>
            <a:r>
              <a:rPr lang="en-US" sz="1800" b="1" dirty="0" smtClean="0">
                <a:solidFill>
                  <a:srgbClr val="2117E7"/>
                </a:solidFill>
                <a:latin typeface="Courier New" pitchFamily="49" charset="0"/>
              </a:rPr>
              <a:t>SELECT  EmpName</a:t>
            </a:r>
          </a:p>
          <a:p>
            <a:pPr lvl="2">
              <a:buFontTx/>
              <a:buNone/>
            </a:pPr>
            <a:r>
              <a:rPr lang="en-US" sz="1800" b="1" dirty="0" smtClean="0">
                <a:solidFill>
                  <a:srgbClr val="2117E7"/>
                </a:solidFill>
                <a:latin typeface="Courier New" pitchFamily="49" charset="0"/>
              </a:rPr>
              <a:t>FROM    EMPLOYEE AS E, DEPARTMENT AS D</a:t>
            </a:r>
          </a:p>
          <a:p>
            <a:pPr lvl="2">
              <a:buFontTx/>
              <a:buNone/>
            </a:pPr>
            <a:r>
              <a:rPr lang="en-US" sz="1800" b="1" dirty="0" smtClean="0">
                <a:solidFill>
                  <a:srgbClr val="2117E7"/>
                </a:solidFill>
                <a:latin typeface="Courier New" pitchFamily="49" charset="0"/>
              </a:rPr>
              <a:t>WHERE   E.DeptID = D.DeptID</a:t>
            </a:r>
          </a:p>
          <a:p>
            <a:pPr lvl="2">
              <a:buFontTx/>
              <a:buNone/>
            </a:pPr>
            <a:r>
              <a:rPr lang="en-US" sz="1800" b="1" dirty="0" smtClean="0">
                <a:solidFill>
                  <a:srgbClr val="2117E7"/>
                </a:solidFill>
                <a:latin typeface="Courier New" pitchFamily="49" charset="0"/>
              </a:rPr>
              <a:t>	 	 AND  D.DeptName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Account%</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a:p>
            <a:pPr lvl="1">
              <a:buFontTx/>
              <a:buNone/>
            </a:pPr>
            <a:endParaRPr lang="en-US" sz="1800" b="1" dirty="0" smtClean="0">
              <a:latin typeface="Courier New" pitchFamily="49" charset="0"/>
            </a:endParaRPr>
          </a:p>
          <a:p>
            <a:pPr lvl="2">
              <a:buFontTx/>
              <a:buNone/>
            </a:pPr>
            <a:endParaRPr lang="en-US" dirty="0" smtClean="0"/>
          </a:p>
          <a:p>
            <a:pPr lvl="2">
              <a:buFontTx/>
              <a:buNone/>
            </a:pPr>
            <a:endParaRPr lang="en-US" dirty="0" smtClean="0"/>
          </a:p>
        </p:txBody>
      </p:sp>
      <p:sp>
        <p:nvSpPr>
          <p:cNvPr id="87043" name="Slide Number Placeholder 1"/>
          <p:cNvSpPr>
            <a:spLocks noGrp="1"/>
          </p:cNvSpPr>
          <p:nvPr>
            <p:ph type="sldNum" sz="quarter" idx="11"/>
          </p:nvPr>
        </p:nvSpPr>
        <p:spPr>
          <a:noFill/>
        </p:spPr>
        <p:txBody>
          <a:bodyPr/>
          <a:lstStyle/>
          <a:p>
            <a:r>
              <a:rPr lang="en-US" dirty="0">
                <a:cs typeface="Arial" charset="0"/>
              </a:rPr>
              <a:t>3-</a:t>
            </a:r>
            <a:fld id="{6EDCB55D-5A56-4A85-856F-E0EBACEE748D}" type="slidenum">
              <a:rPr lang="en-US">
                <a:cs typeface="Arial" charset="0"/>
              </a:rPr>
              <a:pPr/>
              <a:t>42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JOIN…ON Example</a:t>
            </a:r>
          </a:p>
        </p:txBody>
      </p:sp>
      <p:sp>
        <p:nvSpPr>
          <p:cNvPr id="89090" name="Rectangle 3"/>
          <p:cNvSpPr>
            <a:spLocks noGrp="1" noChangeArrowheads="1"/>
          </p:cNvSpPr>
          <p:nvPr>
            <p:ph idx="1"/>
          </p:nvPr>
        </p:nvSpPr>
        <p:spPr>
          <a:xfrm>
            <a:off x="1447800" y="1676400"/>
            <a:ext cx="7086600" cy="4114800"/>
          </a:xfrm>
        </p:spPr>
        <p:txBody>
          <a:bodyPr/>
          <a:lstStyle/>
          <a:p>
            <a:r>
              <a:rPr lang="en-US" dirty="0" smtClean="0"/>
              <a:t>The JOIN…ON syntax can be used in joins.</a:t>
            </a:r>
          </a:p>
          <a:p>
            <a:r>
              <a:rPr lang="en-US" dirty="0" smtClean="0"/>
              <a:t>It has the advantage of moving the JOIN syntax into the FROM clause.</a:t>
            </a:r>
          </a:p>
          <a:p>
            <a:pPr lvl="2">
              <a:buFontTx/>
              <a:buNone/>
            </a:pPr>
            <a:endParaRPr lang="en-US" dirty="0" smtClean="0"/>
          </a:p>
          <a:p>
            <a:pPr lvl="2">
              <a:buFontTx/>
              <a:buNone/>
            </a:pPr>
            <a:r>
              <a:rPr lang="en-US" sz="1800" b="1" dirty="0" smtClean="0">
                <a:solidFill>
                  <a:srgbClr val="2117E7"/>
                </a:solidFill>
                <a:latin typeface="Courier New" pitchFamily="49" charset="0"/>
              </a:rPr>
              <a:t>SELECT  EmpName</a:t>
            </a:r>
          </a:p>
          <a:p>
            <a:pPr lvl="2">
              <a:buFontTx/>
              <a:buNone/>
            </a:pPr>
            <a:r>
              <a:rPr lang="en-US" sz="1800" b="1" dirty="0" smtClean="0">
                <a:solidFill>
                  <a:srgbClr val="2117E7"/>
                </a:solidFill>
                <a:latin typeface="Courier New" pitchFamily="49" charset="0"/>
              </a:rPr>
              <a:t>FROM    EMPLOYEE AS E JOIN DEPARTMENT AS D</a:t>
            </a:r>
          </a:p>
          <a:p>
            <a:pPr lvl="2">
              <a:buFontTx/>
              <a:buNone/>
            </a:pPr>
            <a:r>
              <a:rPr lang="en-US" sz="1800" b="1" dirty="0" smtClean="0">
                <a:solidFill>
                  <a:srgbClr val="2117E7"/>
                </a:solidFill>
                <a:latin typeface="Courier New" pitchFamily="49" charset="0"/>
              </a:rPr>
              <a:t>		 ON  E.DeptID = D.DeptID</a:t>
            </a:r>
          </a:p>
          <a:p>
            <a:pPr lvl="2">
              <a:buFontTx/>
              <a:buNone/>
            </a:pPr>
            <a:r>
              <a:rPr lang="en-US" sz="1800" b="1" dirty="0" smtClean="0">
                <a:solidFill>
                  <a:srgbClr val="2117E7"/>
                </a:solidFill>
                <a:latin typeface="Courier New" pitchFamily="49" charset="0"/>
              </a:rPr>
              <a:t>WHERE   D.DeptName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Account%</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a:p>
            <a:pPr lvl="1">
              <a:buFontTx/>
              <a:buNone/>
            </a:pPr>
            <a:endParaRPr lang="en-US" sz="1800" b="1" dirty="0" smtClean="0">
              <a:latin typeface="Courier New" pitchFamily="49" charset="0"/>
            </a:endParaRPr>
          </a:p>
          <a:p>
            <a:pPr lvl="2">
              <a:buFontTx/>
              <a:buNone/>
            </a:pPr>
            <a:endParaRPr lang="en-US" dirty="0" smtClean="0"/>
          </a:p>
          <a:p>
            <a:pPr lvl="2">
              <a:buFontTx/>
              <a:buNone/>
            </a:pPr>
            <a:endParaRPr lang="en-US" dirty="0" smtClean="0"/>
          </a:p>
        </p:txBody>
      </p:sp>
      <p:sp>
        <p:nvSpPr>
          <p:cNvPr id="89091" name="Slide Number Placeholder 1"/>
          <p:cNvSpPr>
            <a:spLocks noGrp="1"/>
          </p:cNvSpPr>
          <p:nvPr>
            <p:ph type="sldNum" sz="quarter" idx="11"/>
          </p:nvPr>
        </p:nvSpPr>
        <p:spPr>
          <a:noFill/>
        </p:spPr>
        <p:txBody>
          <a:bodyPr/>
          <a:lstStyle/>
          <a:p>
            <a:r>
              <a:rPr lang="en-US" dirty="0">
                <a:cs typeface="Arial" charset="0"/>
              </a:rPr>
              <a:t>3-</a:t>
            </a:r>
            <a:fld id="{0D176920-F304-4276-AAD5-2BD97D93A66B}" type="slidenum">
              <a:rPr lang="en-US">
                <a:cs typeface="Arial" charset="0"/>
              </a:rPr>
              <a:pPr/>
              <a:t>43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OUTER JOIN I</a:t>
            </a:r>
          </a:p>
        </p:txBody>
      </p:sp>
      <p:sp>
        <p:nvSpPr>
          <p:cNvPr id="91138" name="Rectangle 3"/>
          <p:cNvSpPr>
            <a:spLocks noGrp="1" noChangeArrowheads="1"/>
          </p:cNvSpPr>
          <p:nvPr>
            <p:ph idx="1"/>
          </p:nvPr>
        </p:nvSpPr>
        <p:spPr>
          <a:xfrm>
            <a:off x="1447800" y="1676400"/>
            <a:ext cx="7086600" cy="1981200"/>
          </a:xfrm>
        </p:spPr>
        <p:txBody>
          <a:bodyPr/>
          <a:lstStyle/>
          <a:p>
            <a:pPr>
              <a:lnSpc>
                <a:spcPct val="90000"/>
              </a:lnSpc>
            </a:pPr>
            <a:r>
              <a:rPr lang="en-US" sz="2000" dirty="0" smtClean="0"/>
              <a:t>The OUTER JOIN syntax can be used to obtain data that exists in one table without matching data in the other table.</a:t>
            </a:r>
          </a:p>
          <a:p>
            <a:pPr lvl="2">
              <a:lnSpc>
                <a:spcPct val="90000"/>
              </a:lnSpc>
              <a:buFontTx/>
              <a:buNone/>
            </a:pPr>
            <a:endParaRPr lang="en-US" dirty="0" smtClean="0"/>
          </a:p>
          <a:p>
            <a:pPr lvl="1">
              <a:lnSpc>
                <a:spcPct val="90000"/>
              </a:lnSpc>
              <a:buFontTx/>
              <a:buNone/>
            </a:pPr>
            <a:endParaRPr lang="en-US" sz="1800" b="1" dirty="0" smtClean="0">
              <a:latin typeface="Courier New" pitchFamily="49" charset="0"/>
            </a:endParaRPr>
          </a:p>
          <a:p>
            <a:pPr lvl="2">
              <a:lnSpc>
                <a:spcPct val="90000"/>
              </a:lnSpc>
              <a:buFontTx/>
              <a:buNone/>
            </a:pPr>
            <a:endParaRPr lang="en-US" dirty="0" smtClean="0"/>
          </a:p>
          <a:p>
            <a:pPr lvl="2">
              <a:lnSpc>
                <a:spcPct val="90000"/>
              </a:lnSpc>
              <a:buFontTx/>
              <a:buNone/>
            </a:pPr>
            <a:endParaRPr lang="en-US" dirty="0" smtClean="0"/>
          </a:p>
        </p:txBody>
      </p:sp>
      <p:sp>
        <p:nvSpPr>
          <p:cNvPr id="91139" name="Slide Number Placeholder 1"/>
          <p:cNvSpPr>
            <a:spLocks noGrp="1"/>
          </p:cNvSpPr>
          <p:nvPr>
            <p:ph type="sldNum" sz="quarter" idx="11"/>
          </p:nvPr>
        </p:nvSpPr>
        <p:spPr>
          <a:noFill/>
        </p:spPr>
        <p:txBody>
          <a:bodyPr/>
          <a:lstStyle/>
          <a:p>
            <a:r>
              <a:rPr lang="en-US" dirty="0">
                <a:cs typeface="Arial" charset="0"/>
              </a:rPr>
              <a:t>3-</a:t>
            </a:r>
            <a:fld id="{7D7FF822-DBD7-492A-8110-6CCA0EA55902}" type="slidenum">
              <a:rPr lang="en-US">
                <a:cs typeface="Arial" charset="0"/>
              </a:rPr>
              <a:pPr/>
              <a:t>44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676400" y="2667000"/>
            <a:ext cx="6934200" cy="3217036"/>
          </a:xfrm>
          <a:prstGeom prst="rect">
            <a:avLst/>
          </a:prstGeom>
        </p:spPr>
      </p:pic>
      <p:sp>
        <p:nvSpPr>
          <p:cNvPr id="7" name="Rectangle 6"/>
          <p:cNvSpPr/>
          <p:nvPr/>
        </p:nvSpPr>
        <p:spPr>
          <a:xfrm>
            <a:off x="1397518" y="5955268"/>
            <a:ext cx="7060682" cy="369332"/>
          </a:xfrm>
          <a:prstGeom prst="rect">
            <a:avLst/>
          </a:prstGeom>
        </p:spPr>
        <p:txBody>
          <a:bodyPr wrap="square">
            <a:spAutoFit/>
          </a:bodyPr>
          <a:lstStyle/>
          <a:p>
            <a:r>
              <a:rPr lang="en-US" dirty="0" smtClean="0"/>
              <a:t>Figure 3-17:  Types of Joins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OUTER JOIN II</a:t>
            </a:r>
          </a:p>
        </p:txBody>
      </p:sp>
      <p:sp>
        <p:nvSpPr>
          <p:cNvPr id="91139" name="Slide Number Placeholder 1"/>
          <p:cNvSpPr>
            <a:spLocks noGrp="1"/>
          </p:cNvSpPr>
          <p:nvPr>
            <p:ph type="sldNum" sz="quarter" idx="11"/>
          </p:nvPr>
        </p:nvSpPr>
        <p:spPr>
          <a:noFill/>
        </p:spPr>
        <p:txBody>
          <a:bodyPr/>
          <a:lstStyle/>
          <a:p>
            <a:r>
              <a:rPr lang="en-US" dirty="0">
                <a:cs typeface="Arial" charset="0"/>
              </a:rPr>
              <a:t>3-</a:t>
            </a:r>
            <a:fld id="{7D7FF822-DBD7-492A-8110-6CCA0EA55902}" type="slidenum">
              <a:rPr lang="en-US">
                <a:cs typeface="Arial" charset="0"/>
              </a:rPr>
              <a:pPr/>
              <a:t>45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5" name="Picture 4"/>
          <p:cNvPicPr>
            <a:picLocks noChangeAspect="1"/>
          </p:cNvPicPr>
          <p:nvPr/>
        </p:nvPicPr>
        <p:blipFill>
          <a:blip r:embed="rId3"/>
          <a:stretch>
            <a:fillRect/>
          </a:stretch>
        </p:blipFill>
        <p:spPr>
          <a:xfrm>
            <a:off x="1447801" y="1600200"/>
            <a:ext cx="7467600" cy="1782316"/>
          </a:xfrm>
          <a:prstGeom prst="rect">
            <a:avLst/>
          </a:prstGeom>
        </p:spPr>
      </p:pic>
      <p:sp>
        <p:nvSpPr>
          <p:cNvPr id="9" name="Rectangle 8"/>
          <p:cNvSpPr/>
          <p:nvPr/>
        </p:nvSpPr>
        <p:spPr>
          <a:xfrm>
            <a:off x="1447800" y="5955268"/>
            <a:ext cx="7010400" cy="369332"/>
          </a:xfrm>
          <a:prstGeom prst="rect">
            <a:avLst/>
          </a:prstGeom>
        </p:spPr>
        <p:txBody>
          <a:bodyPr wrap="square">
            <a:spAutoFit/>
          </a:bodyPr>
          <a:lstStyle/>
          <a:p>
            <a:r>
              <a:rPr lang="en-US" dirty="0" smtClean="0"/>
              <a:t>Figure 3-17:  Types of Joins</a:t>
            </a:r>
          </a:p>
        </p:txBody>
      </p:sp>
    </p:spTree>
    <p:extLst>
      <p:ext uri="{BB962C8B-B14F-4D97-AF65-F5344CB8AC3E}">
        <p14:creationId xmlns:p14="http://schemas.microsoft.com/office/powerpoint/2010/main" val="2301558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0" y="1610319"/>
            <a:ext cx="7391400" cy="1867301"/>
          </a:xfrm>
          <a:prstGeom prst="rect">
            <a:avLst/>
          </a:prstGeom>
        </p:spPr>
      </p:pic>
      <p:sp>
        <p:nvSpPr>
          <p:cNvPr id="91137"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OUTER JOIN III</a:t>
            </a:r>
          </a:p>
        </p:txBody>
      </p:sp>
      <p:sp>
        <p:nvSpPr>
          <p:cNvPr id="91139" name="Slide Number Placeholder 1"/>
          <p:cNvSpPr>
            <a:spLocks noGrp="1"/>
          </p:cNvSpPr>
          <p:nvPr>
            <p:ph type="sldNum" sz="quarter" idx="11"/>
          </p:nvPr>
        </p:nvSpPr>
        <p:spPr>
          <a:noFill/>
        </p:spPr>
        <p:txBody>
          <a:bodyPr/>
          <a:lstStyle/>
          <a:p>
            <a:r>
              <a:rPr lang="en-US" dirty="0">
                <a:cs typeface="Arial" charset="0"/>
              </a:rPr>
              <a:t>3-</a:t>
            </a:r>
            <a:fld id="{7D7FF822-DBD7-492A-8110-6CCA0EA55902}" type="slidenum">
              <a:rPr lang="en-US">
                <a:cs typeface="Arial" charset="0"/>
              </a:rPr>
              <a:pPr/>
              <a:t>46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9" name="Rectangle 8"/>
          <p:cNvSpPr/>
          <p:nvPr/>
        </p:nvSpPr>
        <p:spPr>
          <a:xfrm>
            <a:off x="1447800" y="5955268"/>
            <a:ext cx="7010400" cy="369332"/>
          </a:xfrm>
          <a:prstGeom prst="rect">
            <a:avLst/>
          </a:prstGeom>
        </p:spPr>
        <p:txBody>
          <a:bodyPr wrap="square">
            <a:spAutoFit/>
          </a:bodyPr>
          <a:lstStyle/>
          <a:p>
            <a:r>
              <a:rPr lang="en-US" dirty="0" smtClean="0"/>
              <a:t>Figure 3-17:  Types of Joins</a:t>
            </a:r>
          </a:p>
        </p:txBody>
      </p:sp>
    </p:spTree>
    <p:extLst>
      <p:ext uri="{BB962C8B-B14F-4D97-AF65-F5344CB8AC3E}">
        <p14:creationId xmlns:p14="http://schemas.microsoft.com/office/powerpoint/2010/main" val="47954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0" y="1610319"/>
            <a:ext cx="7391400" cy="2016379"/>
          </a:xfrm>
          <a:prstGeom prst="rect">
            <a:avLst/>
          </a:prstGeom>
        </p:spPr>
      </p:pic>
      <p:sp>
        <p:nvSpPr>
          <p:cNvPr id="91137"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OUTER JOIN IV</a:t>
            </a:r>
          </a:p>
        </p:txBody>
      </p:sp>
      <p:sp>
        <p:nvSpPr>
          <p:cNvPr id="91139" name="Slide Number Placeholder 1"/>
          <p:cNvSpPr>
            <a:spLocks noGrp="1"/>
          </p:cNvSpPr>
          <p:nvPr>
            <p:ph type="sldNum" sz="quarter" idx="11"/>
          </p:nvPr>
        </p:nvSpPr>
        <p:spPr>
          <a:noFill/>
        </p:spPr>
        <p:txBody>
          <a:bodyPr/>
          <a:lstStyle/>
          <a:p>
            <a:r>
              <a:rPr lang="en-US" dirty="0">
                <a:cs typeface="Arial" charset="0"/>
              </a:rPr>
              <a:t>3-</a:t>
            </a:r>
            <a:fld id="{7D7FF822-DBD7-492A-8110-6CCA0EA55902}" type="slidenum">
              <a:rPr lang="en-US">
                <a:cs typeface="Arial" charset="0"/>
              </a:rPr>
              <a:pPr/>
              <a:t>47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9" name="Rectangle 8"/>
          <p:cNvSpPr/>
          <p:nvPr/>
        </p:nvSpPr>
        <p:spPr>
          <a:xfrm>
            <a:off x="1447800" y="5955268"/>
            <a:ext cx="7010400" cy="369332"/>
          </a:xfrm>
          <a:prstGeom prst="rect">
            <a:avLst/>
          </a:prstGeom>
        </p:spPr>
        <p:txBody>
          <a:bodyPr wrap="square">
            <a:spAutoFit/>
          </a:bodyPr>
          <a:lstStyle/>
          <a:p>
            <a:r>
              <a:rPr lang="en-US" dirty="0" smtClean="0"/>
              <a:t>Figure 3-17:  Types of Joins</a:t>
            </a:r>
          </a:p>
        </p:txBody>
      </p:sp>
    </p:spTree>
    <p:extLst>
      <p:ext uri="{BB962C8B-B14F-4D97-AF65-F5344CB8AC3E}">
        <p14:creationId xmlns:p14="http://schemas.microsoft.com/office/powerpoint/2010/main" val="8672092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LEFT OUTER JOIN Example</a:t>
            </a:r>
          </a:p>
        </p:txBody>
      </p:sp>
      <p:sp>
        <p:nvSpPr>
          <p:cNvPr id="91138" name="Rectangle 3"/>
          <p:cNvSpPr>
            <a:spLocks noGrp="1" noChangeArrowheads="1"/>
          </p:cNvSpPr>
          <p:nvPr>
            <p:ph idx="1"/>
          </p:nvPr>
        </p:nvSpPr>
        <p:spPr>
          <a:xfrm>
            <a:off x="1447800" y="1676400"/>
            <a:ext cx="7086600" cy="4114800"/>
          </a:xfrm>
        </p:spPr>
        <p:txBody>
          <a:bodyPr/>
          <a:lstStyle/>
          <a:p>
            <a:pPr>
              <a:lnSpc>
                <a:spcPct val="90000"/>
              </a:lnSpc>
            </a:pPr>
            <a:r>
              <a:rPr lang="en-US" dirty="0" smtClean="0"/>
              <a:t>The OUTER JOIN syntax can be used to obtain data that exists in one table without matching data in the other table.</a:t>
            </a:r>
          </a:p>
          <a:p>
            <a:pPr lvl="2">
              <a:lnSpc>
                <a:spcPct val="90000"/>
              </a:lnSpc>
              <a:buFontTx/>
              <a:buNone/>
            </a:pPr>
            <a:endParaRPr lang="en-US" dirty="0" smtClean="0"/>
          </a:p>
          <a:p>
            <a:pPr lvl="2">
              <a:lnSpc>
                <a:spcPct val="90000"/>
              </a:lnSpc>
              <a:buFontTx/>
              <a:buNone/>
            </a:pPr>
            <a:r>
              <a:rPr lang="en-US" sz="1800" b="1" dirty="0" smtClean="0">
                <a:solidFill>
                  <a:srgbClr val="2117E7"/>
                </a:solidFill>
                <a:latin typeface="Courier New" pitchFamily="49" charset="0"/>
              </a:rPr>
              <a:t>SELECT  EmpName</a:t>
            </a:r>
          </a:p>
          <a:p>
            <a:pPr lvl="2">
              <a:lnSpc>
                <a:spcPct val="90000"/>
              </a:lnSpc>
              <a:buFontTx/>
              <a:buNone/>
            </a:pPr>
            <a:r>
              <a:rPr lang="en-US" sz="1800" b="1" dirty="0" smtClean="0">
                <a:solidFill>
                  <a:srgbClr val="2117E7"/>
                </a:solidFill>
                <a:latin typeface="Courier New" pitchFamily="49" charset="0"/>
              </a:rPr>
              <a:t>FROM    EMPLOYEE AS E </a:t>
            </a:r>
          </a:p>
          <a:p>
            <a:pPr lvl="2">
              <a:lnSpc>
                <a:spcPct val="90000"/>
              </a:lnSpc>
              <a:buFontTx/>
              <a:buNone/>
            </a:pPr>
            <a:r>
              <a:rPr lang="en-US" sz="1800" b="1" dirty="0" smtClean="0">
                <a:solidFill>
                  <a:srgbClr val="2117E7"/>
                </a:solidFill>
                <a:latin typeface="Courier New" pitchFamily="49" charset="0"/>
              </a:rPr>
              <a:t>		 LEFT JOIN DEPARTMENT AS D</a:t>
            </a:r>
          </a:p>
          <a:p>
            <a:pPr lvl="2">
              <a:lnSpc>
                <a:spcPct val="90000"/>
              </a:lnSpc>
              <a:buFontTx/>
              <a:buNone/>
            </a:pPr>
            <a:r>
              <a:rPr lang="en-US" sz="1800" b="1" dirty="0" smtClean="0">
                <a:solidFill>
                  <a:srgbClr val="2117E7"/>
                </a:solidFill>
                <a:latin typeface="Courier New" pitchFamily="49" charset="0"/>
              </a:rPr>
              <a:t>		 	ON  E.DeptID = D.DeptID</a:t>
            </a:r>
          </a:p>
          <a:p>
            <a:pPr lvl="2">
              <a:lnSpc>
                <a:spcPct val="90000"/>
              </a:lnSpc>
              <a:buFontTx/>
              <a:buNone/>
            </a:pPr>
            <a:r>
              <a:rPr lang="en-US" sz="1800" b="1" dirty="0" smtClean="0">
                <a:solidFill>
                  <a:srgbClr val="2117E7"/>
                </a:solidFill>
                <a:latin typeface="Courier New" pitchFamily="49" charset="0"/>
              </a:rPr>
              <a:t>WHERE   D.DeptName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Account%</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a:p>
            <a:pPr lvl="1">
              <a:lnSpc>
                <a:spcPct val="90000"/>
              </a:lnSpc>
              <a:buFontTx/>
              <a:buNone/>
            </a:pPr>
            <a:endParaRPr lang="en-US" sz="1800" b="1" dirty="0" smtClean="0">
              <a:latin typeface="Courier New" pitchFamily="49" charset="0"/>
            </a:endParaRPr>
          </a:p>
          <a:p>
            <a:pPr lvl="2">
              <a:lnSpc>
                <a:spcPct val="90000"/>
              </a:lnSpc>
              <a:buFontTx/>
              <a:buNone/>
            </a:pPr>
            <a:endParaRPr lang="en-US" dirty="0" smtClean="0"/>
          </a:p>
          <a:p>
            <a:pPr lvl="2">
              <a:lnSpc>
                <a:spcPct val="90000"/>
              </a:lnSpc>
              <a:buFontTx/>
              <a:buNone/>
            </a:pPr>
            <a:endParaRPr lang="en-US" dirty="0" smtClean="0"/>
          </a:p>
        </p:txBody>
      </p:sp>
      <p:sp>
        <p:nvSpPr>
          <p:cNvPr id="91139" name="Slide Number Placeholder 1"/>
          <p:cNvSpPr>
            <a:spLocks noGrp="1"/>
          </p:cNvSpPr>
          <p:nvPr>
            <p:ph type="sldNum" sz="quarter" idx="11"/>
          </p:nvPr>
        </p:nvSpPr>
        <p:spPr>
          <a:noFill/>
        </p:spPr>
        <p:txBody>
          <a:bodyPr/>
          <a:lstStyle/>
          <a:p>
            <a:r>
              <a:rPr lang="en-US" dirty="0">
                <a:cs typeface="Arial" charset="0"/>
              </a:rPr>
              <a:t>3-</a:t>
            </a:r>
            <a:fld id="{7D7FF822-DBD7-492A-8110-6CCA0EA55902}" type="slidenum">
              <a:rPr lang="en-US">
                <a:cs typeface="Arial" charset="0"/>
              </a:rPr>
              <a:pPr/>
              <a:t>48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588676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1447800" y="228600"/>
            <a:ext cx="7391400" cy="1219200"/>
          </a:xfrm>
        </p:spPr>
        <p:txBody>
          <a:bodyPr/>
          <a:lstStyle/>
          <a:p>
            <a:r>
              <a:rPr lang="en-US" sz="3200" dirty="0" smtClean="0"/>
              <a:t>SQL for Data Retrieval:</a:t>
            </a:r>
            <a:br>
              <a:rPr lang="en-US" sz="3200" dirty="0" smtClean="0"/>
            </a:br>
            <a:r>
              <a:rPr lang="en-US" sz="3600" dirty="0" smtClean="0"/>
              <a:t>RIGHT OUTER JOIN Example</a:t>
            </a:r>
          </a:p>
        </p:txBody>
      </p:sp>
      <p:sp>
        <p:nvSpPr>
          <p:cNvPr id="93186" name="Rectangle 3"/>
          <p:cNvSpPr>
            <a:spLocks noGrp="1" noChangeArrowheads="1"/>
          </p:cNvSpPr>
          <p:nvPr>
            <p:ph idx="1"/>
          </p:nvPr>
        </p:nvSpPr>
        <p:spPr>
          <a:xfrm>
            <a:off x="1447800" y="1676400"/>
            <a:ext cx="7086600" cy="4114800"/>
          </a:xfrm>
        </p:spPr>
        <p:txBody>
          <a:bodyPr/>
          <a:lstStyle/>
          <a:p>
            <a:pPr>
              <a:lnSpc>
                <a:spcPct val="90000"/>
              </a:lnSpc>
            </a:pPr>
            <a:r>
              <a:rPr lang="en-US" dirty="0" smtClean="0"/>
              <a:t>The unmatched data displayed can be from either table, depending on whether RIGHT JOIN or LEFT JOIN is used.</a:t>
            </a:r>
          </a:p>
          <a:p>
            <a:pPr lvl="2">
              <a:lnSpc>
                <a:spcPct val="90000"/>
              </a:lnSpc>
              <a:buFontTx/>
              <a:buNone/>
            </a:pPr>
            <a:endParaRPr lang="en-US" dirty="0" smtClean="0"/>
          </a:p>
          <a:p>
            <a:pPr lvl="2">
              <a:lnSpc>
                <a:spcPct val="90000"/>
              </a:lnSpc>
              <a:buFontTx/>
              <a:buNone/>
            </a:pPr>
            <a:r>
              <a:rPr lang="en-US" sz="1800" b="1" dirty="0" smtClean="0">
                <a:solidFill>
                  <a:srgbClr val="2117E7"/>
                </a:solidFill>
                <a:latin typeface="Courier New" pitchFamily="49" charset="0"/>
              </a:rPr>
              <a:t>SELECT  EmpName</a:t>
            </a:r>
          </a:p>
          <a:p>
            <a:pPr lvl="2">
              <a:lnSpc>
                <a:spcPct val="90000"/>
              </a:lnSpc>
              <a:buFontTx/>
              <a:buNone/>
            </a:pPr>
            <a:r>
              <a:rPr lang="en-US" sz="1800" b="1" dirty="0" smtClean="0">
                <a:solidFill>
                  <a:srgbClr val="2117E7"/>
                </a:solidFill>
                <a:latin typeface="Courier New" pitchFamily="49" charset="0"/>
              </a:rPr>
              <a:t>FROM    EMPLOYEE AS E </a:t>
            </a:r>
          </a:p>
          <a:p>
            <a:pPr lvl="2">
              <a:lnSpc>
                <a:spcPct val="90000"/>
              </a:lnSpc>
              <a:buFontTx/>
              <a:buNone/>
            </a:pPr>
            <a:r>
              <a:rPr lang="en-US" sz="1800" b="1" dirty="0" smtClean="0">
                <a:solidFill>
                  <a:srgbClr val="2117E7"/>
                </a:solidFill>
                <a:latin typeface="Courier New" pitchFamily="49" charset="0"/>
              </a:rPr>
              <a:t>		 RIGHT JOIN DEPARTMENT AS D</a:t>
            </a:r>
          </a:p>
          <a:p>
            <a:pPr lvl="2">
              <a:lnSpc>
                <a:spcPct val="90000"/>
              </a:lnSpc>
              <a:buFontTx/>
              <a:buNone/>
            </a:pPr>
            <a:r>
              <a:rPr lang="en-US" sz="1800" b="1" dirty="0" smtClean="0">
                <a:solidFill>
                  <a:srgbClr val="2117E7"/>
                </a:solidFill>
                <a:latin typeface="Courier New" pitchFamily="49" charset="0"/>
              </a:rPr>
              <a:t>		 	ON  E.DeptID = D.DeptID</a:t>
            </a:r>
          </a:p>
          <a:p>
            <a:pPr lvl="2">
              <a:lnSpc>
                <a:spcPct val="90000"/>
              </a:lnSpc>
              <a:buFontTx/>
              <a:buNone/>
            </a:pPr>
            <a:r>
              <a:rPr lang="en-US" sz="1800" b="1" dirty="0" smtClean="0">
                <a:solidFill>
                  <a:srgbClr val="2117E7"/>
                </a:solidFill>
                <a:latin typeface="Courier New" pitchFamily="49" charset="0"/>
              </a:rPr>
              <a:t>WHERE   D.DeptName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Account%</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a:p>
            <a:pPr lvl="1">
              <a:lnSpc>
                <a:spcPct val="90000"/>
              </a:lnSpc>
              <a:buFontTx/>
              <a:buNone/>
            </a:pPr>
            <a:endParaRPr lang="en-US" sz="1800" b="1" dirty="0" smtClean="0">
              <a:latin typeface="Courier New" pitchFamily="49" charset="0"/>
            </a:endParaRPr>
          </a:p>
          <a:p>
            <a:pPr lvl="2">
              <a:lnSpc>
                <a:spcPct val="90000"/>
              </a:lnSpc>
              <a:buFontTx/>
              <a:buNone/>
            </a:pPr>
            <a:endParaRPr lang="en-US" dirty="0" smtClean="0"/>
          </a:p>
          <a:p>
            <a:pPr lvl="2">
              <a:lnSpc>
                <a:spcPct val="90000"/>
              </a:lnSpc>
              <a:buFontTx/>
              <a:buNone/>
            </a:pPr>
            <a:endParaRPr lang="en-US" dirty="0" smtClean="0"/>
          </a:p>
        </p:txBody>
      </p:sp>
      <p:sp>
        <p:nvSpPr>
          <p:cNvPr id="93187" name="Slide Number Placeholder 1"/>
          <p:cNvSpPr>
            <a:spLocks noGrp="1"/>
          </p:cNvSpPr>
          <p:nvPr>
            <p:ph type="sldNum" sz="quarter" idx="11"/>
          </p:nvPr>
        </p:nvSpPr>
        <p:spPr>
          <a:noFill/>
        </p:spPr>
        <p:txBody>
          <a:bodyPr/>
          <a:lstStyle/>
          <a:p>
            <a:r>
              <a:rPr lang="en-US" dirty="0">
                <a:cs typeface="Arial" charset="0"/>
              </a:rPr>
              <a:t>3-</a:t>
            </a:r>
            <a:fld id="{5FCC7E16-B75D-4584-AC67-FEC1CEBCBA48}" type="slidenum">
              <a:rPr lang="en-US">
                <a:cs typeface="Arial" charset="0"/>
              </a:rPr>
              <a:pPr/>
              <a:t>49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SQL for Data Definition</a:t>
            </a:r>
          </a:p>
        </p:txBody>
      </p:sp>
      <p:sp>
        <p:nvSpPr>
          <p:cNvPr id="25602" name="Rectangle 3"/>
          <p:cNvSpPr>
            <a:spLocks noGrp="1" noChangeArrowheads="1"/>
          </p:cNvSpPr>
          <p:nvPr>
            <p:ph idx="1"/>
          </p:nvPr>
        </p:nvSpPr>
        <p:spPr>
          <a:xfrm>
            <a:off x="1524000" y="1600200"/>
            <a:ext cx="7239000" cy="4648200"/>
          </a:xfrm>
        </p:spPr>
        <p:txBody>
          <a:bodyPr/>
          <a:lstStyle/>
          <a:p>
            <a:pPr>
              <a:lnSpc>
                <a:spcPct val="90000"/>
              </a:lnSpc>
            </a:pPr>
            <a:r>
              <a:rPr lang="en-US" dirty="0" smtClean="0"/>
              <a:t>The SQL data definition statements include:</a:t>
            </a:r>
          </a:p>
          <a:p>
            <a:pPr lvl="1">
              <a:lnSpc>
                <a:spcPct val="90000"/>
              </a:lnSpc>
            </a:pPr>
            <a:r>
              <a:rPr lang="en-US" dirty="0" smtClean="0"/>
              <a:t>CREATE</a:t>
            </a:r>
          </a:p>
          <a:p>
            <a:pPr lvl="2">
              <a:lnSpc>
                <a:spcPct val="90000"/>
              </a:lnSpc>
            </a:pPr>
            <a:r>
              <a:rPr lang="en-US" dirty="0" smtClean="0"/>
              <a:t>To create database objects</a:t>
            </a:r>
          </a:p>
          <a:p>
            <a:pPr lvl="1">
              <a:lnSpc>
                <a:spcPct val="90000"/>
              </a:lnSpc>
            </a:pPr>
            <a:r>
              <a:rPr lang="en-US" dirty="0" smtClean="0"/>
              <a:t>ALTER</a:t>
            </a:r>
          </a:p>
          <a:p>
            <a:pPr lvl="2">
              <a:lnSpc>
                <a:spcPct val="90000"/>
              </a:lnSpc>
            </a:pPr>
            <a:r>
              <a:rPr lang="en-US" dirty="0" smtClean="0"/>
              <a:t>To modify the structure and/or characteristics of database objects</a:t>
            </a:r>
          </a:p>
          <a:p>
            <a:pPr lvl="1">
              <a:lnSpc>
                <a:spcPct val="90000"/>
              </a:lnSpc>
            </a:pPr>
            <a:r>
              <a:rPr lang="en-US" dirty="0" smtClean="0"/>
              <a:t>DROP</a:t>
            </a:r>
          </a:p>
          <a:p>
            <a:pPr lvl="2">
              <a:lnSpc>
                <a:spcPct val="90000"/>
              </a:lnSpc>
            </a:pPr>
            <a:r>
              <a:rPr lang="en-US" dirty="0" smtClean="0"/>
              <a:t>To delete database objects</a:t>
            </a:r>
          </a:p>
          <a:p>
            <a:pPr lvl="1">
              <a:lnSpc>
                <a:spcPct val="90000"/>
              </a:lnSpc>
            </a:pPr>
            <a:r>
              <a:rPr lang="en-US" dirty="0" smtClean="0"/>
              <a:t>TRUNCATE</a:t>
            </a:r>
          </a:p>
          <a:p>
            <a:pPr lvl="2">
              <a:lnSpc>
                <a:spcPct val="90000"/>
              </a:lnSpc>
            </a:pPr>
            <a:r>
              <a:rPr lang="en-US" dirty="0"/>
              <a:t>To </a:t>
            </a:r>
            <a:r>
              <a:rPr lang="en-US" dirty="0" smtClean="0"/>
              <a:t>delete table data while keeping structure</a:t>
            </a:r>
            <a:endParaRPr lang="en-US" dirty="0"/>
          </a:p>
        </p:txBody>
      </p:sp>
      <p:sp>
        <p:nvSpPr>
          <p:cNvPr id="25603" name="Slide Number Placeholder 1"/>
          <p:cNvSpPr>
            <a:spLocks noGrp="1"/>
          </p:cNvSpPr>
          <p:nvPr>
            <p:ph type="sldNum" sz="quarter" idx="11"/>
          </p:nvPr>
        </p:nvSpPr>
        <p:spPr>
          <a:noFill/>
        </p:spPr>
        <p:txBody>
          <a:bodyPr/>
          <a:lstStyle/>
          <a:p>
            <a:r>
              <a:rPr lang="en-US" dirty="0">
                <a:cs typeface="Arial" charset="0"/>
              </a:rPr>
              <a:t>3-</a:t>
            </a:r>
            <a:fld id="{22DEB03D-A0A5-4967-9B79-8E88159DE135}" type="slidenum">
              <a:rPr lang="en-US">
                <a:cs typeface="Arial" charset="0"/>
              </a:rPr>
              <a:pPr/>
              <a:t>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dirty="0" smtClean="0"/>
              <a:t>Modifying Data using SQL</a:t>
            </a:r>
          </a:p>
        </p:txBody>
      </p:sp>
      <p:sp>
        <p:nvSpPr>
          <p:cNvPr id="95234" name="Rectangle 3"/>
          <p:cNvSpPr>
            <a:spLocks noGrp="1" noChangeArrowheads="1"/>
          </p:cNvSpPr>
          <p:nvPr>
            <p:ph idx="1"/>
          </p:nvPr>
        </p:nvSpPr>
        <p:spPr/>
        <p:txBody>
          <a:bodyPr/>
          <a:lstStyle/>
          <a:p>
            <a:r>
              <a:rPr lang="en-US" dirty="0" smtClean="0"/>
              <a:t>Insert</a:t>
            </a:r>
          </a:p>
          <a:p>
            <a:pPr lvl="1"/>
            <a:r>
              <a:rPr lang="en-US" dirty="0" smtClean="0"/>
              <a:t>Will add a new row in a table (already discussed above)</a:t>
            </a:r>
          </a:p>
          <a:p>
            <a:r>
              <a:rPr lang="en-US" dirty="0" smtClean="0"/>
              <a:t>Update</a:t>
            </a:r>
          </a:p>
          <a:p>
            <a:pPr lvl="1"/>
            <a:r>
              <a:rPr lang="en-US" dirty="0" smtClean="0"/>
              <a:t>Will update the data in a table that matches the specified criteria</a:t>
            </a:r>
          </a:p>
          <a:p>
            <a:r>
              <a:rPr lang="en-US" dirty="0" smtClean="0"/>
              <a:t>Delete</a:t>
            </a:r>
          </a:p>
          <a:p>
            <a:pPr lvl="1"/>
            <a:r>
              <a:rPr lang="en-US" dirty="0" smtClean="0"/>
              <a:t>Will delete the data in a table that matches the specified criteria</a:t>
            </a:r>
          </a:p>
        </p:txBody>
      </p:sp>
      <p:sp>
        <p:nvSpPr>
          <p:cNvPr id="95235" name="Slide Number Placeholder 1"/>
          <p:cNvSpPr>
            <a:spLocks noGrp="1"/>
          </p:cNvSpPr>
          <p:nvPr>
            <p:ph type="sldNum" sz="quarter" idx="11"/>
          </p:nvPr>
        </p:nvSpPr>
        <p:spPr>
          <a:noFill/>
        </p:spPr>
        <p:txBody>
          <a:bodyPr/>
          <a:lstStyle/>
          <a:p>
            <a:r>
              <a:rPr lang="en-US" dirty="0">
                <a:cs typeface="Arial" charset="0"/>
              </a:rPr>
              <a:t>3-</a:t>
            </a:r>
            <a:fld id="{A8E4D044-1A98-48EF-8BDF-93D721CAE6D6}" type="slidenum">
              <a:rPr lang="en-US">
                <a:cs typeface="Arial" charset="0"/>
              </a:rPr>
              <a:pPr/>
              <a:t>50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sz="3200" dirty="0" smtClean="0"/>
              <a:t>Modifying Data using SQL:</a:t>
            </a:r>
            <a:br>
              <a:rPr lang="en-US" sz="3200" dirty="0" smtClean="0"/>
            </a:br>
            <a:r>
              <a:rPr lang="en-US" sz="3600" dirty="0" smtClean="0"/>
              <a:t>Changing Data Values: UPDATE</a:t>
            </a:r>
          </a:p>
        </p:txBody>
      </p:sp>
      <p:sp>
        <p:nvSpPr>
          <p:cNvPr id="97282" name="Rectangle 3"/>
          <p:cNvSpPr>
            <a:spLocks noGrp="1" noChangeArrowheads="1"/>
          </p:cNvSpPr>
          <p:nvPr>
            <p:ph idx="1"/>
          </p:nvPr>
        </p:nvSpPr>
        <p:spPr/>
        <p:txBody>
          <a:bodyPr/>
          <a:lstStyle/>
          <a:p>
            <a:r>
              <a:rPr lang="en-US" sz="2800" dirty="0" smtClean="0"/>
              <a:t>To change the data values in an existing row (or set of rows) use the Update statement.</a:t>
            </a:r>
          </a:p>
          <a:p>
            <a:pPr lvl="2">
              <a:buFontTx/>
              <a:buNone/>
            </a:pPr>
            <a:endParaRPr lang="en-US" sz="2000" dirty="0" smtClean="0"/>
          </a:p>
          <a:p>
            <a:pPr lvl="2">
              <a:buFontTx/>
              <a:buNone/>
            </a:pPr>
            <a:r>
              <a:rPr lang="en-US" sz="1800" b="1" dirty="0" smtClean="0">
                <a:solidFill>
                  <a:srgbClr val="2117E7"/>
                </a:solidFill>
                <a:latin typeface="Courier New" pitchFamily="49" charset="0"/>
              </a:rPr>
              <a:t>UPDATE    EMPLOYEE</a:t>
            </a:r>
          </a:p>
          <a:p>
            <a:pPr lvl="2">
              <a:buFontTx/>
              <a:buNone/>
            </a:pPr>
            <a:r>
              <a:rPr lang="en-US" sz="1800" b="1" dirty="0" smtClean="0">
                <a:solidFill>
                  <a:srgbClr val="2117E7"/>
                </a:solidFill>
                <a:latin typeface="Courier New" pitchFamily="49" charset="0"/>
              </a:rPr>
              <a:t>SET 	   Phone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791-555-1234</a:t>
            </a:r>
            <a:r>
              <a:rPr lang="en-US" sz="1800" b="1" dirty="0" smtClean="0">
                <a:solidFill>
                  <a:srgbClr val="2117E7"/>
                </a:solidFill>
                <a:latin typeface="Courier New" pitchFamily="49" charset="0"/>
                <a:cs typeface="Courier New" pitchFamily="49" charset="0"/>
              </a:rPr>
              <a:t>'</a:t>
            </a:r>
            <a:endParaRPr lang="en-US" sz="1800" b="1" dirty="0" smtClean="0">
              <a:solidFill>
                <a:srgbClr val="2117E7"/>
              </a:solidFill>
              <a:latin typeface="Courier New" pitchFamily="49" charset="0"/>
            </a:endParaRPr>
          </a:p>
          <a:p>
            <a:pPr lvl="2">
              <a:buFontTx/>
              <a:buNone/>
            </a:pPr>
            <a:r>
              <a:rPr lang="en-US" sz="1800" b="1" dirty="0" smtClean="0">
                <a:solidFill>
                  <a:srgbClr val="2117E7"/>
                </a:solidFill>
                <a:latin typeface="Courier New" pitchFamily="49" charset="0"/>
              </a:rPr>
              <a:t>WHERE     EmpID = 29;</a:t>
            </a:r>
          </a:p>
          <a:p>
            <a:pPr lvl="2">
              <a:buFontTx/>
              <a:buNone/>
            </a:pPr>
            <a:endParaRPr lang="en-US" sz="1800" b="1" dirty="0" smtClean="0">
              <a:solidFill>
                <a:srgbClr val="2117E7"/>
              </a:solidFill>
              <a:latin typeface="Courier New" pitchFamily="49" charset="0"/>
            </a:endParaRPr>
          </a:p>
          <a:p>
            <a:pPr lvl="2">
              <a:buFontTx/>
              <a:buNone/>
            </a:pPr>
            <a:r>
              <a:rPr lang="en-US" sz="1800" b="1" dirty="0" smtClean="0">
                <a:solidFill>
                  <a:srgbClr val="2117E7"/>
                </a:solidFill>
                <a:latin typeface="Courier New" pitchFamily="49" charset="0"/>
              </a:rPr>
              <a:t>UPDATE    EMPLOYEE</a:t>
            </a:r>
          </a:p>
          <a:p>
            <a:pPr lvl="2">
              <a:buFontTx/>
              <a:buNone/>
            </a:pPr>
            <a:r>
              <a:rPr lang="en-US" sz="1800" b="1" dirty="0" smtClean="0">
                <a:solidFill>
                  <a:srgbClr val="2117E7"/>
                </a:solidFill>
                <a:latin typeface="Courier New" pitchFamily="49" charset="0"/>
              </a:rPr>
              <a:t>SET       DeptID = 44</a:t>
            </a:r>
          </a:p>
          <a:p>
            <a:pPr lvl="2">
              <a:buFontTx/>
              <a:buNone/>
            </a:pPr>
            <a:r>
              <a:rPr lang="en-US" sz="1800" b="1" dirty="0" smtClean="0">
                <a:solidFill>
                  <a:srgbClr val="2117E7"/>
                </a:solidFill>
                <a:latin typeface="Courier New" pitchFamily="49" charset="0"/>
              </a:rPr>
              <a:t>WHERE     EmpName LIKE </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Kr%</a:t>
            </a:r>
            <a:r>
              <a:rPr lang="en-US" sz="18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a:p>
            <a:endParaRPr lang="en-US" sz="1800" b="1" dirty="0" smtClean="0">
              <a:latin typeface="Courier New" pitchFamily="49" charset="0"/>
            </a:endParaRPr>
          </a:p>
        </p:txBody>
      </p:sp>
      <p:sp>
        <p:nvSpPr>
          <p:cNvPr id="97283" name="Slide Number Placeholder 1"/>
          <p:cNvSpPr>
            <a:spLocks noGrp="1"/>
          </p:cNvSpPr>
          <p:nvPr>
            <p:ph type="sldNum" sz="quarter" idx="11"/>
          </p:nvPr>
        </p:nvSpPr>
        <p:spPr>
          <a:noFill/>
        </p:spPr>
        <p:txBody>
          <a:bodyPr/>
          <a:lstStyle/>
          <a:p>
            <a:r>
              <a:rPr lang="en-US" dirty="0">
                <a:cs typeface="Arial" charset="0"/>
              </a:rPr>
              <a:t>3-</a:t>
            </a:r>
            <a:fld id="{1CDA0A06-3ADA-4B9F-94F8-EFB2794E7487}" type="slidenum">
              <a:rPr lang="en-US">
                <a:cs typeface="Arial" charset="0"/>
              </a:rPr>
              <a:pPr/>
              <a:t>51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sz="3200" dirty="0" smtClean="0"/>
              <a:t>Modifying Data using SQL:</a:t>
            </a:r>
            <a:br>
              <a:rPr lang="en-US" sz="3200" dirty="0" smtClean="0"/>
            </a:br>
            <a:r>
              <a:rPr lang="en-US" sz="3600" dirty="0" smtClean="0"/>
              <a:t>MERGE</a:t>
            </a:r>
          </a:p>
        </p:txBody>
      </p:sp>
      <p:sp>
        <p:nvSpPr>
          <p:cNvPr id="97282" name="Rectangle 3"/>
          <p:cNvSpPr>
            <a:spLocks noGrp="1" noChangeArrowheads="1"/>
          </p:cNvSpPr>
          <p:nvPr>
            <p:ph idx="1"/>
          </p:nvPr>
        </p:nvSpPr>
        <p:spPr/>
        <p:txBody>
          <a:bodyPr/>
          <a:lstStyle/>
          <a:p>
            <a:r>
              <a:rPr lang="en-US" sz="2800" dirty="0" smtClean="0"/>
              <a:t>SQL:2003 introduced the MERGE statement.</a:t>
            </a:r>
          </a:p>
          <a:p>
            <a:pPr lvl="1"/>
            <a:r>
              <a:rPr lang="en-US" sz="2400" dirty="0" smtClean="0"/>
              <a:t>Combines INSERT and UPDATE into one statement</a:t>
            </a:r>
          </a:p>
          <a:p>
            <a:pPr lvl="1"/>
            <a:r>
              <a:rPr lang="en-US" sz="2400" dirty="0" smtClean="0"/>
              <a:t>Uses the equivalent of IF-THEN-ELSE logic to decide whether to use INSERT or UPDATE</a:t>
            </a:r>
          </a:p>
          <a:p>
            <a:pPr lvl="1"/>
            <a:r>
              <a:rPr lang="en-US" sz="2400" dirty="0" smtClean="0"/>
              <a:t>An advanced feature—learn to use INSERT and UPDATE separately first, then consult DBMS documentation</a:t>
            </a:r>
          </a:p>
          <a:p>
            <a:endParaRPr lang="en-US" sz="1800" b="1" dirty="0" smtClean="0">
              <a:latin typeface="Courier New" pitchFamily="49" charset="0"/>
            </a:endParaRPr>
          </a:p>
        </p:txBody>
      </p:sp>
      <p:sp>
        <p:nvSpPr>
          <p:cNvPr id="97283" name="Slide Number Placeholder 1"/>
          <p:cNvSpPr>
            <a:spLocks noGrp="1"/>
          </p:cNvSpPr>
          <p:nvPr>
            <p:ph type="sldNum" sz="quarter" idx="11"/>
          </p:nvPr>
        </p:nvSpPr>
        <p:spPr>
          <a:noFill/>
        </p:spPr>
        <p:txBody>
          <a:bodyPr/>
          <a:lstStyle/>
          <a:p>
            <a:r>
              <a:rPr lang="en-US" dirty="0">
                <a:cs typeface="Arial" charset="0"/>
              </a:rPr>
              <a:t>3-</a:t>
            </a:r>
            <a:fld id="{1CDA0A06-3ADA-4B9F-94F8-EFB2794E7487}" type="slidenum">
              <a:rPr lang="en-US">
                <a:cs typeface="Arial" charset="0"/>
              </a:rPr>
              <a:pPr/>
              <a:t>52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588677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sz="3200" dirty="0" smtClean="0"/>
              <a:t>Modifying Data using SQL: </a:t>
            </a:r>
            <a:br>
              <a:rPr lang="en-US" sz="3200" dirty="0" smtClean="0"/>
            </a:br>
            <a:r>
              <a:rPr lang="en-US" sz="3600" dirty="0" smtClean="0"/>
              <a:t>Deleting Data: DELETE</a:t>
            </a:r>
          </a:p>
        </p:txBody>
      </p:sp>
      <p:sp>
        <p:nvSpPr>
          <p:cNvPr id="99330" name="Rectangle 3"/>
          <p:cNvSpPr>
            <a:spLocks noGrp="1" noChangeArrowheads="1"/>
          </p:cNvSpPr>
          <p:nvPr>
            <p:ph idx="1"/>
          </p:nvPr>
        </p:nvSpPr>
        <p:spPr/>
        <p:txBody>
          <a:bodyPr/>
          <a:lstStyle/>
          <a:p>
            <a:r>
              <a:rPr lang="en-US" dirty="0" smtClean="0"/>
              <a:t>To delete a row or set of rows from a table use the DELETE statement.</a:t>
            </a:r>
          </a:p>
          <a:p>
            <a:endParaRPr lang="en-US" dirty="0" smtClean="0"/>
          </a:p>
          <a:p>
            <a:pPr lvl="2">
              <a:buFontTx/>
              <a:buNone/>
            </a:pPr>
            <a:r>
              <a:rPr lang="en-US" sz="1800" b="1" dirty="0" smtClean="0">
                <a:solidFill>
                  <a:srgbClr val="2117E7"/>
                </a:solidFill>
                <a:latin typeface="Courier New" pitchFamily="49" charset="0"/>
              </a:rPr>
              <a:t>DELETE FROM EMPLOYEE</a:t>
            </a:r>
          </a:p>
          <a:p>
            <a:pPr lvl="2">
              <a:buFontTx/>
              <a:buNone/>
            </a:pPr>
            <a:r>
              <a:rPr lang="en-US" sz="1800" b="1" dirty="0" smtClean="0">
                <a:solidFill>
                  <a:srgbClr val="2117E7"/>
                </a:solidFill>
                <a:latin typeface="Courier New" pitchFamily="49" charset="0"/>
              </a:rPr>
              <a:t>WHERE  EmpID = 29;</a:t>
            </a:r>
          </a:p>
          <a:p>
            <a:pPr lvl="2">
              <a:buFontTx/>
              <a:buNone/>
            </a:pPr>
            <a:endParaRPr lang="en-US" sz="1800" b="1" dirty="0" smtClean="0">
              <a:solidFill>
                <a:srgbClr val="2117E7"/>
              </a:solidFill>
              <a:latin typeface="Courier New" pitchFamily="49" charset="0"/>
            </a:endParaRPr>
          </a:p>
          <a:p>
            <a:pPr lvl="2">
              <a:buFontTx/>
              <a:buNone/>
            </a:pPr>
            <a:r>
              <a:rPr lang="en-US" sz="1800" b="1" dirty="0" smtClean="0">
                <a:solidFill>
                  <a:srgbClr val="2117E7"/>
                </a:solidFill>
                <a:latin typeface="Courier New" pitchFamily="49" charset="0"/>
              </a:rPr>
              <a:t>DELETE FROM EMPLOYEE</a:t>
            </a:r>
          </a:p>
          <a:p>
            <a:pPr lvl="2">
              <a:buFontTx/>
              <a:buNone/>
            </a:pPr>
            <a:r>
              <a:rPr lang="en-US" sz="1800" b="1" dirty="0" smtClean="0">
                <a:solidFill>
                  <a:srgbClr val="2117E7"/>
                </a:solidFill>
                <a:latin typeface="Courier New" pitchFamily="49" charset="0"/>
              </a:rPr>
              <a:t>WHERE  EmpName LIKE </a:t>
            </a:r>
            <a:r>
              <a:rPr lang="en-US" sz="20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Kr%</a:t>
            </a:r>
            <a:r>
              <a:rPr lang="en-US" sz="2000" b="1" dirty="0" smtClean="0">
                <a:solidFill>
                  <a:srgbClr val="2117E7"/>
                </a:solidFill>
                <a:latin typeface="Courier New" pitchFamily="49" charset="0"/>
                <a:cs typeface="Courier New" pitchFamily="49" charset="0"/>
              </a:rPr>
              <a:t>'</a:t>
            </a:r>
            <a:r>
              <a:rPr lang="en-US" sz="1800" b="1" dirty="0" smtClean="0">
                <a:solidFill>
                  <a:srgbClr val="2117E7"/>
                </a:solidFill>
                <a:latin typeface="Courier New" pitchFamily="49" charset="0"/>
              </a:rPr>
              <a:t>;</a:t>
            </a:r>
          </a:p>
          <a:p>
            <a:endParaRPr lang="en-US" sz="1800" b="1" dirty="0" smtClean="0">
              <a:solidFill>
                <a:srgbClr val="CC99FF"/>
              </a:solidFill>
              <a:latin typeface="Courier New" pitchFamily="49" charset="0"/>
            </a:endParaRPr>
          </a:p>
          <a:p>
            <a:endParaRPr lang="en-US" dirty="0" smtClean="0"/>
          </a:p>
        </p:txBody>
      </p:sp>
      <p:sp>
        <p:nvSpPr>
          <p:cNvPr id="99331" name="Slide Number Placeholder 1"/>
          <p:cNvSpPr>
            <a:spLocks noGrp="1"/>
          </p:cNvSpPr>
          <p:nvPr>
            <p:ph type="sldNum" sz="quarter" idx="11"/>
          </p:nvPr>
        </p:nvSpPr>
        <p:spPr>
          <a:noFill/>
        </p:spPr>
        <p:txBody>
          <a:bodyPr/>
          <a:lstStyle/>
          <a:p>
            <a:r>
              <a:rPr lang="en-US" dirty="0">
                <a:cs typeface="Arial" charset="0"/>
              </a:rPr>
              <a:t>3-</a:t>
            </a:r>
            <a:fld id="{692F3964-C174-4EE6-95D3-041405E2B01E}" type="slidenum">
              <a:rPr lang="en-US">
                <a:cs typeface="Arial" charset="0"/>
              </a:rPr>
              <a:pPr/>
              <a:t>53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sz="3200" dirty="0" smtClean="0"/>
              <a:t>Modifying Data using SQL:</a:t>
            </a:r>
            <a:br>
              <a:rPr lang="en-US" sz="3200" dirty="0" smtClean="0"/>
            </a:br>
            <a:r>
              <a:rPr lang="en-US" sz="3600" dirty="0" smtClean="0"/>
              <a:t>Deleting Database Objects: DROP</a:t>
            </a:r>
          </a:p>
        </p:txBody>
      </p:sp>
      <p:sp>
        <p:nvSpPr>
          <p:cNvPr id="101378" name="Rectangle 3"/>
          <p:cNvSpPr>
            <a:spLocks noGrp="1" noChangeArrowheads="1"/>
          </p:cNvSpPr>
          <p:nvPr>
            <p:ph idx="1"/>
          </p:nvPr>
        </p:nvSpPr>
        <p:spPr/>
        <p:txBody>
          <a:bodyPr/>
          <a:lstStyle/>
          <a:p>
            <a:r>
              <a:rPr lang="en-US" dirty="0" smtClean="0"/>
              <a:t>To remove unwanted database objects from the database, use the SQL DROP statement.</a:t>
            </a:r>
          </a:p>
          <a:p>
            <a:r>
              <a:rPr lang="en-US" dirty="0" smtClean="0"/>
              <a:t>Warning… The DROP statement will permanently remove the object and all data.</a:t>
            </a:r>
          </a:p>
          <a:p>
            <a:pPr>
              <a:buFontTx/>
              <a:buNone/>
            </a:pPr>
            <a:endParaRPr lang="en-US" sz="2000" dirty="0" smtClean="0"/>
          </a:p>
          <a:p>
            <a:pPr lvl="2">
              <a:buFontTx/>
              <a:buNone/>
            </a:pPr>
            <a:r>
              <a:rPr lang="en-US" sz="1800" b="1" dirty="0" smtClean="0">
                <a:solidFill>
                  <a:srgbClr val="2117E7"/>
                </a:solidFill>
                <a:latin typeface="Courier New" pitchFamily="49" charset="0"/>
              </a:rPr>
              <a:t>DROP TABLE EMPLOYEE;</a:t>
            </a:r>
          </a:p>
        </p:txBody>
      </p:sp>
      <p:sp>
        <p:nvSpPr>
          <p:cNvPr id="101379" name="Slide Number Placeholder 1"/>
          <p:cNvSpPr>
            <a:spLocks noGrp="1"/>
          </p:cNvSpPr>
          <p:nvPr>
            <p:ph type="sldNum" sz="quarter" idx="11"/>
          </p:nvPr>
        </p:nvSpPr>
        <p:spPr>
          <a:noFill/>
        </p:spPr>
        <p:txBody>
          <a:bodyPr/>
          <a:lstStyle/>
          <a:p>
            <a:r>
              <a:rPr lang="en-US" dirty="0">
                <a:cs typeface="Arial" charset="0"/>
              </a:rPr>
              <a:t>3-</a:t>
            </a:r>
            <a:fld id="{E11CF2C9-6901-458C-92A0-362987D01772}" type="slidenum">
              <a:rPr lang="en-US">
                <a:cs typeface="Arial" charset="0"/>
              </a:rPr>
              <a:pPr/>
              <a:t>54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447800" y="152400"/>
            <a:ext cx="7467600" cy="1219200"/>
          </a:xfrm>
        </p:spPr>
        <p:txBody>
          <a:bodyPr/>
          <a:lstStyle/>
          <a:p>
            <a:r>
              <a:rPr lang="en-US" sz="3200" dirty="0" smtClean="0"/>
              <a:t>Modifying Data using SQL:</a:t>
            </a:r>
            <a:br>
              <a:rPr lang="en-US" sz="3200" dirty="0" smtClean="0"/>
            </a:br>
            <a:r>
              <a:rPr lang="en-US" sz="2800" dirty="0" smtClean="0"/>
              <a:t>Removing a Constraint: ALTER &amp; DROP</a:t>
            </a:r>
          </a:p>
        </p:txBody>
      </p:sp>
      <p:sp>
        <p:nvSpPr>
          <p:cNvPr id="103426" name="Rectangle 3"/>
          <p:cNvSpPr>
            <a:spLocks noGrp="1" noChangeArrowheads="1"/>
          </p:cNvSpPr>
          <p:nvPr>
            <p:ph idx="1"/>
          </p:nvPr>
        </p:nvSpPr>
        <p:spPr>
          <a:xfrm>
            <a:off x="1447800" y="1676400"/>
            <a:ext cx="7391400" cy="3581400"/>
          </a:xfrm>
        </p:spPr>
        <p:txBody>
          <a:bodyPr/>
          <a:lstStyle/>
          <a:p>
            <a:r>
              <a:rPr lang="en-US" dirty="0" smtClean="0"/>
              <a:t>To change the constraints on existing tables, you may need to remove the existing constraints before adding new constraints.</a:t>
            </a:r>
          </a:p>
          <a:p>
            <a:pPr>
              <a:buFontTx/>
              <a:buNone/>
            </a:pPr>
            <a:endParaRPr lang="en-US" sz="2400" dirty="0" smtClean="0"/>
          </a:p>
          <a:p>
            <a:pPr>
              <a:buFontTx/>
              <a:buNone/>
            </a:pPr>
            <a:r>
              <a:rPr lang="en-US" sz="1800" dirty="0" smtClean="0"/>
              <a:t>	</a:t>
            </a:r>
            <a:r>
              <a:rPr lang="en-US" sz="1800" b="1" dirty="0" smtClean="0">
                <a:solidFill>
                  <a:srgbClr val="2117E7"/>
                </a:solidFill>
                <a:latin typeface="Courier New" pitchFamily="49" charset="0"/>
              </a:rPr>
              <a:t>ALTER TABLE EMPLOYEE</a:t>
            </a:r>
          </a:p>
          <a:p>
            <a:pPr>
              <a:buFontTx/>
              <a:buNone/>
            </a:pPr>
            <a:r>
              <a:rPr lang="en-US" sz="1800" b="1" dirty="0">
                <a:solidFill>
                  <a:srgbClr val="2117E7"/>
                </a:solidFill>
                <a:latin typeface="Courier New" pitchFamily="49" charset="0"/>
              </a:rPr>
              <a:t>	</a:t>
            </a:r>
            <a:r>
              <a:rPr lang="en-US" sz="1800" b="1" dirty="0" smtClean="0">
                <a:solidFill>
                  <a:srgbClr val="2117E7"/>
                </a:solidFill>
                <a:latin typeface="Courier New" pitchFamily="49" charset="0"/>
              </a:rPr>
              <a:t>	  DROP CONSTRAINT EmpFK;</a:t>
            </a:r>
          </a:p>
        </p:txBody>
      </p:sp>
      <p:sp>
        <p:nvSpPr>
          <p:cNvPr id="103427" name="Slide Number Placeholder 1"/>
          <p:cNvSpPr>
            <a:spLocks noGrp="1"/>
          </p:cNvSpPr>
          <p:nvPr>
            <p:ph type="sldNum" sz="quarter" idx="11"/>
          </p:nvPr>
        </p:nvSpPr>
        <p:spPr>
          <a:noFill/>
        </p:spPr>
        <p:txBody>
          <a:bodyPr/>
          <a:lstStyle/>
          <a:p>
            <a:r>
              <a:rPr lang="en-US" dirty="0">
                <a:cs typeface="Arial" charset="0"/>
              </a:rPr>
              <a:t>3-</a:t>
            </a:r>
            <a:fld id="{23E19873-3032-4C63-AE03-6E6AA305B18A}" type="slidenum">
              <a:rPr lang="en-US">
                <a:cs typeface="Arial" charset="0"/>
              </a:rPr>
              <a:pPr/>
              <a:t>55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1447800" y="152400"/>
            <a:ext cx="7467600" cy="1219200"/>
          </a:xfrm>
        </p:spPr>
        <p:txBody>
          <a:bodyPr/>
          <a:lstStyle/>
          <a:p>
            <a:r>
              <a:rPr lang="en-US" sz="3200" dirty="0" smtClean="0"/>
              <a:t>Modifying Data Using SQL:</a:t>
            </a:r>
            <a:br>
              <a:rPr lang="en-US" sz="3200" dirty="0" smtClean="0"/>
            </a:br>
            <a:r>
              <a:rPr lang="en-US" sz="3600" dirty="0" smtClean="0"/>
              <a:t>The CHECK Constraint</a:t>
            </a:r>
          </a:p>
        </p:txBody>
      </p:sp>
      <p:sp>
        <p:nvSpPr>
          <p:cNvPr id="105474" name="Rectangle 3"/>
          <p:cNvSpPr>
            <a:spLocks noGrp="1" noChangeArrowheads="1"/>
          </p:cNvSpPr>
          <p:nvPr>
            <p:ph idx="1"/>
          </p:nvPr>
        </p:nvSpPr>
        <p:spPr>
          <a:xfrm>
            <a:off x="1447800" y="1676400"/>
            <a:ext cx="7391400" cy="3581400"/>
          </a:xfrm>
        </p:spPr>
        <p:txBody>
          <a:bodyPr/>
          <a:lstStyle/>
          <a:p>
            <a:r>
              <a:rPr lang="en-US" dirty="0" smtClean="0"/>
              <a:t>The CHECK constraint can be used to create sets of values to restrict the values that can be used in a column.</a:t>
            </a:r>
          </a:p>
          <a:p>
            <a:pPr>
              <a:buFontTx/>
              <a:buNone/>
            </a:pPr>
            <a:endParaRPr lang="en-US" sz="2400" dirty="0" smtClean="0"/>
          </a:p>
          <a:p>
            <a:pPr>
              <a:buFontTx/>
              <a:buNone/>
            </a:pPr>
            <a:r>
              <a:rPr lang="en-US" sz="1800" dirty="0" smtClean="0"/>
              <a:t>	</a:t>
            </a:r>
            <a:r>
              <a:rPr lang="en-US" sz="1800" b="1" dirty="0" smtClean="0">
                <a:solidFill>
                  <a:srgbClr val="2117E7"/>
                </a:solidFill>
                <a:latin typeface="Courier New" pitchFamily="49" charset="0"/>
              </a:rPr>
              <a:t>ALTER TABLE PROJECT</a:t>
            </a:r>
          </a:p>
          <a:p>
            <a:pPr>
              <a:buFontTx/>
              <a:buNone/>
            </a:pPr>
            <a:r>
              <a:rPr lang="en-US" sz="1800" b="1" dirty="0" smtClean="0">
                <a:solidFill>
                  <a:srgbClr val="2117E7"/>
                </a:solidFill>
                <a:latin typeface="Courier New" pitchFamily="49" charset="0"/>
              </a:rPr>
              <a:t>	      ADD CONSTRAINT PROJECT_Check_Dates</a:t>
            </a:r>
          </a:p>
          <a:p>
            <a:pPr>
              <a:buFontTx/>
              <a:buNone/>
            </a:pPr>
            <a:r>
              <a:rPr lang="en-US" sz="1800" b="1" dirty="0" smtClean="0">
                <a:solidFill>
                  <a:srgbClr val="2117E7"/>
                </a:solidFill>
                <a:latin typeface="Courier New" pitchFamily="49" charset="0"/>
              </a:rPr>
              <a:t>		        CHECK (StartDate &lt; EndDate);</a:t>
            </a:r>
          </a:p>
        </p:txBody>
      </p:sp>
      <p:sp>
        <p:nvSpPr>
          <p:cNvPr id="105475" name="Slide Number Placeholder 1"/>
          <p:cNvSpPr>
            <a:spLocks noGrp="1"/>
          </p:cNvSpPr>
          <p:nvPr>
            <p:ph type="sldNum" sz="quarter" idx="11"/>
          </p:nvPr>
        </p:nvSpPr>
        <p:spPr>
          <a:noFill/>
        </p:spPr>
        <p:txBody>
          <a:bodyPr/>
          <a:lstStyle/>
          <a:p>
            <a:r>
              <a:rPr lang="en-US" dirty="0">
                <a:cs typeface="Arial" charset="0"/>
              </a:rPr>
              <a:t>3-</a:t>
            </a:r>
            <a:fld id="{84D4A6C3-EFBA-49C3-BC27-875A818A06D6}" type="slidenum">
              <a:rPr lang="en-US">
                <a:cs typeface="Arial" charset="0"/>
              </a:rPr>
              <a:pPr/>
              <a:t>56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sz="3600" dirty="0" smtClean="0"/>
              <a:t>SQL Views</a:t>
            </a:r>
          </a:p>
        </p:txBody>
      </p:sp>
      <p:sp>
        <p:nvSpPr>
          <p:cNvPr id="107522" name="Rectangle 3"/>
          <p:cNvSpPr>
            <a:spLocks noGrp="1" noChangeArrowheads="1"/>
          </p:cNvSpPr>
          <p:nvPr>
            <p:ph idx="1"/>
          </p:nvPr>
        </p:nvSpPr>
        <p:spPr/>
        <p:txBody>
          <a:bodyPr/>
          <a:lstStyle/>
          <a:p>
            <a:r>
              <a:rPr lang="en-US" dirty="0" smtClean="0"/>
              <a:t>A </a:t>
            </a:r>
            <a:r>
              <a:rPr lang="en-US" b="1" dirty="0" smtClean="0"/>
              <a:t>SQL View </a:t>
            </a:r>
            <a:r>
              <a:rPr lang="en-US" dirty="0" smtClean="0"/>
              <a:t>is a virtual table created by a DBMS-stored SELECT statement that can combine access to data in multiple tables and even in other views.</a:t>
            </a:r>
          </a:p>
          <a:p>
            <a:r>
              <a:rPr lang="en-US" dirty="0" smtClean="0"/>
              <a:t>SQL views are discussed online in Appendix E.</a:t>
            </a:r>
          </a:p>
          <a:p>
            <a:endParaRPr lang="en-US" dirty="0" smtClean="0"/>
          </a:p>
        </p:txBody>
      </p:sp>
      <p:sp>
        <p:nvSpPr>
          <p:cNvPr id="107523" name="Slide Number Placeholder 1"/>
          <p:cNvSpPr>
            <a:spLocks noGrp="1"/>
          </p:cNvSpPr>
          <p:nvPr>
            <p:ph type="sldNum" sz="quarter" idx="11"/>
          </p:nvPr>
        </p:nvSpPr>
        <p:spPr>
          <a:noFill/>
        </p:spPr>
        <p:txBody>
          <a:bodyPr/>
          <a:lstStyle/>
          <a:p>
            <a:r>
              <a:rPr lang="en-US" dirty="0">
                <a:cs typeface="Arial" charset="0"/>
              </a:rPr>
              <a:t>3-</a:t>
            </a:r>
            <a:fld id="{B0F58CF0-17C7-4677-BABC-664138C8774F}" type="slidenum">
              <a:rPr lang="en-US">
                <a:cs typeface="Arial" charset="0"/>
              </a:rPr>
              <a:pPr/>
              <a:t>57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2" descr="cid:3287383400_2177562"/>
          <p:cNvPicPr>
            <a:picLocks noChangeAspect="1" noChangeArrowheads="1"/>
          </p:cNvPicPr>
          <p:nvPr/>
        </p:nvPicPr>
        <p:blipFill>
          <a:blip r:embed="rId3" r:link="rId4" cstate="print"/>
          <a:srcRect/>
          <a:stretch>
            <a:fillRect/>
          </a:stretch>
        </p:blipFill>
        <p:spPr bwMode="auto">
          <a:xfrm>
            <a:off x="1676400" y="1600200"/>
            <a:ext cx="6861175" cy="2238375"/>
          </a:xfrm>
          <a:prstGeom prst="rect">
            <a:avLst/>
          </a:prstGeom>
          <a:solidFill>
            <a:schemeClr val="hlink"/>
          </a:solidFill>
          <a:ln w="9525">
            <a:solidFill>
              <a:schemeClr val="bg1"/>
            </a:solidFill>
            <a:miter lim="800000"/>
            <a:headEnd/>
            <a:tailEnd/>
          </a:ln>
        </p:spPr>
      </p:pic>
      <p:sp>
        <p:nvSpPr>
          <p:cNvPr id="17410" name="Rectangle 3"/>
          <p:cNvSpPr>
            <a:spLocks noChangeArrowheads="1"/>
          </p:cNvSpPr>
          <p:nvPr/>
        </p:nvSpPr>
        <p:spPr bwMode="auto">
          <a:xfrm>
            <a:off x="1912938" y="3844925"/>
            <a:ext cx="6697662" cy="1314450"/>
          </a:xfrm>
          <a:prstGeom prst="rect">
            <a:avLst/>
          </a:prstGeom>
          <a:noFill/>
          <a:ln w="9525">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17411" name="Rectangle 5"/>
          <p:cNvSpPr txBox="1">
            <a:spLocks noGrp="1" noChangeArrowheads="1"/>
          </p:cNvSpPr>
          <p:nvPr/>
        </p:nvSpPr>
        <p:spPr bwMode="auto">
          <a:xfrm>
            <a:off x="1905000" y="5410200"/>
            <a:ext cx="6858000" cy="609600"/>
          </a:xfrm>
          <a:prstGeom prst="rect">
            <a:avLst/>
          </a:prstGeom>
          <a:noFill/>
          <a:ln w="9525">
            <a:noFill/>
            <a:miter lim="800000"/>
            <a:headEnd/>
            <a:tailEnd/>
          </a:ln>
        </p:spPr>
        <p:txBody>
          <a:bodyPr anchor="b"/>
          <a:lstStyle/>
          <a:p>
            <a:pPr algn="ctr"/>
            <a:r>
              <a:rPr lang="en-US" dirty="0">
                <a:solidFill>
                  <a:srgbClr val="000000"/>
                </a:solidFill>
                <a:latin typeface="Tahoma" pitchFamily="34" charset="0"/>
              </a:rPr>
              <a:t>Copyright © </a:t>
            </a:r>
            <a:r>
              <a:rPr lang="en-US" dirty="0" smtClean="0">
                <a:solidFill>
                  <a:srgbClr val="000000"/>
                </a:solidFill>
                <a:latin typeface="Tahoma" pitchFamily="34" charset="0"/>
              </a:rPr>
              <a:t>2015 </a:t>
            </a:r>
            <a:r>
              <a:rPr lang="en-US" dirty="0">
                <a:solidFill>
                  <a:srgbClr val="000000"/>
                </a:solidFill>
                <a:latin typeface="Tahoma" pitchFamily="34" charset="0"/>
              </a:rPr>
              <a:t>Pearson Education, Inc.  </a:t>
            </a:r>
          </a:p>
          <a:p>
            <a:pPr algn="ctr"/>
            <a:r>
              <a:rPr lang="en-US" dirty="0">
                <a:solidFill>
                  <a:srgbClr val="000000"/>
                </a:solidFill>
                <a:latin typeface="Tahoma" pitchFamily="34" charset="0"/>
              </a:rPr>
              <a:t>Publishing as Prentice Hall</a:t>
            </a:r>
            <a:endParaRPr lang="en-US" dirty="0">
              <a:solidFill>
                <a:srgbClr val="000000"/>
              </a:solidFill>
            </a:endParaRPr>
          </a:p>
        </p:txBody>
      </p:sp>
      <p:sp>
        <p:nvSpPr>
          <p:cNvPr id="5" name="Text Box 4"/>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extLst>
      <p:ext uri="{BB962C8B-B14F-4D97-AF65-F5344CB8AC3E}">
        <p14:creationId xmlns:p14="http://schemas.microsoft.com/office/powerpoint/2010/main" val="211393883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524000" y="3124200"/>
            <a:ext cx="7391400" cy="3604260"/>
          </a:xfrm>
          <a:prstGeom prst="rect">
            <a:avLst/>
          </a:prstGeom>
        </p:spPr>
      </p:pic>
      <p:sp>
        <p:nvSpPr>
          <p:cNvPr id="109570" name="Rectangle 2"/>
          <p:cNvSpPr>
            <a:spLocks noGrp="1" noChangeArrowheads="1"/>
          </p:cNvSpPr>
          <p:nvPr>
            <p:ph type="ctrTitle"/>
          </p:nvPr>
        </p:nvSpPr>
        <p:spPr>
          <a:xfrm>
            <a:off x="1676400" y="2209800"/>
            <a:ext cx="7239000" cy="762000"/>
          </a:xfrm>
        </p:spPr>
        <p:txBody>
          <a:bodyPr/>
          <a:lstStyle/>
          <a:p>
            <a:r>
              <a:rPr lang="en-US" dirty="0" smtClean="0">
                <a:solidFill>
                  <a:schemeClr val="tx1">
                    <a:lumMod val="65000"/>
                    <a:lumOff val="35000"/>
                  </a:schemeClr>
                </a:solidFill>
              </a:rPr>
              <a:t>Structured Query Language</a:t>
            </a:r>
          </a:p>
        </p:txBody>
      </p:sp>
      <p:sp>
        <p:nvSpPr>
          <p:cNvPr id="109571" name="Rectangle 3"/>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End of Presentation on Chapter Three</a:t>
            </a:r>
          </a:p>
        </p:txBody>
      </p:sp>
      <p:sp>
        <p:nvSpPr>
          <p:cNvPr id="109572" name="Text Box 4"/>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dirty="0" smtClean="0"/>
              <a:t>SQL for Data Definition:</a:t>
            </a:r>
            <a:br>
              <a:rPr lang="en-US" sz="3200" dirty="0" smtClean="0"/>
            </a:br>
            <a:r>
              <a:rPr lang="en-US" sz="3600" dirty="0" smtClean="0"/>
              <a:t>CREATE</a:t>
            </a:r>
          </a:p>
        </p:txBody>
      </p:sp>
      <p:sp>
        <p:nvSpPr>
          <p:cNvPr id="27650" name="Rectangle 3"/>
          <p:cNvSpPr>
            <a:spLocks noGrp="1" noChangeArrowheads="1"/>
          </p:cNvSpPr>
          <p:nvPr>
            <p:ph idx="1"/>
          </p:nvPr>
        </p:nvSpPr>
        <p:spPr>
          <a:xfrm>
            <a:off x="1447800" y="1679575"/>
            <a:ext cx="7167563" cy="3892550"/>
          </a:xfrm>
        </p:spPr>
        <p:txBody>
          <a:bodyPr/>
          <a:lstStyle/>
          <a:p>
            <a:r>
              <a:rPr lang="en-US" dirty="0" smtClean="0"/>
              <a:t>Creating database tables</a:t>
            </a:r>
          </a:p>
          <a:p>
            <a:pPr lvl="1"/>
            <a:r>
              <a:rPr lang="en-US" dirty="0" smtClean="0"/>
              <a:t>The SQL CREATE TABLE statement</a:t>
            </a:r>
          </a:p>
          <a:p>
            <a:pPr lvl="1"/>
            <a:endParaRPr lang="en-US" dirty="0" smtClean="0"/>
          </a:p>
          <a:p>
            <a:pPr lvl="1">
              <a:buFontTx/>
              <a:buNone/>
            </a:pPr>
            <a:r>
              <a:rPr lang="en-US" sz="1800" b="1" dirty="0" smtClean="0">
                <a:solidFill>
                  <a:srgbClr val="2117E7"/>
                </a:solidFill>
                <a:latin typeface="Courier New" pitchFamily="49" charset="0"/>
              </a:rPr>
              <a:t>CREATE TABLE EMPLOYEE(</a:t>
            </a:r>
          </a:p>
          <a:p>
            <a:pPr lvl="1">
              <a:buFontTx/>
              <a:buNone/>
            </a:pPr>
            <a:r>
              <a:rPr lang="en-US" sz="1800" b="1" dirty="0" smtClean="0">
                <a:solidFill>
                  <a:srgbClr val="2117E7"/>
                </a:solidFill>
                <a:latin typeface="Courier New" pitchFamily="49" charset="0"/>
              </a:rPr>
              <a:t>   EmpID       Integer 	     PRIMARY KEY,</a:t>
            </a:r>
          </a:p>
          <a:p>
            <a:pPr lvl="1">
              <a:buFontTx/>
              <a:buNone/>
            </a:pPr>
            <a:r>
              <a:rPr lang="en-US" sz="1800" b="1" dirty="0" smtClean="0">
                <a:solidFill>
                  <a:srgbClr val="2117E7"/>
                </a:solidFill>
                <a:latin typeface="Courier New" pitchFamily="49" charset="0"/>
              </a:rPr>
              <a:t>   EmpName     Char(25)	     NOT NULL</a:t>
            </a:r>
          </a:p>
          <a:p>
            <a:pPr lvl="1">
              <a:buFontTx/>
              <a:buNone/>
            </a:pPr>
            <a:r>
              <a:rPr lang="en-US" sz="1800" b="1" dirty="0" smtClean="0">
                <a:solidFill>
                  <a:srgbClr val="2117E7"/>
                </a:solidFill>
                <a:latin typeface="Courier New" pitchFamily="49" charset="0"/>
              </a:rPr>
              <a:t>   );</a:t>
            </a:r>
          </a:p>
        </p:txBody>
      </p:sp>
      <p:sp>
        <p:nvSpPr>
          <p:cNvPr id="27651" name="Slide Number Placeholder 1"/>
          <p:cNvSpPr>
            <a:spLocks noGrp="1"/>
          </p:cNvSpPr>
          <p:nvPr>
            <p:ph type="sldNum" sz="quarter" idx="11"/>
          </p:nvPr>
        </p:nvSpPr>
        <p:spPr>
          <a:noFill/>
        </p:spPr>
        <p:txBody>
          <a:bodyPr/>
          <a:lstStyle/>
          <a:p>
            <a:r>
              <a:rPr lang="en-US" dirty="0">
                <a:cs typeface="Arial" charset="0"/>
              </a:rPr>
              <a:t>3-</a:t>
            </a:r>
            <a:fld id="{1F00403E-964D-4CDF-8863-BAAA7F4194B3}" type="slidenum">
              <a:rPr lang="en-US">
                <a:cs typeface="Arial" charset="0"/>
              </a:rPr>
              <a:pPr/>
              <a:t>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200" dirty="0" smtClean="0"/>
              <a:t>SQL for Data Definition:</a:t>
            </a:r>
            <a:br>
              <a:rPr lang="en-US" sz="3200" dirty="0" smtClean="0"/>
            </a:br>
            <a:r>
              <a:rPr lang="en-US" sz="3600" dirty="0" smtClean="0"/>
              <a:t>CREATE with CONSTRAINT I</a:t>
            </a:r>
          </a:p>
        </p:txBody>
      </p:sp>
      <p:sp>
        <p:nvSpPr>
          <p:cNvPr id="29698" name="Rectangle 3"/>
          <p:cNvSpPr>
            <a:spLocks noGrp="1" noChangeArrowheads="1"/>
          </p:cNvSpPr>
          <p:nvPr>
            <p:ph idx="1"/>
          </p:nvPr>
        </p:nvSpPr>
        <p:spPr>
          <a:xfrm>
            <a:off x="1447800" y="1676400"/>
            <a:ext cx="7167563" cy="4568825"/>
          </a:xfrm>
        </p:spPr>
        <p:txBody>
          <a:bodyPr/>
          <a:lstStyle/>
          <a:p>
            <a:r>
              <a:rPr lang="en-US" dirty="0" smtClean="0"/>
              <a:t>Creating database tables with PRIMARY KEY constraints</a:t>
            </a:r>
          </a:p>
          <a:p>
            <a:pPr lvl="1"/>
            <a:r>
              <a:rPr lang="en-US" dirty="0" smtClean="0"/>
              <a:t>The SQL CREATE TABLE statement</a:t>
            </a:r>
          </a:p>
          <a:p>
            <a:pPr lvl="1"/>
            <a:r>
              <a:rPr lang="en-US" dirty="0" smtClean="0"/>
              <a:t>The SQL CONSTRAINT keyword</a:t>
            </a:r>
          </a:p>
          <a:p>
            <a:pPr lvl="1">
              <a:buFontTx/>
              <a:buNone/>
            </a:pPr>
            <a:endParaRPr lang="en-US" sz="1800" dirty="0" smtClean="0"/>
          </a:p>
          <a:p>
            <a:pPr lvl="1">
              <a:buFontTx/>
              <a:buNone/>
            </a:pPr>
            <a:r>
              <a:rPr lang="en-US" sz="1800" b="1" dirty="0" smtClean="0">
                <a:solidFill>
                  <a:srgbClr val="2117E7"/>
                </a:solidFill>
                <a:latin typeface="Courier New" pitchFamily="49" charset="0"/>
              </a:rPr>
              <a:t>CREATE TABLE EMPLOYEE(</a:t>
            </a:r>
          </a:p>
          <a:p>
            <a:pPr lvl="1">
              <a:buFontTx/>
              <a:buNone/>
            </a:pPr>
            <a:r>
              <a:rPr lang="en-US" sz="1800" b="1" dirty="0" smtClean="0">
                <a:solidFill>
                  <a:srgbClr val="2117E7"/>
                </a:solidFill>
                <a:latin typeface="Courier New" pitchFamily="49" charset="0"/>
              </a:rPr>
              <a:t>   EmpID	     Integer	   NOT NULL,</a:t>
            </a:r>
          </a:p>
          <a:p>
            <a:pPr lvl="1">
              <a:buFontTx/>
              <a:buNone/>
            </a:pPr>
            <a:r>
              <a:rPr lang="en-US" sz="1800" b="1" dirty="0" smtClean="0">
                <a:solidFill>
                  <a:srgbClr val="2117E7"/>
                </a:solidFill>
                <a:latin typeface="Courier New" pitchFamily="49" charset="0"/>
              </a:rPr>
              <a:t>   EmpName	     Char(25)	   NOT NULL</a:t>
            </a:r>
          </a:p>
          <a:p>
            <a:pPr lvl="1">
              <a:buFontTx/>
              <a:buNone/>
            </a:pPr>
            <a:r>
              <a:rPr lang="en-US" sz="1800" b="1" dirty="0" smtClean="0">
                <a:solidFill>
                  <a:srgbClr val="2117E7"/>
                </a:solidFill>
                <a:latin typeface="Courier New" pitchFamily="49" charset="0"/>
              </a:rPr>
              <a:t>   CONSTRAINT  Emp_PK	   PRIMARY KEY(EmpID)</a:t>
            </a:r>
          </a:p>
          <a:p>
            <a:pPr lvl="1">
              <a:buFontTx/>
              <a:buNone/>
            </a:pPr>
            <a:r>
              <a:rPr lang="en-US" sz="1800" b="1" dirty="0" smtClean="0">
                <a:solidFill>
                  <a:srgbClr val="2117E7"/>
                </a:solidFill>
                <a:latin typeface="Courier New" pitchFamily="49" charset="0"/>
              </a:rPr>
              <a:t>   );</a:t>
            </a:r>
          </a:p>
          <a:p>
            <a:pPr lvl="3">
              <a:buFontTx/>
              <a:buNone/>
            </a:pPr>
            <a:endParaRPr lang="en-US" sz="1800" dirty="0" smtClean="0">
              <a:latin typeface="Courier New" pitchFamily="49" charset="0"/>
            </a:endParaRPr>
          </a:p>
        </p:txBody>
      </p:sp>
      <p:sp>
        <p:nvSpPr>
          <p:cNvPr id="29699" name="Slide Number Placeholder 1"/>
          <p:cNvSpPr>
            <a:spLocks noGrp="1"/>
          </p:cNvSpPr>
          <p:nvPr>
            <p:ph type="sldNum" sz="quarter" idx="11"/>
          </p:nvPr>
        </p:nvSpPr>
        <p:spPr>
          <a:noFill/>
        </p:spPr>
        <p:txBody>
          <a:bodyPr/>
          <a:lstStyle/>
          <a:p>
            <a:r>
              <a:rPr lang="en-US" dirty="0">
                <a:cs typeface="Arial" charset="0"/>
              </a:rPr>
              <a:t>3-</a:t>
            </a:r>
            <a:fld id="{B9381A52-6458-4C77-8E60-6588F766D4AD}" type="slidenum">
              <a:rPr lang="en-US">
                <a:cs typeface="Arial" charset="0"/>
              </a:rPr>
              <a:pPr/>
              <a:t>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200" dirty="0" smtClean="0"/>
              <a:t>SQL for Data Definition:</a:t>
            </a:r>
            <a:br>
              <a:rPr lang="en-US" sz="3200" dirty="0" smtClean="0"/>
            </a:br>
            <a:r>
              <a:rPr lang="en-US" sz="3600" dirty="0" smtClean="0"/>
              <a:t>CREATE with CONSTRAINT II</a:t>
            </a:r>
          </a:p>
        </p:txBody>
      </p:sp>
      <p:sp>
        <p:nvSpPr>
          <p:cNvPr id="31746" name="Rectangle 3"/>
          <p:cNvSpPr>
            <a:spLocks noGrp="1" noChangeArrowheads="1"/>
          </p:cNvSpPr>
          <p:nvPr>
            <p:ph idx="1"/>
          </p:nvPr>
        </p:nvSpPr>
        <p:spPr>
          <a:xfrm>
            <a:off x="1447800" y="1679575"/>
            <a:ext cx="7167563" cy="4568825"/>
          </a:xfrm>
        </p:spPr>
        <p:txBody>
          <a:bodyPr/>
          <a:lstStyle/>
          <a:p>
            <a:pPr>
              <a:lnSpc>
                <a:spcPct val="90000"/>
              </a:lnSpc>
            </a:pPr>
            <a:r>
              <a:rPr lang="en-US" sz="2800" dirty="0" smtClean="0"/>
              <a:t>Creating database tables with composite primary keys using PRIMARY KEY constraints</a:t>
            </a:r>
          </a:p>
          <a:p>
            <a:pPr lvl="1">
              <a:lnSpc>
                <a:spcPct val="90000"/>
              </a:lnSpc>
            </a:pPr>
            <a:r>
              <a:rPr lang="en-US" sz="2400" dirty="0" smtClean="0"/>
              <a:t>The SQL CREATE TABLE statement</a:t>
            </a:r>
          </a:p>
          <a:p>
            <a:pPr lvl="1">
              <a:lnSpc>
                <a:spcPct val="90000"/>
              </a:lnSpc>
            </a:pPr>
            <a:r>
              <a:rPr lang="en-US" sz="2400" dirty="0" smtClean="0"/>
              <a:t>The SQL CONSTRAINT keyword</a:t>
            </a:r>
          </a:p>
          <a:p>
            <a:pPr lvl="1">
              <a:lnSpc>
                <a:spcPct val="90000"/>
              </a:lnSpc>
              <a:buFontTx/>
              <a:buNone/>
            </a:pPr>
            <a:endParaRPr lang="en-US" sz="2000" dirty="0" smtClean="0"/>
          </a:p>
          <a:p>
            <a:pPr lvl="1">
              <a:lnSpc>
                <a:spcPct val="90000"/>
              </a:lnSpc>
              <a:buFontTx/>
              <a:buNone/>
            </a:pPr>
            <a:r>
              <a:rPr lang="en-US" sz="1600" b="1" dirty="0" smtClean="0">
                <a:solidFill>
                  <a:srgbClr val="2117E7"/>
                </a:solidFill>
                <a:latin typeface="Courier New" pitchFamily="49" charset="0"/>
              </a:rPr>
              <a:t>CREATE TABLE EMP_SKILL(</a:t>
            </a:r>
          </a:p>
          <a:p>
            <a:pPr lvl="1">
              <a:lnSpc>
                <a:spcPct val="90000"/>
              </a:lnSpc>
              <a:buFontTx/>
              <a:buNone/>
            </a:pPr>
            <a:r>
              <a:rPr lang="en-US" sz="1600" b="1" dirty="0" smtClean="0">
                <a:solidFill>
                  <a:srgbClr val="2117E7"/>
                </a:solidFill>
                <a:latin typeface="Courier New" pitchFamily="49" charset="0"/>
              </a:rPr>
              <a:t>  	 EmpID  	    Integer      NOT NULL,</a:t>
            </a:r>
          </a:p>
          <a:p>
            <a:pPr lvl="1">
              <a:lnSpc>
                <a:spcPct val="90000"/>
              </a:lnSpc>
              <a:buFontTx/>
              <a:buNone/>
            </a:pPr>
            <a:r>
              <a:rPr lang="en-US" sz="1600" b="1" dirty="0" smtClean="0">
                <a:solidFill>
                  <a:srgbClr val="2117E7"/>
                </a:solidFill>
                <a:latin typeface="Courier New" pitchFamily="49" charset="0"/>
              </a:rPr>
              <a:t>	 SkillID     Integer      NOT NULL,</a:t>
            </a:r>
          </a:p>
          <a:p>
            <a:pPr lvl="1">
              <a:lnSpc>
                <a:spcPct val="90000"/>
              </a:lnSpc>
              <a:buFontTx/>
              <a:buNone/>
            </a:pPr>
            <a:r>
              <a:rPr lang="en-US" sz="1600" b="1" dirty="0" smtClean="0">
                <a:solidFill>
                  <a:srgbClr val="2117E7"/>
                </a:solidFill>
                <a:latin typeface="Courier New" pitchFamily="49" charset="0"/>
              </a:rPr>
              <a:t>	 SkillLevel  Integer	  NULL,</a:t>
            </a:r>
          </a:p>
          <a:p>
            <a:pPr lvl="1">
              <a:lnSpc>
                <a:spcPct val="90000"/>
              </a:lnSpc>
              <a:buFontTx/>
              <a:buNone/>
            </a:pPr>
            <a:r>
              <a:rPr lang="en-US" sz="1600" b="1" dirty="0" smtClean="0">
                <a:solidFill>
                  <a:srgbClr val="2117E7"/>
                </a:solidFill>
                <a:latin typeface="Courier New" pitchFamily="49" charset="0"/>
              </a:rPr>
              <a:t>	 CONSTRAINT  EmpSkill_PK  PRIMARY KEY</a:t>
            </a:r>
          </a:p>
          <a:p>
            <a:pPr lvl="1">
              <a:lnSpc>
                <a:spcPct val="90000"/>
              </a:lnSpc>
              <a:buFontTx/>
              <a:buNone/>
            </a:pPr>
            <a:r>
              <a:rPr lang="en-US" sz="1600" b="1" dirty="0" smtClean="0">
                <a:solidFill>
                  <a:srgbClr val="2117E7"/>
                </a:solidFill>
                <a:latin typeface="Courier New" pitchFamily="49" charset="0"/>
              </a:rPr>
              <a:t>					     (EmpID, SkillID)</a:t>
            </a:r>
          </a:p>
          <a:p>
            <a:pPr lvl="1">
              <a:lnSpc>
                <a:spcPct val="90000"/>
              </a:lnSpc>
              <a:buFontTx/>
              <a:buNone/>
            </a:pPr>
            <a:r>
              <a:rPr lang="en-US" sz="1600" b="1" dirty="0" smtClean="0">
                <a:solidFill>
                  <a:srgbClr val="2117E7"/>
                </a:solidFill>
                <a:latin typeface="Courier New" pitchFamily="49" charset="0"/>
              </a:rPr>
              <a:t>    );</a:t>
            </a:r>
          </a:p>
          <a:p>
            <a:pPr lvl="3">
              <a:lnSpc>
                <a:spcPct val="90000"/>
              </a:lnSpc>
              <a:buFontTx/>
              <a:buNone/>
            </a:pPr>
            <a:endParaRPr lang="en-US" sz="1600" dirty="0" smtClean="0"/>
          </a:p>
        </p:txBody>
      </p:sp>
      <p:sp>
        <p:nvSpPr>
          <p:cNvPr id="31747" name="Slide Number Placeholder 1"/>
          <p:cNvSpPr>
            <a:spLocks noGrp="1"/>
          </p:cNvSpPr>
          <p:nvPr>
            <p:ph type="sldNum" sz="quarter" idx="11"/>
          </p:nvPr>
        </p:nvSpPr>
        <p:spPr>
          <a:noFill/>
        </p:spPr>
        <p:txBody>
          <a:bodyPr/>
          <a:lstStyle/>
          <a:p>
            <a:r>
              <a:rPr lang="en-US" dirty="0">
                <a:cs typeface="Arial" charset="0"/>
              </a:rPr>
              <a:t>3-</a:t>
            </a:r>
            <a:fld id="{6D59DE97-B4BB-46E4-AC52-723F91D0720D}" type="slidenum">
              <a:rPr lang="en-US">
                <a:cs typeface="Arial" charset="0"/>
              </a:rPr>
              <a:pPr/>
              <a:t>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200" dirty="0" smtClean="0"/>
              <a:t>SQL for Data Definition:</a:t>
            </a:r>
            <a:br>
              <a:rPr lang="en-US" sz="3200" dirty="0" smtClean="0"/>
            </a:br>
            <a:r>
              <a:rPr lang="en-US" sz="3600" dirty="0" smtClean="0"/>
              <a:t>CREATE with CONSTRAINT III</a:t>
            </a:r>
          </a:p>
        </p:txBody>
      </p:sp>
      <p:sp>
        <p:nvSpPr>
          <p:cNvPr id="33794" name="Rectangle 3"/>
          <p:cNvSpPr>
            <a:spLocks noGrp="1" noChangeArrowheads="1"/>
          </p:cNvSpPr>
          <p:nvPr>
            <p:ph idx="1"/>
          </p:nvPr>
        </p:nvSpPr>
        <p:spPr>
          <a:xfrm>
            <a:off x="1447800" y="1679575"/>
            <a:ext cx="7167563" cy="4568825"/>
          </a:xfrm>
        </p:spPr>
        <p:txBody>
          <a:bodyPr/>
          <a:lstStyle/>
          <a:p>
            <a:pPr>
              <a:lnSpc>
                <a:spcPct val="80000"/>
              </a:lnSpc>
            </a:pPr>
            <a:r>
              <a:rPr lang="en-US" sz="2400" dirty="0" smtClean="0"/>
              <a:t>Creating database tables using PRIMARY KEY and FOREIGN KEY constraints</a:t>
            </a:r>
          </a:p>
          <a:p>
            <a:pPr lvl="1">
              <a:lnSpc>
                <a:spcPct val="80000"/>
              </a:lnSpc>
            </a:pPr>
            <a:r>
              <a:rPr lang="en-US" sz="2000" dirty="0" smtClean="0"/>
              <a:t>The SQL CREATE TABLE statement</a:t>
            </a:r>
          </a:p>
          <a:p>
            <a:pPr lvl="1">
              <a:lnSpc>
                <a:spcPct val="80000"/>
              </a:lnSpc>
            </a:pPr>
            <a:r>
              <a:rPr lang="en-US" sz="2000" dirty="0" smtClean="0"/>
              <a:t>The SQL CONSTRAINT keyword</a:t>
            </a:r>
          </a:p>
          <a:p>
            <a:pPr lvl="1">
              <a:lnSpc>
                <a:spcPct val="80000"/>
              </a:lnSpc>
              <a:buFontTx/>
              <a:buNone/>
            </a:pPr>
            <a:endParaRPr lang="en-US" sz="1800" dirty="0" smtClean="0"/>
          </a:p>
          <a:p>
            <a:pPr lvl="1">
              <a:lnSpc>
                <a:spcPct val="80000"/>
              </a:lnSpc>
              <a:buFontTx/>
              <a:buNone/>
            </a:pPr>
            <a:r>
              <a:rPr lang="en-US" sz="1600" b="1" dirty="0" smtClean="0">
                <a:solidFill>
                  <a:srgbClr val="2117E7"/>
                </a:solidFill>
                <a:latin typeface="Courier New" pitchFamily="49" charset="0"/>
              </a:rPr>
              <a:t>CREATE TABLE EMP_SKILL(</a:t>
            </a:r>
          </a:p>
          <a:p>
            <a:pPr lvl="1">
              <a:lnSpc>
                <a:spcPct val="80000"/>
              </a:lnSpc>
              <a:buFontTx/>
              <a:buNone/>
            </a:pPr>
            <a:r>
              <a:rPr lang="en-US" sz="1600" b="1" dirty="0" smtClean="0">
                <a:solidFill>
                  <a:srgbClr val="2117E7"/>
                </a:solidFill>
                <a:latin typeface="Courier New" pitchFamily="49" charset="0"/>
              </a:rPr>
              <a:t>  	 EmpID       Integer      NOT NULL,</a:t>
            </a:r>
          </a:p>
          <a:p>
            <a:pPr lvl="1">
              <a:lnSpc>
                <a:spcPct val="80000"/>
              </a:lnSpc>
              <a:buFontTx/>
              <a:buNone/>
            </a:pPr>
            <a:r>
              <a:rPr lang="en-US" sz="1600" b="1" dirty="0" smtClean="0">
                <a:solidFill>
                  <a:srgbClr val="2117E7"/>
                </a:solidFill>
                <a:latin typeface="Courier New" pitchFamily="49" charset="0"/>
              </a:rPr>
              <a:t>	 SkillID     Integer      NOT NULL,</a:t>
            </a:r>
          </a:p>
          <a:p>
            <a:pPr lvl="1">
              <a:lnSpc>
                <a:spcPct val="80000"/>
              </a:lnSpc>
              <a:buFontTx/>
              <a:buNone/>
            </a:pPr>
            <a:r>
              <a:rPr lang="en-US" sz="1600" b="1" dirty="0" smtClean="0">
                <a:solidFill>
                  <a:srgbClr val="2117E7"/>
                </a:solidFill>
                <a:latin typeface="Courier New" pitchFamily="49" charset="0"/>
              </a:rPr>
              <a:t>	 SkillLevel  Integer	  NULL,</a:t>
            </a:r>
          </a:p>
          <a:p>
            <a:pPr lvl="1">
              <a:lnSpc>
                <a:spcPct val="80000"/>
              </a:lnSpc>
              <a:buFontTx/>
              <a:buNone/>
            </a:pPr>
            <a:r>
              <a:rPr lang="en-US" sz="1600" b="1" dirty="0" smtClean="0">
                <a:solidFill>
                  <a:srgbClr val="2117E7"/>
                </a:solidFill>
                <a:latin typeface="Courier New" pitchFamily="49" charset="0"/>
              </a:rPr>
              <a:t>	 CONSTRAINT  EmpSkill_PK  PRIMARY KEY</a:t>
            </a:r>
          </a:p>
          <a:p>
            <a:pPr lvl="1">
              <a:lnSpc>
                <a:spcPct val="80000"/>
              </a:lnSpc>
              <a:buFontTx/>
              <a:buNone/>
            </a:pPr>
            <a:r>
              <a:rPr lang="en-US" sz="1600" b="1" dirty="0" smtClean="0">
                <a:solidFill>
                  <a:srgbClr val="2117E7"/>
                </a:solidFill>
                <a:latin typeface="Courier New" pitchFamily="49" charset="0"/>
              </a:rPr>
              <a:t>					     (EmpID, SkillID),</a:t>
            </a:r>
          </a:p>
          <a:p>
            <a:pPr lvl="1">
              <a:lnSpc>
                <a:spcPct val="80000"/>
              </a:lnSpc>
              <a:buFontTx/>
              <a:buNone/>
            </a:pPr>
            <a:r>
              <a:rPr lang="en-US" sz="1600" b="1" dirty="0" smtClean="0">
                <a:solidFill>
                  <a:srgbClr val="2117E7"/>
                </a:solidFill>
                <a:latin typeface="Courier New" pitchFamily="49" charset="0"/>
              </a:rPr>
              <a:t>   CONSTRAINT  Emp_FK	  FOREIGN KEY(EmpID)</a:t>
            </a:r>
          </a:p>
          <a:p>
            <a:pPr lvl="1">
              <a:lnSpc>
                <a:spcPct val="80000"/>
              </a:lnSpc>
              <a:buFontTx/>
              <a:buNone/>
            </a:pPr>
            <a:r>
              <a:rPr lang="en-US" sz="1600" b="1" dirty="0" smtClean="0">
                <a:solidFill>
                  <a:srgbClr val="2117E7"/>
                </a:solidFill>
                <a:latin typeface="Courier New" pitchFamily="49" charset="0"/>
              </a:rPr>
              <a:t>			    	REFERENCES   EMPLOYEE(EmpID),</a:t>
            </a:r>
          </a:p>
          <a:p>
            <a:pPr lvl="1">
              <a:lnSpc>
                <a:spcPct val="80000"/>
              </a:lnSpc>
              <a:buFontTx/>
              <a:buNone/>
            </a:pPr>
            <a:r>
              <a:rPr lang="en-US" sz="1600" b="1" dirty="0" smtClean="0">
                <a:solidFill>
                  <a:srgbClr val="2117E7"/>
                </a:solidFill>
                <a:latin typeface="Courier New" pitchFamily="49" charset="0"/>
              </a:rPr>
              <a:t>	 CONSTRAINT  Skill_FK	  FOREIGN KEY(SkillID)			    	REFERENCES   SKILL(SkillID)</a:t>
            </a:r>
          </a:p>
          <a:p>
            <a:pPr lvl="1">
              <a:lnSpc>
                <a:spcPct val="80000"/>
              </a:lnSpc>
              <a:buFontTx/>
              <a:buNone/>
            </a:pPr>
            <a:r>
              <a:rPr lang="en-US" sz="1600" b="1" dirty="0" smtClean="0">
                <a:solidFill>
                  <a:srgbClr val="2117E7"/>
                </a:solidFill>
                <a:latin typeface="Courier New" pitchFamily="49" charset="0"/>
              </a:rPr>
              <a:t>   );</a:t>
            </a:r>
          </a:p>
          <a:p>
            <a:pPr lvl="3">
              <a:lnSpc>
                <a:spcPct val="80000"/>
              </a:lnSpc>
              <a:buFontTx/>
              <a:buNone/>
            </a:pPr>
            <a:endParaRPr lang="en-US" sz="1600" b="1" dirty="0" smtClean="0">
              <a:latin typeface="Courier New" pitchFamily="49" charset="0"/>
            </a:endParaRPr>
          </a:p>
        </p:txBody>
      </p:sp>
      <p:sp>
        <p:nvSpPr>
          <p:cNvPr id="33795" name="Slide Number Placeholder 1"/>
          <p:cNvSpPr>
            <a:spLocks noGrp="1"/>
          </p:cNvSpPr>
          <p:nvPr>
            <p:ph type="sldNum" sz="quarter" idx="11"/>
          </p:nvPr>
        </p:nvSpPr>
        <p:spPr>
          <a:noFill/>
        </p:spPr>
        <p:txBody>
          <a:bodyPr/>
          <a:lstStyle/>
          <a:p>
            <a:r>
              <a:rPr lang="en-US" dirty="0">
                <a:cs typeface="Arial" charset="0"/>
              </a:rPr>
              <a:t>3-</a:t>
            </a:r>
            <a:fld id="{CF1FA61C-66DF-452D-B0CE-D5155D76F20B}" type="slidenum">
              <a:rPr lang="en-US">
                <a:cs typeface="Arial" charset="0"/>
              </a:rPr>
              <a:pPr/>
              <a:t>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C-e07-Theme-v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C-e07-Theme-v01" id="{004201C7-B1AA-4647-BFED-7D1418999474}" vid="{12D99A93-3DA1-4FC7-B753-C650C35980D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DBC-e07-Theme-v01</Template>
  <TotalTime>863</TotalTime>
  <Words>3058</Words>
  <Application>Microsoft Office PowerPoint</Application>
  <PresentationFormat>On-screen Show (4:3)</PresentationFormat>
  <Paragraphs>558</Paragraphs>
  <Slides>59</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Courier New</vt:lpstr>
      <vt:lpstr>Lucida Sans</vt:lpstr>
      <vt:lpstr>Tahoma</vt:lpstr>
      <vt:lpstr>Times New Roman</vt:lpstr>
      <vt:lpstr>DBC-e07-Theme-v01</vt:lpstr>
      <vt:lpstr>Structured Query Language</vt:lpstr>
      <vt:lpstr>Chapter Objectives</vt:lpstr>
      <vt:lpstr>Structured Query Language</vt:lpstr>
      <vt:lpstr>SQL Defined</vt:lpstr>
      <vt:lpstr>SQL for Data Definition</vt:lpstr>
      <vt:lpstr>SQL for Data Definition: CREATE</vt:lpstr>
      <vt:lpstr>SQL for Data Definition: CREATE with CONSTRAINT I</vt:lpstr>
      <vt:lpstr>SQL for Data Definition: CREATE with CONSTRAINT II</vt:lpstr>
      <vt:lpstr>SQL for Data Definition: CREATE with CONSTRAINT III</vt:lpstr>
      <vt:lpstr>SQL for Data Definition: CREATE with CONSTRAINT IV</vt:lpstr>
      <vt:lpstr>Process SQL CREATE TABLE Statements: Microsoft SQL Server 2014</vt:lpstr>
      <vt:lpstr>Process SQL CREATE TABLE Statements: Oracle Database 11g Release 2</vt:lpstr>
      <vt:lpstr>Process SQL CREATE TABLE Statements: MySQL 5.6</vt:lpstr>
      <vt:lpstr>Database Diagram in the Microsoft SQL Server Management Studio</vt:lpstr>
      <vt:lpstr>Primary Key Constraint: ALTER I</vt:lpstr>
      <vt:lpstr>Composite Primary Key Constraints: ALTER II</vt:lpstr>
      <vt:lpstr>Foreign Key Constraint: ALTER III</vt:lpstr>
      <vt:lpstr>Adding Data: INSERT</vt:lpstr>
      <vt:lpstr>SQL for Data Retrieval: Queries</vt:lpstr>
      <vt:lpstr>SQL for Data Retrieval: The Results of a Query Is a Relation</vt:lpstr>
      <vt:lpstr>SQL for Data Retrieval: Displaying All Columns</vt:lpstr>
      <vt:lpstr>SQL for Data Retrieval: Showing Each Row Only Once</vt:lpstr>
      <vt:lpstr>SQL for Data Retrieval: Specifying Search Criteria</vt:lpstr>
      <vt:lpstr>Processing SQL Query Statements: Microsoft SQL Server 2014</vt:lpstr>
      <vt:lpstr>Processing SQL Query Statements: Oracle Database Express Edition 11g Release 2</vt:lpstr>
      <vt:lpstr>Processing SQL Query Statements: MySQL 5.6</vt:lpstr>
      <vt:lpstr>SQL for Data Retrieval: Match Criteria</vt:lpstr>
      <vt:lpstr>SQL for Data Retrieval: Match Operators</vt:lpstr>
      <vt:lpstr>SQL for Data Retrieval: Operator Examples</vt:lpstr>
      <vt:lpstr>SQL for Data Retrieval: A List of Values</vt:lpstr>
      <vt:lpstr>SQL for Data Retrieval: The Logical NOT Operator</vt:lpstr>
      <vt:lpstr>SQL for Data Retrieval: Finding Data in a Range of Values</vt:lpstr>
      <vt:lpstr>SQL for Data Retrieval: Allowing for Wildcard Searches</vt:lpstr>
      <vt:lpstr>SQL for Data Retrieval: Wildcard Search Examples</vt:lpstr>
      <vt:lpstr>SQL for Data Retrieval: Sorting the Results</vt:lpstr>
      <vt:lpstr>SQL for Data Retrieval: Built-in SQL Functions</vt:lpstr>
      <vt:lpstr>SQL for Data Retrieval: Built-in SQL Functions (Cont’d)</vt:lpstr>
      <vt:lpstr>SQL for Data Retrieval: Built-in Function Examples</vt:lpstr>
      <vt:lpstr>SQL for Data Retrieval: Providing Subtotals: GROUP BY</vt:lpstr>
      <vt:lpstr>SQL for Data Retrieval: Retrieving Information from Multiple Tables</vt:lpstr>
      <vt:lpstr>SQL for Data Retrieval: Subquery Example</vt:lpstr>
      <vt:lpstr>SQL for Data Retrieval: Join Example</vt:lpstr>
      <vt:lpstr>SQL for Data Retrieval: JOIN…ON Example</vt:lpstr>
      <vt:lpstr>SQL for Data Retrieval: OUTER JOIN I</vt:lpstr>
      <vt:lpstr>SQL for Data Retrieval: OUTER JOIN II</vt:lpstr>
      <vt:lpstr>SQL for Data Retrieval: OUTER JOIN III</vt:lpstr>
      <vt:lpstr>SQL for Data Retrieval: OUTER JOIN IV</vt:lpstr>
      <vt:lpstr>SQL for Data Retrieval: LEFT OUTER JOIN Example</vt:lpstr>
      <vt:lpstr>SQL for Data Retrieval: RIGHT OUTER JOIN Example</vt:lpstr>
      <vt:lpstr>Modifying Data using SQL</vt:lpstr>
      <vt:lpstr>Modifying Data using SQL: Changing Data Values: UPDATE</vt:lpstr>
      <vt:lpstr>Modifying Data using SQL: MERGE</vt:lpstr>
      <vt:lpstr>Modifying Data using SQL:  Deleting Data: DELETE</vt:lpstr>
      <vt:lpstr>Modifying Data using SQL: Deleting Database Objects: DROP</vt:lpstr>
      <vt:lpstr>Modifying Data using SQL: Removing a Constraint: ALTER &amp; DROP</vt:lpstr>
      <vt:lpstr>Modifying Data Using SQL: The CHECK Constraint</vt:lpstr>
      <vt:lpstr>SQL Views</vt:lpstr>
      <vt:lpstr>PowerPoint Presentation</vt:lpstr>
      <vt:lpstr>Structured Query Language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DBC-e07-Chapter-03-PPT</dc:title>
  <dc:creator>David J. Auer</dc:creator>
  <cp:lastModifiedBy>Kim Norbuta</cp:lastModifiedBy>
  <cp:revision>105</cp:revision>
  <dcterms:created xsi:type="dcterms:W3CDTF">2010-07-01T18:39:26Z</dcterms:created>
  <dcterms:modified xsi:type="dcterms:W3CDTF">2014-08-23T01:56:03Z</dcterms:modified>
</cp:coreProperties>
</file>