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89" r:id="rId3"/>
    <p:sldId id="291" r:id="rId4"/>
    <p:sldId id="292" r:id="rId5"/>
    <p:sldId id="258" r:id="rId6"/>
    <p:sldId id="259" r:id="rId7"/>
    <p:sldId id="297" r:id="rId8"/>
    <p:sldId id="260" r:id="rId9"/>
    <p:sldId id="296" r:id="rId10"/>
    <p:sldId id="293" r:id="rId11"/>
    <p:sldId id="288" r:id="rId12"/>
    <p:sldId id="278" r:id="rId13"/>
    <p:sldId id="295" r:id="rId14"/>
    <p:sldId id="279" r:id="rId15"/>
    <p:sldId id="280" r:id="rId16"/>
    <p:sldId id="281" r:id="rId17"/>
    <p:sldId id="283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 autoAdjust="0"/>
    <p:restoredTop sz="94660"/>
  </p:normalViewPr>
  <p:slideViewPr>
    <p:cSldViewPr>
      <p:cViewPr varScale="1">
        <p:scale>
          <a:sx n="41" d="100"/>
          <a:sy n="41" d="100"/>
        </p:scale>
        <p:origin x="135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89662F-67E3-4014-8BED-64CD3D3A2F2A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7069D1-BD75-4F67-A5CF-7D604BCD66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Français</a:t>
            </a:r>
            <a:r>
              <a:rPr lang="en-US" dirty="0"/>
              <a:t> 103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Premier jour de </a:t>
            </a:r>
            <a:r>
              <a:rPr lang="en-US" dirty="0" err="1"/>
              <a:t>classe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L’imparfait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40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L’imparfait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3200" dirty="0"/>
          </a:p>
          <a:p>
            <a:pPr>
              <a:buNone/>
            </a:pPr>
            <a:r>
              <a:rPr lang="en-US" sz="3200" dirty="0"/>
              <a:t>Comment </a:t>
            </a:r>
            <a:r>
              <a:rPr lang="en-US" sz="3200" dirty="0" err="1"/>
              <a:t>est-ce</a:t>
            </a:r>
            <a:r>
              <a:rPr lang="en-US" sz="3200" dirty="0"/>
              <a:t> </a:t>
            </a:r>
            <a:r>
              <a:rPr lang="en-US" sz="3200" dirty="0" err="1"/>
              <a:t>qu’on</a:t>
            </a:r>
            <a:r>
              <a:rPr lang="en-US" sz="3200" dirty="0"/>
              <a:t> </a:t>
            </a:r>
            <a:r>
              <a:rPr lang="en-US" sz="3200" dirty="0" err="1"/>
              <a:t>forme</a:t>
            </a:r>
            <a:r>
              <a:rPr lang="en-US" sz="3200" dirty="0"/>
              <a:t> </a:t>
            </a:r>
            <a:r>
              <a:rPr lang="en-US" sz="3200" dirty="0" err="1"/>
              <a:t>l’imparfait</a:t>
            </a:r>
            <a:r>
              <a:rPr lang="en-US" sz="3200" dirty="0"/>
              <a:t>?</a:t>
            </a:r>
          </a:p>
          <a:p>
            <a:pPr>
              <a:buNone/>
            </a:pPr>
            <a:endParaRPr lang="en-US" sz="3200" dirty="0"/>
          </a:p>
          <a:p>
            <a:pPr>
              <a:buNone/>
            </a:pPr>
            <a:r>
              <a:rPr lang="en-US" sz="3200" dirty="0" err="1"/>
              <a:t>Est-ce</a:t>
            </a:r>
            <a:r>
              <a:rPr lang="en-US" sz="3200" dirty="0"/>
              <a:t> </a:t>
            </a:r>
            <a:r>
              <a:rPr lang="en-US" sz="3200" dirty="0" err="1"/>
              <a:t>qu’il</a:t>
            </a:r>
            <a:r>
              <a:rPr lang="en-US" sz="3200" dirty="0"/>
              <a:t> y a des </a:t>
            </a:r>
            <a:r>
              <a:rPr lang="en-US" sz="3200" dirty="0" err="1"/>
              <a:t>verbes</a:t>
            </a:r>
            <a:r>
              <a:rPr lang="en-US" sz="3200" dirty="0"/>
              <a:t> </a:t>
            </a:r>
            <a:r>
              <a:rPr lang="en-US" sz="3200" dirty="0" err="1"/>
              <a:t>irréguliers</a:t>
            </a:r>
            <a:r>
              <a:rPr lang="en-US" sz="3200" dirty="0"/>
              <a:t> </a:t>
            </a:r>
            <a:r>
              <a:rPr lang="en-US" sz="3200" dirty="0" err="1"/>
              <a:t>dans</a:t>
            </a:r>
            <a:r>
              <a:rPr lang="en-US" sz="3200" dirty="0"/>
              <a:t> </a:t>
            </a:r>
            <a:r>
              <a:rPr lang="en-US" sz="3200" dirty="0" err="1"/>
              <a:t>l’imparfait</a:t>
            </a:r>
            <a:r>
              <a:rPr lang="en-US" sz="3200" dirty="0"/>
              <a:t>?  </a:t>
            </a:r>
            <a:r>
              <a:rPr lang="en-US" sz="3200" dirty="0" err="1"/>
              <a:t>Lesquels</a:t>
            </a:r>
            <a:r>
              <a:rPr lang="en-US" sz="3200" dirty="0"/>
              <a:t>?</a:t>
            </a:r>
          </a:p>
          <a:p>
            <a:pPr>
              <a:buNone/>
            </a:pP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ctr">
              <a:buNone/>
            </a:pPr>
            <a:r>
              <a:rPr lang="en-US" sz="4000" dirty="0" err="1"/>
              <a:t>L’imparfait</a:t>
            </a:r>
            <a:r>
              <a:rPr lang="en-US" sz="4000" dirty="0"/>
              <a:t> et les suggestions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Si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b="1" dirty="0" err="1"/>
              <a:t>mangiez</a:t>
            </a:r>
            <a:r>
              <a:rPr lang="en-US" dirty="0"/>
              <a:t> plus de fruits et </a:t>
            </a:r>
            <a:r>
              <a:rPr lang="en-US" dirty="0" err="1"/>
              <a:t>légumes</a:t>
            </a:r>
            <a:r>
              <a:rPr lang="en-US" dirty="0"/>
              <a:t>?</a:t>
            </a:r>
          </a:p>
          <a:p>
            <a:pPr>
              <a:buNone/>
            </a:pPr>
            <a:r>
              <a:rPr lang="en-US" dirty="0"/>
              <a:t>Si nous </a:t>
            </a:r>
            <a:r>
              <a:rPr lang="en-US" b="1" dirty="0" err="1"/>
              <a:t>faisions</a:t>
            </a:r>
            <a:r>
              <a:rPr lang="en-US" dirty="0"/>
              <a:t> de </a:t>
            </a:r>
            <a:r>
              <a:rPr lang="en-US" dirty="0" err="1"/>
              <a:t>l’exercice</a:t>
            </a:r>
            <a:r>
              <a:rPr lang="en-US" dirty="0"/>
              <a:t> ensemble?</a:t>
            </a:r>
          </a:p>
          <a:p>
            <a:pPr>
              <a:buNone/>
            </a:pPr>
            <a:r>
              <a:rPr lang="en-US" dirty="0"/>
              <a:t>Si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b="1" dirty="0" err="1"/>
              <a:t>prenais</a:t>
            </a:r>
            <a:r>
              <a:rPr lang="en-US" dirty="0"/>
              <a:t> </a:t>
            </a:r>
            <a:r>
              <a:rPr lang="en-US" dirty="0" err="1"/>
              <a:t>moins</a:t>
            </a:r>
            <a:r>
              <a:rPr lang="en-US" dirty="0"/>
              <a:t> de chips?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Si + </a:t>
            </a:r>
            <a:r>
              <a:rPr lang="en-US" dirty="0" err="1"/>
              <a:t>sujet</a:t>
            </a:r>
            <a:r>
              <a:rPr lang="en-US" dirty="0"/>
              <a:t> + </a:t>
            </a:r>
            <a:r>
              <a:rPr lang="en-US" dirty="0" err="1"/>
              <a:t>verbe</a:t>
            </a:r>
            <a:r>
              <a:rPr lang="en-US" dirty="0"/>
              <a:t> à </a:t>
            </a:r>
            <a:r>
              <a:rPr lang="en-US" dirty="0" err="1"/>
              <a:t>l’imparfait</a:t>
            </a:r>
            <a:r>
              <a:rPr lang="en-US" dirty="0"/>
              <a:t> + …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À </a:t>
            </a:r>
            <a:r>
              <a:rPr lang="en-US" dirty="0" err="1"/>
              <a:t>vous</a:t>
            </a:r>
            <a:r>
              <a:rPr lang="en-US" dirty="0"/>
              <a:t>:  </a:t>
            </a:r>
            <a:r>
              <a:rPr lang="en-US" dirty="0" err="1"/>
              <a:t>Faites</a:t>
            </a:r>
            <a:r>
              <a:rPr lang="en-US" dirty="0"/>
              <a:t> des suggestions pour la </a:t>
            </a:r>
            <a:r>
              <a:rPr lang="en-US" dirty="0" err="1"/>
              <a:t>classe</a:t>
            </a:r>
            <a:r>
              <a:rPr lang="en-US" dirty="0"/>
              <a:t>!</a:t>
            </a:r>
          </a:p>
          <a:p>
            <a:pPr>
              <a:buNone/>
            </a:pPr>
            <a:r>
              <a:rPr lang="en-US" dirty="0"/>
              <a:t>	Si on </a:t>
            </a:r>
            <a:r>
              <a:rPr lang="en-US" dirty="0" err="1"/>
              <a:t>regardait</a:t>
            </a:r>
            <a:r>
              <a:rPr lang="en-US" dirty="0"/>
              <a:t> le film “Les </a:t>
            </a:r>
            <a:r>
              <a:rPr lang="en-US" dirty="0" err="1"/>
              <a:t>Intouchables</a:t>
            </a:r>
            <a:r>
              <a:rPr lang="en-US" dirty="0"/>
              <a:t>”?</a:t>
            </a:r>
          </a:p>
          <a:p>
            <a:pPr>
              <a:buNone/>
            </a:pPr>
            <a:r>
              <a:rPr lang="en-US" dirty="0"/>
              <a:t>	Si on </a:t>
            </a:r>
            <a:r>
              <a:rPr lang="en-US" dirty="0" err="1"/>
              <a:t>allait</a:t>
            </a:r>
            <a:r>
              <a:rPr lang="en-US" dirty="0"/>
              <a:t> à Iowa City?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</a:t>
            </a:r>
            <a:r>
              <a:rPr lang="en-US" dirty="0" err="1"/>
              <a:t>qu’on</a:t>
            </a:r>
            <a:r>
              <a:rPr lang="en-US" dirty="0"/>
              <a:t> </a:t>
            </a:r>
            <a:r>
              <a:rPr lang="en-US" dirty="0" err="1"/>
              <a:t>emploie</a:t>
            </a:r>
            <a:r>
              <a:rPr lang="en-US" dirty="0"/>
              <a:t> </a:t>
            </a:r>
            <a:r>
              <a:rPr lang="en-US" dirty="0" err="1"/>
              <a:t>l’imparfait</a:t>
            </a:r>
            <a:r>
              <a:rPr lang="en-US" dirty="0"/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012" y="1271587"/>
            <a:ext cx="7419975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656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L’imparfait</a:t>
            </a:r>
            <a:r>
              <a:rPr lang="en-US" dirty="0"/>
              <a:t>:  la description du passé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Pour </a:t>
            </a:r>
            <a:r>
              <a:rPr lang="en-US" dirty="0" err="1"/>
              <a:t>indiquer</a:t>
            </a:r>
            <a:r>
              <a:rPr lang="en-US" dirty="0"/>
              <a:t> </a:t>
            </a:r>
            <a:r>
              <a:rPr lang="en-US" dirty="0" err="1"/>
              <a:t>l’heure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Il </a:t>
            </a:r>
            <a:r>
              <a:rPr lang="en-US" dirty="0" err="1"/>
              <a:t>était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heure</a:t>
            </a:r>
            <a:r>
              <a:rPr lang="en-US" dirty="0"/>
              <a:t> du </a:t>
            </a:r>
            <a:r>
              <a:rPr lang="en-US" dirty="0" err="1"/>
              <a:t>matin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C’était</a:t>
            </a:r>
            <a:r>
              <a:rPr lang="en-US" dirty="0"/>
              <a:t> au </a:t>
            </a:r>
            <a:r>
              <a:rPr lang="en-US" dirty="0" err="1"/>
              <a:t>mois</a:t>
            </a:r>
            <a:r>
              <a:rPr lang="en-US" dirty="0"/>
              <a:t> de </a:t>
            </a:r>
            <a:r>
              <a:rPr lang="en-US" dirty="0" err="1"/>
              <a:t>mai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C’était</a:t>
            </a:r>
            <a:r>
              <a:rPr lang="en-US" dirty="0"/>
              <a:t> </a:t>
            </a:r>
            <a:r>
              <a:rPr lang="en-US" dirty="0" err="1"/>
              <a:t>l’hiver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C’était</a:t>
            </a:r>
            <a:r>
              <a:rPr lang="en-US" dirty="0"/>
              <a:t> </a:t>
            </a:r>
            <a:r>
              <a:rPr lang="en-US" dirty="0" err="1"/>
              <a:t>très</a:t>
            </a:r>
            <a:r>
              <a:rPr lang="en-US" dirty="0"/>
              <a:t> </a:t>
            </a:r>
            <a:r>
              <a:rPr lang="en-US" dirty="0" err="1"/>
              <a:t>tôt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/>
              <a:t>Pour </a:t>
            </a:r>
            <a:r>
              <a:rPr lang="en-US" dirty="0" err="1"/>
              <a:t>décrire</a:t>
            </a:r>
            <a:r>
              <a:rPr lang="en-US" dirty="0"/>
              <a:t> le temps (=</a:t>
            </a:r>
            <a:r>
              <a:rPr lang="en-US" i="1" dirty="0"/>
              <a:t>the weather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Il </a:t>
            </a:r>
            <a:r>
              <a:rPr lang="en-US" dirty="0" err="1"/>
              <a:t>faisait</a:t>
            </a:r>
            <a:r>
              <a:rPr lang="en-US" dirty="0"/>
              <a:t> beau.</a:t>
            </a:r>
          </a:p>
          <a:p>
            <a:pPr lvl="1"/>
            <a:r>
              <a:rPr lang="en-US" dirty="0"/>
              <a:t>Il y </a:t>
            </a:r>
            <a:r>
              <a:rPr lang="en-US" dirty="0" err="1"/>
              <a:t>avait</a:t>
            </a:r>
            <a:r>
              <a:rPr lang="en-US" dirty="0"/>
              <a:t> du </a:t>
            </a:r>
            <a:r>
              <a:rPr lang="en-US" dirty="0" err="1"/>
              <a:t>soleil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pPr lvl="1"/>
            <a:endParaRPr lang="en-US" dirty="0"/>
          </a:p>
          <a:p>
            <a:r>
              <a:rPr lang="en-US" dirty="0"/>
              <a:t>Pour </a:t>
            </a:r>
            <a:r>
              <a:rPr lang="en-US" dirty="0" err="1"/>
              <a:t>décrire</a:t>
            </a:r>
            <a:r>
              <a:rPr lang="en-US" dirty="0"/>
              <a:t> les sentiments:</a:t>
            </a:r>
          </a:p>
          <a:p>
            <a:pPr lvl="1"/>
            <a:r>
              <a:rPr lang="en-US" dirty="0"/>
              <a:t>On </a:t>
            </a:r>
            <a:r>
              <a:rPr lang="en-US" dirty="0" err="1"/>
              <a:t>avait</a:t>
            </a:r>
            <a:r>
              <a:rPr lang="en-US" dirty="0"/>
              <a:t> </a:t>
            </a:r>
            <a:r>
              <a:rPr lang="en-US" dirty="0" err="1"/>
              <a:t>faim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Ils</a:t>
            </a:r>
            <a:r>
              <a:rPr lang="en-US" dirty="0"/>
              <a:t> </a:t>
            </a:r>
            <a:r>
              <a:rPr lang="en-US" dirty="0" err="1"/>
              <a:t>étaient</a:t>
            </a:r>
            <a:r>
              <a:rPr lang="en-US" dirty="0"/>
              <a:t> contents.</a:t>
            </a:r>
          </a:p>
          <a:p>
            <a:pPr lvl="1"/>
            <a:endParaRPr lang="en-US" dirty="0"/>
          </a:p>
          <a:p>
            <a:r>
              <a:rPr lang="en-US" dirty="0"/>
              <a:t>Pour </a:t>
            </a:r>
            <a:r>
              <a:rPr lang="en-US" dirty="0" err="1"/>
              <a:t>décrire</a:t>
            </a:r>
            <a:r>
              <a:rPr lang="en-US" dirty="0"/>
              <a:t> les actions </a:t>
            </a:r>
            <a:r>
              <a:rPr lang="en-US" dirty="0" err="1"/>
              <a:t>habituelles</a:t>
            </a:r>
            <a:r>
              <a:rPr lang="en-US" dirty="0"/>
              <a:t> du passé:</a:t>
            </a:r>
          </a:p>
          <a:p>
            <a:pPr lvl="1"/>
            <a:r>
              <a:rPr lang="en-US" dirty="0" err="1"/>
              <a:t>Tous</a:t>
            </a:r>
            <a:r>
              <a:rPr lang="en-US" dirty="0"/>
              <a:t> les week-ends on </a:t>
            </a:r>
            <a:r>
              <a:rPr lang="en-US" dirty="0" err="1"/>
              <a:t>faisait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promenade </a:t>
            </a:r>
            <a:r>
              <a:rPr lang="en-US" dirty="0" err="1"/>
              <a:t>dans</a:t>
            </a:r>
            <a:r>
              <a:rPr lang="en-US" dirty="0"/>
              <a:t> les bois.</a:t>
            </a:r>
          </a:p>
          <a:p>
            <a:pPr lvl="1"/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j’étais</a:t>
            </a:r>
            <a:r>
              <a:rPr lang="en-US" dirty="0"/>
              <a:t> petit, on </a:t>
            </a:r>
            <a:r>
              <a:rPr lang="en-US" dirty="0" err="1"/>
              <a:t>passait</a:t>
            </a:r>
            <a:r>
              <a:rPr lang="en-US" dirty="0"/>
              <a:t> les </a:t>
            </a:r>
            <a:r>
              <a:rPr lang="en-US" dirty="0" err="1"/>
              <a:t>vacances</a:t>
            </a:r>
            <a:r>
              <a:rPr lang="en-US" dirty="0"/>
              <a:t> chez </a:t>
            </a:r>
            <a:r>
              <a:rPr lang="en-US" dirty="0" err="1"/>
              <a:t>mes</a:t>
            </a:r>
            <a:r>
              <a:rPr lang="en-US" dirty="0"/>
              <a:t> </a:t>
            </a:r>
            <a:r>
              <a:rPr lang="en-US" dirty="0" err="1"/>
              <a:t>grands</a:t>
            </a:r>
            <a:r>
              <a:rPr lang="en-US" dirty="0"/>
              <a:t>-parents.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L’imparfait</a:t>
            </a:r>
            <a:r>
              <a:rPr lang="en-US" dirty="0"/>
              <a:t>,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3200" dirty="0"/>
              <a:t>Pour </a:t>
            </a:r>
            <a:r>
              <a:rPr lang="en-US" sz="3200" dirty="0" err="1"/>
              <a:t>décrire</a:t>
            </a:r>
            <a:r>
              <a:rPr lang="en-US" sz="3200" dirty="0"/>
              <a:t> les gens </a:t>
            </a:r>
            <a:r>
              <a:rPr lang="en-US" sz="3200" dirty="0" err="1"/>
              <a:t>ou</a:t>
            </a:r>
            <a:r>
              <a:rPr lang="en-US" sz="3200" dirty="0"/>
              <a:t> les </a:t>
            </a:r>
            <a:r>
              <a:rPr lang="en-US" sz="3200" dirty="0" err="1"/>
              <a:t>endroits</a:t>
            </a:r>
            <a:r>
              <a:rPr lang="en-US" sz="3200" dirty="0"/>
              <a:t>:</a:t>
            </a:r>
          </a:p>
          <a:p>
            <a:endParaRPr lang="en-US" sz="3200" dirty="0"/>
          </a:p>
          <a:p>
            <a:pPr lvl="1"/>
            <a:r>
              <a:rPr lang="en-US" sz="3200" dirty="0" err="1"/>
              <a:t>C’était</a:t>
            </a:r>
            <a:r>
              <a:rPr lang="en-US" sz="3200" dirty="0"/>
              <a:t> </a:t>
            </a:r>
            <a:r>
              <a:rPr lang="en-US" sz="3200" dirty="0" err="1"/>
              <a:t>une</a:t>
            </a:r>
            <a:r>
              <a:rPr lang="en-US" sz="3200" dirty="0"/>
              <a:t> belle </a:t>
            </a:r>
            <a:r>
              <a:rPr lang="en-US" sz="3200" dirty="0" err="1"/>
              <a:t>maison</a:t>
            </a:r>
            <a:r>
              <a:rPr lang="en-US" sz="3200" dirty="0"/>
              <a:t>.</a:t>
            </a:r>
          </a:p>
          <a:p>
            <a:pPr lvl="1"/>
            <a:r>
              <a:rPr lang="en-US" sz="3200" dirty="0"/>
              <a:t>La dame </a:t>
            </a:r>
            <a:r>
              <a:rPr lang="en-US" sz="3200" dirty="0" err="1"/>
              <a:t>avait</a:t>
            </a:r>
            <a:r>
              <a:rPr lang="en-US" sz="3200" dirty="0"/>
              <a:t> les </a:t>
            </a:r>
            <a:r>
              <a:rPr lang="en-US" sz="3200" dirty="0" err="1"/>
              <a:t>cheveux</a:t>
            </a:r>
            <a:r>
              <a:rPr lang="en-US" sz="3200" dirty="0"/>
              <a:t> roux.</a:t>
            </a:r>
          </a:p>
          <a:p>
            <a:pPr lvl="1"/>
            <a:r>
              <a:rPr lang="en-US" sz="3200" dirty="0"/>
              <a:t>Elle </a:t>
            </a:r>
            <a:r>
              <a:rPr lang="en-US" sz="3200" dirty="0" err="1"/>
              <a:t>portait</a:t>
            </a:r>
            <a:r>
              <a:rPr lang="en-US" sz="3200" dirty="0"/>
              <a:t> un </a:t>
            </a:r>
            <a:r>
              <a:rPr lang="en-US" sz="3200" dirty="0" err="1"/>
              <a:t>manteau</a:t>
            </a:r>
            <a:r>
              <a:rPr lang="en-US" sz="3200" dirty="0"/>
              <a:t> noir.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	 </a:t>
            </a:r>
            <a:br>
              <a:rPr lang="en-US" dirty="0"/>
            </a:br>
            <a:r>
              <a:rPr lang="en-US" sz="3100" dirty="0"/>
              <a:t>Le passé </a:t>
            </a:r>
            <a:r>
              <a:rPr lang="en-US" sz="3100" dirty="0" err="1"/>
              <a:t>composé</a:t>
            </a:r>
            <a:r>
              <a:rPr lang="en-US" sz="3100" dirty="0"/>
              <a:t> vs.  </a:t>
            </a:r>
            <a:r>
              <a:rPr lang="en-US" sz="3100" dirty="0" err="1"/>
              <a:t>l'imparfait</a:t>
            </a:r>
            <a:r>
              <a:rPr lang="en-US" sz="3100" dirty="0"/>
              <a:t> </a:t>
            </a:r>
            <a:r>
              <a:rPr lang="en-US" sz="2700" dirty="0"/>
              <a:t>   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Passé </a:t>
            </a:r>
            <a:r>
              <a:rPr lang="en-US" dirty="0" err="1"/>
              <a:t>composé</a:t>
            </a:r>
            <a:r>
              <a:rPr lang="en-US" dirty="0"/>
              <a:t>:  </a:t>
            </a:r>
            <a:r>
              <a:rPr lang="en-US" dirty="0" err="1">
                <a:solidFill>
                  <a:srgbClr val="0070C0"/>
                </a:solidFill>
              </a:rPr>
              <a:t>Qu’est-ce</a:t>
            </a:r>
            <a:r>
              <a:rPr lang="en-US" dirty="0">
                <a:solidFill>
                  <a:srgbClr val="0070C0"/>
                </a:solidFill>
              </a:rPr>
              <a:t> qui </a:t>
            </a:r>
            <a:r>
              <a:rPr lang="en-US" dirty="0" err="1">
                <a:solidFill>
                  <a:srgbClr val="0070C0"/>
                </a:solidFill>
              </a:rPr>
              <a:t>s’est</a:t>
            </a:r>
            <a:r>
              <a:rPr lang="en-US" dirty="0">
                <a:solidFill>
                  <a:srgbClr val="0070C0"/>
                </a:solidFill>
              </a:rPr>
              <a:t> passé?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Imparfait</a:t>
            </a:r>
            <a:r>
              <a:rPr lang="en-US" dirty="0"/>
              <a:t>:  </a:t>
            </a:r>
            <a:r>
              <a:rPr lang="en-US" dirty="0">
                <a:solidFill>
                  <a:srgbClr val="0070C0"/>
                </a:solidFill>
              </a:rPr>
              <a:t>Comment </a:t>
            </a:r>
            <a:r>
              <a:rPr lang="en-US" dirty="0" err="1">
                <a:solidFill>
                  <a:srgbClr val="0070C0"/>
                </a:solidFill>
              </a:rPr>
              <a:t>c’était</a:t>
            </a:r>
            <a:r>
              <a:rPr lang="en-US" dirty="0">
                <a:solidFill>
                  <a:srgbClr val="0070C0"/>
                </a:solidFill>
              </a:rPr>
              <a:t>?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événements</a:t>
            </a:r>
            <a:r>
              <a:rPr lang="en-US" dirty="0"/>
              <a:t>/ actions </a:t>
            </a:r>
            <a:r>
              <a:rPr lang="en-US" dirty="0" err="1"/>
              <a:t>complétées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consécutives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passé  (on </a:t>
            </a:r>
            <a:r>
              <a:rPr lang="en-US" dirty="0" err="1"/>
              <a:t>peut</a:t>
            </a:r>
            <a:r>
              <a:rPr lang="en-US" dirty="0"/>
              <a:t> les </a:t>
            </a:r>
            <a:r>
              <a:rPr lang="en-US" dirty="0" err="1"/>
              <a:t>situer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un </a:t>
            </a:r>
            <a:r>
              <a:rPr lang="en-US" dirty="0" err="1"/>
              <a:t>ordre</a:t>
            </a:r>
            <a:r>
              <a:rPr lang="en-US" dirty="0"/>
              <a:t> </a:t>
            </a:r>
            <a:r>
              <a:rPr lang="en-US" dirty="0" err="1"/>
              <a:t>chronologique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>actions qui 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limitées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temps (e.g., </a:t>
            </a:r>
            <a:r>
              <a:rPr lang="en-US" dirty="0" err="1"/>
              <a:t>trois</a:t>
            </a:r>
            <a:r>
              <a:rPr lang="en-US" dirty="0"/>
              <a:t> </a:t>
            </a:r>
            <a:r>
              <a:rPr lang="en-US" dirty="0" err="1"/>
              <a:t>fois</a:t>
            </a:r>
            <a:r>
              <a:rPr lang="en-US" dirty="0"/>
              <a:t>, pendant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heure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la description des </a:t>
            </a:r>
            <a:r>
              <a:rPr lang="en-US" dirty="0" err="1"/>
              <a:t>circonstances</a:t>
            </a:r>
            <a:r>
              <a:rPr lang="en-US" dirty="0"/>
              <a:t> /du </a:t>
            </a:r>
            <a:r>
              <a:rPr lang="en-US" dirty="0" err="1"/>
              <a:t>contexte</a:t>
            </a:r>
            <a:r>
              <a:rPr lang="en-US" dirty="0"/>
              <a:t> (</a:t>
            </a:r>
            <a:r>
              <a:rPr lang="en-US" dirty="0" err="1"/>
              <a:t>apparences</a:t>
            </a:r>
            <a:r>
              <a:rPr lang="en-US" dirty="0"/>
              <a:t>, temps, </a:t>
            </a:r>
            <a:r>
              <a:rPr lang="en-US" dirty="0" err="1"/>
              <a:t>heure</a:t>
            </a:r>
            <a:r>
              <a:rPr lang="en-US" dirty="0"/>
              <a:t>, </a:t>
            </a:r>
            <a:r>
              <a:rPr lang="en-US" dirty="0" err="1"/>
              <a:t>saison</a:t>
            </a:r>
            <a:r>
              <a:rPr lang="en-US" dirty="0"/>
              <a:t>, etc.)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/>
              <a:t>états</a:t>
            </a:r>
            <a:r>
              <a:rPr lang="en-US" dirty="0"/>
              <a:t> physiques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émotionnels</a:t>
            </a:r>
            <a:r>
              <a:rPr lang="en-US" dirty="0"/>
              <a:t>, attitudes/</a:t>
            </a:r>
            <a:r>
              <a:rPr lang="en-US" dirty="0" err="1"/>
              <a:t>croyances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actions </a:t>
            </a:r>
            <a:r>
              <a:rPr lang="en-US" dirty="0" err="1"/>
              <a:t>habituelles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répétées</a:t>
            </a:r>
            <a:endParaRPr lang="en-US" dirty="0"/>
          </a:p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0" y="1524000"/>
            <a:ext cx="0" cy="419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L’imparfait</a:t>
            </a:r>
            <a:r>
              <a:rPr lang="en-US" dirty="0"/>
              <a:t> et les actions </a:t>
            </a:r>
            <a:r>
              <a:rPr lang="en-US" dirty="0" err="1"/>
              <a:t>interrompues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Je </a:t>
            </a:r>
            <a:r>
              <a:rPr lang="en-US" dirty="0" err="1"/>
              <a:t>parlais</a:t>
            </a:r>
            <a:r>
              <a:rPr lang="en-US" dirty="0"/>
              <a:t> au </a:t>
            </a:r>
            <a:r>
              <a:rPr lang="en-US" dirty="0" err="1"/>
              <a:t>téléphone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on a </a:t>
            </a:r>
            <a:r>
              <a:rPr lang="en-US" dirty="0" err="1"/>
              <a:t>sonné</a:t>
            </a:r>
            <a:r>
              <a:rPr lang="en-US" dirty="0"/>
              <a:t> à la </a:t>
            </a:r>
            <a:r>
              <a:rPr lang="en-US" dirty="0" err="1"/>
              <a:t>porte</a:t>
            </a:r>
            <a:r>
              <a:rPr lang="en-US" dirty="0"/>
              <a:t>.</a:t>
            </a:r>
          </a:p>
          <a:p>
            <a:r>
              <a:rPr lang="en-US" dirty="0"/>
              <a:t>Nous </a:t>
            </a:r>
            <a:r>
              <a:rPr lang="en-US" dirty="0" err="1"/>
              <a:t>regardions</a:t>
            </a:r>
            <a:r>
              <a:rPr lang="en-US" dirty="0"/>
              <a:t> la </a:t>
            </a:r>
            <a:r>
              <a:rPr lang="en-US" dirty="0" err="1"/>
              <a:t>télé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nous </a:t>
            </a:r>
            <a:r>
              <a:rPr lang="en-US" dirty="0" err="1"/>
              <a:t>avons</a:t>
            </a:r>
            <a:r>
              <a:rPr lang="en-US" dirty="0"/>
              <a:t> </a:t>
            </a:r>
            <a:r>
              <a:rPr lang="en-US" dirty="0" err="1"/>
              <a:t>entendu</a:t>
            </a:r>
            <a:r>
              <a:rPr lang="en-US" dirty="0"/>
              <a:t> le cri.</a:t>
            </a:r>
          </a:p>
          <a:p>
            <a:r>
              <a:rPr lang="en-US" dirty="0"/>
              <a:t>Je </a:t>
            </a:r>
            <a:r>
              <a:rPr lang="en-US" dirty="0" err="1"/>
              <a:t>faisais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randonnée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m’a</a:t>
            </a:r>
            <a:r>
              <a:rPr lang="en-US" dirty="0"/>
              <a:t> vu.</a:t>
            </a:r>
          </a:p>
          <a:p>
            <a:r>
              <a:rPr lang="en-US" dirty="0"/>
              <a:t>Il me </a:t>
            </a:r>
            <a:r>
              <a:rPr lang="en-US" dirty="0" err="1"/>
              <a:t>parlait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m’as</a:t>
            </a:r>
            <a:r>
              <a:rPr lang="en-US" dirty="0"/>
              <a:t> </a:t>
            </a:r>
            <a:r>
              <a:rPr lang="en-US" dirty="0" err="1"/>
              <a:t>téléphoné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faisiez-vous</a:t>
            </a:r>
            <a:r>
              <a:rPr lang="en-US" dirty="0"/>
              <a:t>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camarade</a:t>
            </a:r>
            <a:r>
              <a:rPr lang="en-US" dirty="0"/>
              <a:t> de </a:t>
            </a:r>
            <a:r>
              <a:rPr lang="en-US" dirty="0" err="1"/>
              <a:t>chambre</a:t>
            </a:r>
            <a:r>
              <a:rPr lang="en-US" dirty="0"/>
              <a:t> </a:t>
            </a:r>
            <a:r>
              <a:rPr lang="en-US" dirty="0" err="1"/>
              <a:t>s’est</a:t>
            </a:r>
            <a:r>
              <a:rPr lang="en-US" dirty="0"/>
              <a:t> </a:t>
            </a:r>
            <a:r>
              <a:rPr lang="en-US" dirty="0" err="1"/>
              <a:t>révéillé</a:t>
            </a:r>
            <a:r>
              <a:rPr lang="en-US" dirty="0"/>
              <a:t> </a:t>
            </a:r>
            <a:r>
              <a:rPr lang="en-US" dirty="0" err="1"/>
              <a:t>hier</a:t>
            </a:r>
            <a:r>
              <a:rPr lang="en-US" dirty="0"/>
              <a:t>?</a:t>
            </a:r>
          </a:p>
          <a:p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faisait-elle</a:t>
            </a:r>
            <a:r>
              <a:rPr lang="en-US" dirty="0"/>
              <a:t> </a:t>
            </a:r>
            <a:r>
              <a:rPr lang="en-US" dirty="0" err="1"/>
              <a:t>votre</a:t>
            </a:r>
            <a:r>
              <a:rPr lang="en-US" dirty="0"/>
              <a:t> prof </a:t>
            </a:r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elle</a:t>
            </a:r>
            <a:r>
              <a:rPr lang="en-US" dirty="0"/>
              <a:t> </a:t>
            </a:r>
            <a:r>
              <a:rPr lang="en-US" dirty="0" err="1"/>
              <a:t>s’est</a:t>
            </a:r>
            <a:r>
              <a:rPr lang="en-US" dirty="0"/>
              <a:t> </a:t>
            </a:r>
            <a:r>
              <a:rPr lang="en-US" dirty="0" err="1"/>
              <a:t>cognée</a:t>
            </a:r>
            <a:r>
              <a:rPr lang="en-US" dirty="0"/>
              <a:t> </a:t>
            </a:r>
            <a:r>
              <a:rPr lang="en-US" dirty="0" err="1"/>
              <a:t>contre</a:t>
            </a:r>
            <a:r>
              <a:rPr lang="en-US" dirty="0"/>
              <a:t> la </a:t>
            </a:r>
            <a:r>
              <a:rPr lang="en-US" dirty="0" err="1"/>
              <a:t>porte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/>
              <a:t>Imparfait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dirty="0"/>
              <a:t>Passé </a:t>
            </a:r>
            <a:r>
              <a:rPr lang="en-US" dirty="0" err="1"/>
              <a:t>composé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Elle </a:t>
            </a:r>
            <a:r>
              <a:rPr lang="en-US" dirty="0" err="1"/>
              <a:t>avait</a:t>
            </a:r>
            <a:r>
              <a:rPr lang="en-US" dirty="0"/>
              <a:t> </a:t>
            </a:r>
            <a:r>
              <a:rPr lang="en-US" dirty="0" err="1"/>
              <a:t>cinquante</a:t>
            </a:r>
            <a:r>
              <a:rPr lang="en-US" dirty="0"/>
              <a:t> ans.</a:t>
            </a:r>
          </a:p>
          <a:p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avions</a:t>
            </a:r>
            <a:r>
              <a:rPr lang="en-US" dirty="0"/>
              <a:t> </a:t>
            </a:r>
            <a:r>
              <a:rPr lang="en-US" dirty="0" err="1"/>
              <a:t>peur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allions</a:t>
            </a:r>
            <a:r>
              <a:rPr lang="en-US" dirty="0"/>
              <a:t> </a:t>
            </a:r>
            <a:r>
              <a:rPr lang="en-US" dirty="0" err="1"/>
              <a:t>souvent</a:t>
            </a:r>
            <a:r>
              <a:rPr lang="en-US" dirty="0"/>
              <a:t> au </a:t>
            </a:r>
            <a:r>
              <a:rPr lang="en-US" dirty="0" err="1"/>
              <a:t>parc</a:t>
            </a:r>
            <a:r>
              <a:rPr lang="en-US" dirty="0"/>
              <a:t>. (</a:t>
            </a:r>
            <a:r>
              <a:rPr lang="en-US" i="1" dirty="0"/>
              <a:t>action repeated an unspecified number of times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j’avais</a:t>
            </a:r>
            <a:r>
              <a:rPr lang="en-US" dirty="0"/>
              <a:t> 14 </a:t>
            </a:r>
            <a:r>
              <a:rPr lang="en-US" dirty="0" err="1"/>
              <a:t>ans</a:t>
            </a:r>
            <a:r>
              <a:rPr lang="en-US" dirty="0"/>
              <a:t>, je </a:t>
            </a:r>
            <a:r>
              <a:rPr lang="en-US" dirty="0" err="1"/>
              <a:t>regardais</a:t>
            </a:r>
            <a:r>
              <a:rPr lang="en-US" dirty="0"/>
              <a:t> </a:t>
            </a:r>
            <a:r>
              <a:rPr lang="en-US" dirty="0" err="1"/>
              <a:t>trop</a:t>
            </a:r>
            <a:r>
              <a:rPr lang="en-US" dirty="0"/>
              <a:t> de </a:t>
            </a:r>
            <a:r>
              <a:rPr lang="en-US" dirty="0" err="1"/>
              <a:t>télé</a:t>
            </a:r>
            <a:r>
              <a:rPr lang="en-US" dirty="0"/>
              <a:t>! (</a:t>
            </a:r>
            <a:r>
              <a:rPr lang="en-US" i="1" dirty="0"/>
              <a:t>habitual action</a:t>
            </a:r>
            <a:r>
              <a:rPr lang="en-US" dirty="0"/>
              <a:t>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Elle a </a:t>
            </a:r>
            <a:r>
              <a:rPr lang="en-US" dirty="0" err="1"/>
              <a:t>eu</a:t>
            </a:r>
            <a:r>
              <a:rPr lang="en-US" dirty="0"/>
              <a:t> 50 ans. (</a:t>
            </a:r>
            <a:r>
              <a:rPr lang="en-US" i="1" dirty="0"/>
              <a:t>She turned 50</a:t>
            </a:r>
            <a:r>
              <a:rPr lang="en-US" dirty="0"/>
              <a:t>.)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avons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peur</a:t>
            </a:r>
            <a:r>
              <a:rPr lang="en-US" dirty="0"/>
              <a:t>.  (</a:t>
            </a:r>
            <a:r>
              <a:rPr lang="en-US" i="1" dirty="0"/>
              <a:t>We became frightened</a:t>
            </a:r>
            <a:r>
              <a:rPr lang="en-US" dirty="0"/>
              <a:t>.)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Nous </a:t>
            </a:r>
            <a:r>
              <a:rPr lang="en-US" dirty="0" err="1"/>
              <a:t>sommes</a:t>
            </a:r>
            <a:r>
              <a:rPr lang="en-US" dirty="0"/>
              <a:t> </a:t>
            </a:r>
            <a:r>
              <a:rPr lang="en-US" dirty="0" err="1"/>
              <a:t>allés</a:t>
            </a:r>
            <a:r>
              <a:rPr lang="en-US" dirty="0"/>
              <a:t> au </a:t>
            </a:r>
            <a:r>
              <a:rPr lang="en-US" dirty="0" err="1"/>
              <a:t>parc</a:t>
            </a:r>
            <a:r>
              <a:rPr lang="en-US" dirty="0"/>
              <a:t> </a:t>
            </a:r>
            <a:r>
              <a:rPr lang="en-US" dirty="0" err="1"/>
              <a:t>trois</a:t>
            </a:r>
            <a:r>
              <a:rPr lang="en-US" dirty="0"/>
              <a:t> </a:t>
            </a:r>
            <a:r>
              <a:rPr lang="en-US" dirty="0" err="1"/>
              <a:t>fois</a:t>
            </a:r>
            <a:r>
              <a:rPr lang="en-US" dirty="0"/>
              <a:t> le </a:t>
            </a:r>
            <a:r>
              <a:rPr lang="en-US" dirty="0" err="1"/>
              <a:t>mois</a:t>
            </a:r>
            <a:r>
              <a:rPr lang="en-US" dirty="0"/>
              <a:t> dernier. (</a:t>
            </a:r>
            <a:r>
              <a:rPr lang="en-US" i="1" dirty="0"/>
              <a:t>action repeated a specific number of times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Quand</a:t>
            </a:r>
            <a:r>
              <a:rPr lang="en-US" dirty="0"/>
              <a:t> </a:t>
            </a:r>
            <a:r>
              <a:rPr lang="en-US" dirty="0" err="1"/>
              <a:t>j’avais</a:t>
            </a:r>
            <a:r>
              <a:rPr lang="en-US" dirty="0"/>
              <a:t> 14 </a:t>
            </a:r>
            <a:r>
              <a:rPr lang="en-US" dirty="0" err="1"/>
              <a:t>ans</a:t>
            </a:r>
            <a:r>
              <a:rPr lang="en-US" dirty="0"/>
              <a:t>,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allé</a:t>
            </a:r>
            <a:r>
              <a:rPr lang="en-US" dirty="0"/>
              <a:t>  en France. (</a:t>
            </a:r>
            <a:r>
              <a:rPr lang="en-US" i="1" dirty="0"/>
              <a:t>single occurrence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/>
              <a:t>On se </a:t>
            </a:r>
            <a:r>
              <a:rPr lang="en-US" dirty="0" err="1"/>
              <a:t>présente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/>
              <a:t> Je </a:t>
            </a:r>
            <a:r>
              <a:rPr lang="en-US" dirty="0" err="1"/>
              <a:t>m’appelle</a:t>
            </a:r>
            <a:r>
              <a:rPr lang="en-US" dirty="0"/>
              <a:t> Devan.</a:t>
            </a:r>
            <a:br>
              <a:rPr lang="en-US" dirty="0"/>
            </a:b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 Je </a:t>
            </a:r>
            <a:r>
              <a:rPr lang="en-US" dirty="0" err="1"/>
              <a:t>suis</a:t>
            </a:r>
            <a:r>
              <a:rPr lang="en-US" dirty="0"/>
              <a:t> à Cornell College </a:t>
            </a:r>
            <a:r>
              <a:rPr lang="en-US" dirty="0" err="1"/>
              <a:t>depuis</a:t>
            </a:r>
            <a:r>
              <a:rPr lang="en-US" dirty="0"/>
              <a:t> 18 </a:t>
            </a:r>
            <a:r>
              <a:rPr lang="en-US" dirty="0" err="1"/>
              <a:t>ans</a:t>
            </a:r>
            <a:r>
              <a:rPr lang="en-US" dirty="0"/>
              <a:t>!</a:t>
            </a:r>
            <a:br>
              <a:rPr lang="en-US" dirty="0"/>
            </a:b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 Je 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d’Iowa</a:t>
            </a:r>
            <a:r>
              <a:rPr lang="en-US" dirty="0"/>
              <a:t> City,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grandi</a:t>
            </a:r>
            <a:r>
              <a:rPr lang="en-US" dirty="0"/>
              <a:t> à Marion, </a:t>
            </a:r>
            <a:r>
              <a:rPr lang="en-US" dirty="0" err="1"/>
              <a:t>dans</a:t>
            </a:r>
            <a:r>
              <a:rPr lang="en-US" dirty="0"/>
              <a:t> </a:t>
            </a:r>
            <a:r>
              <a:rPr lang="en-US" dirty="0" err="1"/>
              <a:t>l’état</a:t>
            </a:r>
            <a:r>
              <a:rPr lang="en-US" dirty="0"/>
              <a:t> </a:t>
            </a:r>
            <a:r>
              <a:rPr lang="en-US" dirty="0" err="1"/>
              <a:t>d’Iowa</a:t>
            </a:r>
            <a:r>
              <a:rPr lang="en-US" dirty="0"/>
              <a:t> et </a:t>
            </a:r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assisté</a:t>
            </a:r>
            <a:r>
              <a:rPr lang="en-US" dirty="0"/>
              <a:t> à </a:t>
            </a:r>
            <a:r>
              <a:rPr lang="en-US" dirty="0" err="1"/>
              <a:t>l’université</a:t>
            </a:r>
            <a:r>
              <a:rPr lang="en-US" dirty="0"/>
              <a:t> </a:t>
            </a:r>
            <a:r>
              <a:rPr lang="en-US" dirty="0" err="1"/>
              <a:t>d’Iowa</a:t>
            </a:r>
            <a:r>
              <a:rPr lang="en-US" dirty="0"/>
              <a:t> et </a:t>
            </a:r>
            <a:r>
              <a:rPr lang="en-US" dirty="0" err="1"/>
              <a:t>l’Université</a:t>
            </a:r>
            <a:r>
              <a:rPr lang="en-US" dirty="0"/>
              <a:t> de Wisconsin-Madison.</a:t>
            </a:r>
            <a:br>
              <a:rPr lang="en-US" dirty="0"/>
            </a:b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 Mon </a:t>
            </a:r>
            <a:r>
              <a:rPr lang="en-US" dirty="0" err="1"/>
              <a:t>numéro</a:t>
            </a:r>
            <a:r>
              <a:rPr lang="en-US" dirty="0"/>
              <a:t> de </a:t>
            </a:r>
            <a:r>
              <a:rPr lang="en-US" dirty="0" err="1"/>
              <a:t>téléphone</a:t>
            </a:r>
            <a:r>
              <a:rPr lang="en-US" dirty="0"/>
              <a:t> au bureau (318 College Hall) </a:t>
            </a:r>
            <a:r>
              <a:rPr lang="en-US" dirty="0" err="1"/>
              <a:t>est</a:t>
            </a:r>
            <a:r>
              <a:rPr lang="en-US" dirty="0"/>
              <a:t> 895-4206.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/>
              <a:t>  Pendant mon temps </a:t>
            </a:r>
            <a:r>
              <a:rPr lang="en-US" dirty="0" err="1"/>
              <a:t>libre</a:t>
            </a:r>
            <a:r>
              <a:rPr lang="en-US" dirty="0"/>
              <a:t> </a:t>
            </a:r>
            <a:r>
              <a:rPr lang="en-US" dirty="0" err="1"/>
              <a:t>j’aime</a:t>
            </a:r>
            <a:r>
              <a:rPr lang="en-US" dirty="0"/>
              <a:t> lire, faire de </a:t>
            </a:r>
            <a:r>
              <a:rPr lang="en-US" dirty="0" err="1"/>
              <a:t>l’exercice</a:t>
            </a:r>
            <a:r>
              <a:rPr lang="en-US" dirty="0"/>
              <a:t>, faire du </a:t>
            </a:r>
            <a:r>
              <a:rPr lang="en-US" dirty="0" err="1"/>
              <a:t>jardinage</a:t>
            </a:r>
            <a:r>
              <a:rPr lang="en-US" dirty="0"/>
              <a:t> et </a:t>
            </a:r>
            <a:r>
              <a:rPr lang="en-US" dirty="0" err="1"/>
              <a:t>regarder</a:t>
            </a:r>
            <a:r>
              <a:rPr lang="en-US" dirty="0"/>
              <a:t> des films.</a:t>
            </a:r>
          </a:p>
        </p:txBody>
      </p:sp>
    </p:spTree>
    <p:extLst>
      <p:ext uri="{BB962C8B-B14F-4D97-AF65-F5344CB8AC3E}">
        <p14:creationId xmlns:p14="http://schemas.microsoft.com/office/powerpoint/2010/main" val="927023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304800"/>
            <a:ext cx="4040188" cy="685800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295400"/>
            <a:ext cx="4038600" cy="4876800"/>
          </a:xfrm>
        </p:spPr>
        <p:txBody>
          <a:bodyPr>
            <a:normAutofit/>
          </a:bodyPr>
          <a:lstStyle/>
          <a:p>
            <a:r>
              <a:rPr lang="en-US" dirty="0"/>
              <a:t>Comment </a:t>
            </a:r>
            <a:r>
              <a:rPr lang="en-US" dirty="0" err="1"/>
              <a:t>t’appelles-tu</a:t>
            </a:r>
            <a:r>
              <a:rPr lang="en-US" dirty="0"/>
              <a:t>?</a:t>
            </a:r>
          </a:p>
          <a:p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en </a:t>
            </a:r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année</a:t>
            </a:r>
            <a:r>
              <a:rPr lang="en-US" dirty="0"/>
              <a:t>?</a:t>
            </a:r>
          </a:p>
          <a:p>
            <a:r>
              <a:rPr lang="en-US" dirty="0" err="1"/>
              <a:t>Qu’est-ce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étudies</a:t>
            </a:r>
            <a:r>
              <a:rPr lang="en-US" dirty="0"/>
              <a:t>?</a:t>
            </a:r>
          </a:p>
          <a:p>
            <a:r>
              <a:rPr lang="en-US" dirty="0" err="1"/>
              <a:t>Est-ce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as </a:t>
            </a:r>
            <a:r>
              <a:rPr lang="en-US" dirty="0" err="1"/>
              <a:t>une</a:t>
            </a:r>
            <a:r>
              <a:rPr lang="en-US" dirty="0"/>
              <a:t> majeure?</a:t>
            </a:r>
          </a:p>
          <a:p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d’où</a:t>
            </a:r>
            <a:r>
              <a:rPr lang="en-US" dirty="0"/>
              <a:t>?</a:t>
            </a:r>
          </a:p>
          <a:p>
            <a:r>
              <a:rPr lang="en-US" dirty="0" err="1"/>
              <a:t>Pourquoi</a:t>
            </a:r>
            <a:r>
              <a:rPr lang="en-US" dirty="0"/>
              <a:t> </a:t>
            </a:r>
            <a:r>
              <a:rPr lang="en-US" dirty="0" err="1"/>
              <a:t>est-ce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étudies</a:t>
            </a:r>
            <a:r>
              <a:rPr lang="en-US" dirty="0"/>
              <a:t> le </a:t>
            </a:r>
            <a:r>
              <a:rPr lang="en-US" dirty="0" err="1"/>
              <a:t>français</a:t>
            </a:r>
            <a:r>
              <a:rPr lang="en-US" dirty="0"/>
              <a:t>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304800"/>
            <a:ext cx="4041775" cy="533400"/>
          </a:xfrm>
        </p:spPr>
        <p:txBody>
          <a:bodyPr/>
          <a:lstStyle/>
          <a:p>
            <a:pPr algn="ctr"/>
            <a:r>
              <a:rPr lang="en-US" dirty="0" err="1"/>
              <a:t>Réponses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1295400"/>
            <a:ext cx="4038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Je </a:t>
            </a:r>
            <a:r>
              <a:rPr lang="en-US" dirty="0" err="1"/>
              <a:t>m’appelle</a:t>
            </a:r>
            <a:r>
              <a:rPr lang="en-US" dirty="0"/>
              <a:t> Devan.</a:t>
            </a:r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en 4ième </a:t>
            </a:r>
            <a:r>
              <a:rPr lang="en-US" dirty="0" err="1"/>
              <a:t>année</a:t>
            </a:r>
            <a:r>
              <a:rPr lang="en-US" dirty="0"/>
              <a:t>.</a:t>
            </a:r>
          </a:p>
          <a:p>
            <a:r>
              <a:rPr lang="en-US" dirty="0" err="1"/>
              <a:t>J’étudie</a:t>
            </a:r>
            <a:r>
              <a:rPr lang="en-US" dirty="0"/>
              <a:t> le </a:t>
            </a:r>
            <a:r>
              <a:rPr lang="en-US" dirty="0" err="1"/>
              <a:t>français</a:t>
            </a:r>
            <a:r>
              <a:rPr lang="en-US" dirty="0"/>
              <a:t> </a:t>
            </a:r>
            <a:r>
              <a:rPr lang="en-US" dirty="0" err="1"/>
              <a:t>depuis</a:t>
            </a:r>
            <a:r>
              <a:rPr lang="en-US" dirty="0"/>
              <a:t> # ans.</a:t>
            </a:r>
          </a:p>
          <a:p>
            <a:r>
              <a:rPr lang="en-US" dirty="0" err="1"/>
              <a:t>J’ai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majeure en (</a:t>
            </a:r>
            <a:r>
              <a:rPr lang="en-US" dirty="0" err="1"/>
              <a:t>biologie</a:t>
            </a:r>
            <a:r>
              <a:rPr lang="en-US" dirty="0"/>
              <a:t>/</a:t>
            </a:r>
            <a:r>
              <a:rPr lang="en-US" dirty="0" err="1"/>
              <a:t>français</a:t>
            </a:r>
            <a:r>
              <a:rPr lang="en-US" dirty="0"/>
              <a:t>/sciences </a:t>
            </a:r>
            <a:r>
              <a:rPr lang="en-US" dirty="0" err="1"/>
              <a:t>économiques</a:t>
            </a:r>
            <a:r>
              <a:rPr lang="en-US" dirty="0"/>
              <a:t>).</a:t>
            </a:r>
          </a:p>
          <a:p>
            <a:r>
              <a:rPr lang="en-US" dirty="0"/>
              <a:t>Je </a:t>
            </a:r>
            <a:r>
              <a:rPr lang="en-US" dirty="0" err="1"/>
              <a:t>suis</a:t>
            </a:r>
            <a:r>
              <a:rPr lang="en-US" dirty="0"/>
              <a:t> de Dallas/Iowa City/Paris.</a:t>
            </a:r>
          </a:p>
          <a:p>
            <a:r>
              <a:rPr lang="en-US" dirty="0" err="1"/>
              <a:t>J’étudie</a:t>
            </a:r>
            <a:r>
              <a:rPr lang="en-US" dirty="0"/>
              <a:t> le </a:t>
            </a:r>
            <a:r>
              <a:rPr lang="en-US" dirty="0" err="1"/>
              <a:t>français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Pour lire la </a:t>
            </a:r>
            <a:r>
              <a:rPr lang="en-US" dirty="0" err="1"/>
              <a:t>littérature</a:t>
            </a:r>
            <a:r>
              <a:rPr lang="en-US" dirty="0"/>
              <a:t>/faire des </a:t>
            </a:r>
            <a:r>
              <a:rPr lang="en-US" dirty="0" err="1"/>
              <a:t>recherches</a:t>
            </a:r>
            <a:r>
              <a:rPr lang="en-US" dirty="0"/>
              <a:t>…</a:t>
            </a:r>
          </a:p>
          <a:p>
            <a:pPr lvl="1"/>
            <a:r>
              <a:rPr lang="en-US" dirty="0" err="1"/>
              <a:t>Parce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j’aime</a:t>
            </a:r>
            <a:r>
              <a:rPr lang="en-US" dirty="0"/>
              <a:t> les </a:t>
            </a:r>
            <a:r>
              <a:rPr lang="en-US" dirty="0" err="1"/>
              <a:t>langues</a:t>
            </a:r>
            <a:r>
              <a:rPr lang="en-US" dirty="0"/>
              <a:t>/je </a:t>
            </a:r>
            <a:r>
              <a:rPr lang="en-US" dirty="0" err="1"/>
              <a:t>veux</a:t>
            </a:r>
            <a:r>
              <a:rPr lang="en-US" dirty="0"/>
              <a:t> voyager…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07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Révision</a:t>
            </a:r>
            <a:r>
              <a:rPr lang="en-US" dirty="0"/>
              <a:t> du passé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Passé </a:t>
            </a:r>
            <a:r>
              <a:rPr lang="en-US" dirty="0" err="1"/>
              <a:t>composé</a:t>
            </a:r>
            <a:r>
              <a:rPr lang="en-US" dirty="0"/>
              <a:t> et </a:t>
            </a:r>
            <a:r>
              <a:rPr lang="en-US" dirty="0" err="1"/>
              <a:t>imparfait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6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 passé </a:t>
            </a:r>
            <a:r>
              <a:rPr lang="en-US" dirty="0" err="1"/>
              <a:t>composé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err="1"/>
              <a:t>Qu’est-ce</a:t>
            </a:r>
            <a:r>
              <a:rPr lang="en-US" sz="3200" dirty="0"/>
              <a:t> </a:t>
            </a:r>
            <a:r>
              <a:rPr lang="en-US" sz="3200" dirty="0" err="1"/>
              <a:t>que</a:t>
            </a:r>
            <a:r>
              <a:rPr lang="en-US" sz="3200" dirty="0"/>
              <a:t> </a:t>
            </a:r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avez</a:t>
            </a:r>
            <a:r>
              <a:rPr lang="en-US" sz="3200" dirty="0"/>
              <a:t> fait pendant </a:t>
            </a:r>
            <a:r>
              <a:rPr lang="en-US" sz="3200" dirty="0" err="1"/>
              <a:t>l’été</a:t>
            </a:r>
            <a:r>
              <a:rPr lang="en-US" sz="3200" dirty="0"/>
              <a:t>? </a:t>
            </a:r>
            <a:br>
              <a:rPr lang="en-US" dirty="0"/>
            </a:br>
            <a:endParaRPr lang="en-US" dirty="0"/>
          </a:p>
          <a:p>
            <a:pPr lvl="1"/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avez</a:t>
            </a:r>
            <a:r>
              <a:rPr lang="en-US" sz="3200" dirty="0"/>
              <a:t> </a:t>
            </a:r>
            <a:r>
              <a:rPr lang="en-US" sz="3200" dirty="0" err="1"/>
              <a:t>voyagé</a:t>
            </a:r>
            <a:r>
              <a:rPr lang="en-US" sz="3200" dirty="0"/>
              <a:t>?  </a:t>
            </a:r>
            <a:br>
              <a:rPr lang="en-US" sz="3200" dirty="0"/>
            </a:br>
            <a:endParaRPr lang="en-US" sz="3200" dirty="0"/>
          </a:p>
          <a:p>
            <a:pPr lvl="1"/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avez</a:t>
            </a:r>
            <a:r>
              <a:rPr lang="en-US" sz="3200" dirty="0"/>
              <a:t> fait un stage?  </a:t>
            </a:r>
            <a:br>
              <a:rPr lang="en-US" sz="3200" dirty="0"/>
            </a:br>
            <a:endParaRPr lang="en-US" sz="3200" dirty="0"/>
          </a:p>
          <a:p>
            <a:pPr lvl="1"/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avez</a:t>
            </a:r>
            <a:r>
              <a:rPr lang="en-US" sz="3200" dirty="0"/>
              <a:t> </a:t>
            </a:r>
            <a:r>
              <a:rPr lang="en-US" sz="3200" dirty="0" err="1"/>
              <a:t>assisté</a:t>
            </a:r>
            <a:r>
              <a:rPr lang="en-US" sz="3200" dirty="0"/>
              <a:t> à un spectacle </a:t>
            </a:r>
            <a:r>
              <a:rPr lang="en-US" sz="3200" dirty="0" err="1"/>
              <a:t>culturel</a:t>
            </a:r>
            <a:r>
              <a:rPr lang="en-US" sz="3200" dirty="0"/>
              <a:t>? 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err="1"/>
              <a:t>Vous</a:t>
            </a:r>
            <a:r>
              <a:rPr lang="en-US" sz="3200" dirty="0"/>
              <a:t> </a:t>
            </a:r>
            <a:r>
              <a:rPr lang="en-US" sz="3200" dirty="0" err="1"/>
              <a:t>avez</a:t>
            </a:r>
            <a:r>
              <a:rPr lang="en-US" sz="3200" dirty="0"/>
              <a:t> </a:t>
            </a:r>
            <a:r>
              <a:rPr lang="en-US" sz="3200" dirty="0" err="1"/>
              <a:t>pris</a:t>
            </a:r>
            <a:r>
              <a:rPr lang="en-US" sz="3200" dirty="0"/>
              <a:t> </a:t>
            </a:r>
            <a:r>
              <a:rPr lang="en-US" sz="3200" dirty="0" err="1"/>
              <a:t>une</a:t>
            </a:r>
            <a:r>
              <a:rPr lang="en-US" sz="3200" dirty="0"/>
              <a:t> </a:t>
            </a:r>
            <a:r>
              <a:rPr lang="en-US" sz="3200" dirty="0" err="1"/>
              <a:t>décision</a:t>
            </a:r>
            <a:r>
              <a:rPr lang="en-US" sz="3200" dirty="0"/>
              <a:t> </a:t>
            </a:r>
            <a:r>
              <a:rPr lang="en-US" sz="3200" dirty="0" err="1"/>
              <a:t>importante</a:t>
            </a:r>
            <a:r>
              <a:rPr lang="en-US" sz="3200" dirty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Verbes</a:t>
            </a:r>
            <a:r>
              <a:rPr lang="en-US" dirty="0"/>
              <a:t> –</a:t>
            </a:r>
            <a:r>
              <a:rPr lang="en-US" dirty="0" err="1"/>
              <a:t>er</a:t>
            </a:r>
            <a:r>
              <a:rPr lang="en-US" dirty="0"/>
              <a:t> (</a:t>
            </a:r>
            <a:r>
              <a:rPr lang="en-US" dirty="0" err="1"/>
              <a:t>travaillé</a:t>
            </a:r>
            <a:r>
              <a:rPr lang="en-US" dirty="0"/>
              <a:t>), </a:t>
            </a:r>
            <a:r>
              <a:rPr lang="en-US" dirty="0" err="1"/>
              <a:t>Verbes</a:t>
            </a:r>
            <a:r>
              <a:rPr lang="en-US" dirty="0"/>
              <a:t> –re (</a:t>
            </a:r>
            <a:r>
              <a:rPr lang="en-US" dirty="0" err="1"/>
              <a:t>rendu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Verbes</a:t>
            </a:r>
            <a:r>
              <a:rPr lang="en-US" dirty="0"/>
              <a:t> –</a:t>
            </a:r>
            <a:r>
              <a:rPr lang="en-US" dirty="0" err="1"/>
              <a:t>ir</a:t>
            </a:r>
            <a:r>
              <a:rPr lang="en-US" dirty="0"/>
              <a:t> (</a:t>
            </a:r>
            <a:r>
              <a:rPr lang="en-US" dirty="0" err="1"/>
              <a:t>dormi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3048000" cy="4525963"/>
          </a:xfrm>
        </p:spPr>
        <p:txBody>
          <a:bodyPr/>
          <a:lstStyle/>
          <a:p>
            <a:r>
              <a:rPr lang="en-US" sz="3200" dirty="0" err="1"/>
              <a:t>Avoir</a:t>
            </a:r>
            <a:endParaRPr lang="en-US" sz="3200" dirty="0"/>
          </a:p>
          <a:p>
            <a:r>
              <a:rPr lang="en-US" sz="3200" dirty="0" err="1"/>
              <a:t>Boire</a:t>
            </a:r>
            <a:endParaRPr lang="en-US" sz="3200" dirty="0"/>
          </a:p>
          <a:p>
            <a:r>
              <a:rPr lang="en-US" sz="3200" dirty="0" err="1"/>
              <a:t>Courir</a:t>
            </a:r>
            <a:endParaRPr lang="en-US" sz="3200" dirty="0"/>
          </a:p>
          <a:p>
            <a:r>
              <a:rPr lang="en-US" sz="3200" dirty="0"/>
              <a:t>Devoir</a:t>
            </a:r>
          </a:p>
          <a:p>
            <a:r>
              <a:rPr lang="en-US" sz="3200" dirty="0" err="1"/>
              <a:t>Être</a:t>
            </a:r>
            <a:endParaRPr lang="en-US" sz="3200" dirty="0"/>
          </a:p>
          <a:p>
            <a:r>
              <a:rPr lang="en-US" sz="3200" dirty="0"/>
              <a:t>Faire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1600200"/>
            <a:ext cx="3657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Mettre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Ouvrir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Pouvoir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Prendre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Vouloir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Verbes</a:t>
            </a:r>
            <a:r>
              <a:rPr lang="en-US" dirty="0"/>
              <a:t> –</a:t>
            </a:r>
            <a:r>
              <a:rPr lang="en-US" dirty="0" err="1"/>
              <a:t>er</a:t>
            </a:r>
            <a:r>
              <a:rPr lang="en-US" dirty="0"/>
              <a:t> (</a:t>
            </a:r>
            <a:r>
              <a:rPr lang="en-US" dirty="0" err="1"/>
              <a:t>travaillé</a:t>
            </a:r>
            <a:r>
              <a:rPr lang="en-US" dirty="0"/>
              <a:t>), </a:t>
            </a:r>
            <a:r>
              <a:rPr lang="en-US" dirty="0" err="1"/>
              <a:t>Verbes</a:t>
            </a:r>
            <a:r>
              <a:rPr lang="en-US" dirty="0"/>
              <a:t> –re (</a:t>
            </a:r>
            <a:r>
              <a:rPr lang="en-US" dirty="0" err="1"/>
              <a:t>rendu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 err="1"/>
              <a:t>Verbes</a:t>
            </a:r>
            <a:r>
              <a:rPr lang="en-US" dirty="0"/>
              <a:t> –</a:t>
            </a:r>
            <a:r>
              <a:rPr lang="en-US" dirty="0" err="1"/>
              <a:t>ir</a:t>
            </a:r>
            <a:r>
              <a:rPr lang="en-US" dirty="0"/>
              <a:t> (</a:t>
            </a:r>
            <a:r>
              <a:rPr lang="en-US" dirty="0" err="1"/>
              <a:t>dormi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3048000" cy="4525963"/>
          </a:xfrm>
        </p:spPr>
        <p:txBody>
          <a:bodyPr/>
          <a:lstStyle/>
          <a:p>
            <a:r>
              <a:rPr lang="en-US" sz="3200" dirty="0" err="1"/>
              <a:t>Avoir</a:t>
            </a:r>
            <a:r>
              <a:rPr lang="en-US" sz="3200" dirty="0"/>
              <a:t>:  </a:t>
            </a:r>
            <a:r>
              <a:rPr lang="en-US" sz="3200" dirty="0" err="1"/>
              <a:t>eu</a:t>
            </a:r>
            <a:endParaRPr lang="en-US" sz="3200" dirty="0"/>
          </a:p>
          <a:p>
            <a:r>
              <a:rPr lang="en-US" sz="3200" dirty="0" err="1"/>
              <a:t>Boire</a:t>
            </a:r>
            <a:r>
              <a:rPr lang="en-US" sz="3200" dirty="0"/>
              <a:t>:  </a:t>
            </a:r>
            <a:r>
              <a:rPr lang="en-US" sz="3200" dirty="0" err="1"/>
              <a:t>bu</a:t>
            </a:r>
            <a:endParaRPr lang="en-US" sz="3200" dirty="0"/>
          </a:p>
          <a:p>
            <a:r>
              <a:rPr lang="en-US" sz="3200" dirty="0" err="1"/>
              <a:t>Courir</a:t>
            </a:r>
            <a:r>
              <a:rPr lang="en-US" sz="3200" dirty="0"/>
              <a:t>:  </a:t>
            </a:r>
            <a:r>
              <a:rPr lang="en-US" sz="3200" dirty="0" err="1"/>
              <a:t>couru</a:t>
            </a:r>
            <a:endParaRPr lang="en-US" sz="3200" dirty="0"/>
          </a:p>
          <a:p>
            <a:r>
              <a:rPr lang="en-US" sz="3200" dirty="0"/>
              <a:t>Devoir:  </a:t>
            </a:r>
            <a:r>
              <a:rPr lang="en-US" sz="3200" dirty="0" err="1"/>
              <a:t>dû</a:t>
            </a:r>
            <a:endParaRPr lang="en-US" sz="3200" dirty="0"/>
          </a:p>
          <a:p>
            <a:r>
              <a:rPr lang="en-US" sz="3200" dirty="0" err="1"/>
              <a:t>Être</a:t>
            </a:r>
            <a:r>
              <a:rPr lang="en-US" sz="3200" dirty="0"/>
              <a:t>:  </a:t>
            </a:r>
            <a:r>
              <a:rPr lang="en-US" sz="3200" dirty="0" err="1"/>
              <a:t>été</a:t>
            </a:r>
            <a:endParaRPr lang="en-US" sz="3200" dirty="0"/>
          </a:p>
          <a:p>
            <a:r>
              <a:rPr lang="en-US" sz="3200" dirty="0"/>
              <a:t>Faire:  fait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14800" y="1600200"/>
            <a:ext cx="3657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Mettre</a:t>
            </a:r>
            <a:r>
              <a:rPr lang="en-US" sz="3200" dirty="0"/>
              <a:t>:  </a:t>
            </a:r>
            <a:r>
              <a:rPr lang="en-US" sz="3200" dirty="0" err="1"/>
              <a:t>mis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Ouvrir</a:t>
            </a:r>
            <a:r>
              <a:rPr lang="en-US" sz="3200" dirty="0"/>
              <a:t>:  </a:t>
            </a:r>
            <a:r>
              <a:rPr lang="en-US" sz="3200" dirty="0" err="1"/>
              <a:t>ouvert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Pouvoir</a:t>
            </a:r>
            <a:r>
              <a:rPr lang="en-US" sz="3200" dirty="0"/>
              <a:t>: </a:t>
            </a:r>
            <a:r>
              <a:rPr lang="en-US" sz="3200" dirty="0" err="1"/>
              <a:t>pu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Prendre</a:t>
            </a:r>
            <a:r>
              <a:rPr lang="en-US" sz="3200" dirty="0"/>
              <a:t>:  </a:t>
            </a:r>
            <a:r>
              <a:rPr lang="en-US" sz="3200" dirty="0" err="1"/>
              <a:t>pris</a:t>
            </a:r>
            <a:endParaRPr lang="en-US" sz="32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err="1"/>
              <a:t>Vouloir</a:t>
            </a:r>
            <a:r>
              <a:rPr lang="en-US" sz="3200" dirty="0"/>
              <a:t>:  </a:t>
            </a:r>
            <a:r>
              <a:rPr lang="en-US" sz="3200" dirty="0" err="1"/>
              <a:t>voulu</a:t>
            </a: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483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500" y="228600"/>
            <a:ext cx="5715000" cy="762000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/>
              <a:t>avoir</a:t>
            </a:r>
            <a:r>
              <a:rPr lang="en-US" sz="4000" dirty="0"/>
              <a:t> </a:t>
            </a:r>
            <a:r>
              <a:rPr lang="en-US" sz="4000" dirty="0" err="1"/>
              <a:t>ou</a:t>
            </a:r>
            <a:r>
              <a:rPr lang="en-US" sz="4000" dirty="0"/>
              <a:t> </a:t>
            </a:r>
            <a:r>
              <a:rPr lang="en-US" sz="4000" dirty="0" err="1"/>
              <a:t>être</a:t>
            </a:r>
            <a:r>
              <a:rPr lang="en-US" sz="4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Je/j  __________ (</a:t>
            </a:r>
            <a:r>
              <a:rPr lang="en-US" dirty="0" err="1"/>
              <a:t>prendre</a:t>
            </a:r>
            <a:r>
              <a:rPr lang="en-US" dirty="0"/>
              <a:t>) un coca.</a:t>
            </a:r>
          </a:p>
          <a:p>
            <a:pPr>
              <a:buNone/>
            </a:pPr>
            <a:r>
              <a:rPr lang="en-US" dirty="0" err="1"/>
              <a:t>Tu</a:t>
            </a:r>
            <a:r>
              <a:rPr lang="en-US" dirty="0"/>
              <a:t>  __________ (</a:t>
            </a:r>
            <a:r>
              <a:rPr lang="en-US" dirty="0" err="1"/>
              <a:t>entrer</a:t>
            </a:r>
            <a:r>
              <a:rPr lang="en-US" dirty="0"/>
              <a:t>) </a:t>
            </a:r>
            <a:r>
              <a:rPr lang="en-US" dirty="0" err="1"/>
              <a:t>dans</a:t>
            </a:r>
            <a:r>
              <a:rPr lang="en-US" dirty="0"/>
              <a:t> la </a:t>
            </a:r>
            <a:r>
              <a:rPr lang="en-US" dirty="0" err="1"/>
              <a:t>salle</a:t>
            </a:r>
            <a:r>
              <a:rPr lang="en-US" dirty="0"/>
              <a:t> de </a:t>
            </a:r>
            <a:r>
              <a:rPr lang="en-US" dirty="0" err="1"/>
              <a:t>classe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Elle  __________ (</a:t>
            </a:r>
            <a:r>
              <a:rPr lang="en-US" dirty="0" err="1"/>
              <a:t>monter</a:t>
            </a:r>
            <a:r>
              <a:rPr lang="en-US" dirty="0"/>
              <a:t>) </a:t>
            </a:r>
            <a:r>
              <a:rPr lang="en-US" dirty="0" err="1"/>
              <a:t>dans</a:t>
            </a:r>
            <a:r>
              <a:rPr lang="en-US" dirty="0"/>
              <a:t> le bus.</a:t>
            </a:r>
          </a:p>
          <a:p>
            <a:pPr>
              <a:buNone/>
            </a:pPr>
            <a:r>
              <a:rPr lang="en-US" dirty="0"/>
              <a:t>Nous  __________ (faire) de la </a:t>
            </a:r>
            <a:r>
              <a:rPr lang="en-US" dirty="0" err="1"/>
              <a:t>soupe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Vous</a:t>
            </a:r>
            <a:r>
              <a:rPr lang="en-US" dirty="0"/>
              <a:t>__________ (passer) </a:t>
            </a:r>
            <a:r>
              <a:rPr lang="en-US" dirty="0" err="1"/>
              <a:t>devant</a:t>
            </a:r>
            <a:r>
              <a:rPr lang="en-US" dirty="0"/>
              <a:t> la </a:t>
            </a:r>
            <a:r>
              <a:rPr lang="en-US" dirty="0" err="1"/>
              <a:t>maison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Ils</a:t>
            </a:r>
            <a:r>
              <a:rPr lang="en-US" dirty="0"/>
              <a:t> __________ (arriver) à </a:t>
            </a:r>
            <a:r>
              <a:rPr lang="en-US" dirty="0" err="1"/>
              <a:t>l’hôtel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 err="1"/>
              <a:t>Elles</a:t>
            </a:r>
            <a:r>
              <a:rPr lang="en-US" dirty="0"/>
              <a:t>  __________ (</a:t>
            </a:r>
            <a:r>
              <a:rPr lang="en-US" dirty="0" err="1"/>
              <a:t>apprendre</a:t>
            </a:r>
            <a:r>
              <a:rPr lang="en-US" dirty="0"/>
              <a:t>) le </a:t>
            </a:r>
            <a:r>
              <a:rPr lang="en-US" dirty="0" err="1"/>
              <a:t>français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Je/j  __________ (</a:t>
            </a:r>
            <a:r>
              <a:rPr lang="en-US" dirty="0" err="1"/>
              <a:t>rester</a:t>
            </a:r>
            <a:r>
              <a:rPr lang="en-US" dirty="0"/>
              <a:t>) </a:t>
            </a:r>
            <a:r>
              <a:rPr lang="en-US" dirty="0" err="1"/>
              <a:t>dans</a:t>
            </a:r>
            <a:r>
              <a:rPr lang="en-US" dirty="0"/>
              <a:t> ma </a:t>
            </a:r>
            <a:r>
              <a:rPr lang="en-US" dirty="0" err="1"/>
              <a:t>chambre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Nous  __________ (</a:t>
            </a:r>
            <a:r>
              <a:rPr lang="en-US" dirty="0" err="1"/>
              <a:t>tomber</a:t>
            </a:r>
            <a:r>
              <a:rPr lang="en-US" dirty="0"/>
              <a:t>)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On __________ (</a:t>
            </a:r>
            <a:r>
              <a:rPr lang="en-US" dirty="0" err="1"/>
              <a:t>retourner</a:t>
            </a:r>
            <a:r>
              <a:rPr lang="en-US" dirty="0"/>
              <a:t>) à Cornell College.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Verbes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conjugués</a:t>
            </a:r>
            <a:r>
              <a:rPr lang="en-US" b="1" dirty="0">
                <a:solidFill>
                  <a:srgbClr val="0070C0"/>
                </a:solidFill>
              </a:rPr>
              <a:t> avec </a:t>
            </a:r>
            <a:r>
              <a:rPr lang="en-US" b="1" dirty="0" err="1">
                <a:solidFill>
                  <a:srgbClr val="0070C0"/>
                </a:solidFill>
              </a:rPr>
              <a:t>être</a:t>
            </a:r>
            <a:r>
              <a:rPr lang="en-US" b="1" dirty="0">
                <a:solidFill>
                  <a:srgbClr val="0070C0"/>
                </a:solidFill>
              </a:rPr>
              <a:t> au p.c.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Je/j  ____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pris</a:t>
            </a:r>
            <a:r>
              <a:rPr lang="en-US" dirty="0"/>
              <a:t>______ un coca. (</a:t>
            </a:r>
            <a:r>
              <a:rPr lang="en-US" dirty="0" err="1"/>
              <a:t>prendre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en-US" dirty="0" err="1"/>
              <a:t>Tu</a:t>
            </a:r>
            <a:r>
              <a:rPr lang="en-US" dirty="0"/>
              <a:t>  _____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entré</a:t>
            </a:r>
            <a:r>
              <a:rPr lang="en-US" dirty="0"/>
              <a:t>_____ </a:t>
            </a:r>
            <a:r>
              <a:rPr lang="en-US" dirty="0" err="1"/>
              <a:t>dans</a:t>
            </a:r>
            <a:r>
              <a:rPr lang="en-US" dirty="0"/>
              <a:t> la </a:t>
            </a:r>
            <a:r>
              <a:rPr lang="en-US" dirty="0" err="1"/>
              <a:t>salle</a:t>
            </a:r>
            <a:r>
              <a:rPr lang="en-US" dirty="0"/>
              <a:t> de </a:t>
            </a:r>
            <a:r>
              <a:rPr lang="en-US" dirty="0" err="1"/>
              <a:t>classe</a:t>
            </a:r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entrer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dirty="0"/>
          </a:p>
          <a:p>
            <a:pPr>
              <a:buNone/>
            </a:pPr>
            <a:r>
              <a:rPr lang="en-US" dirty="0"/>
              <a:t>Elle  __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montée</a:t>
            </a:r>
            <a:r>
              <a:rPr lang="en-US" dirty="0"/>
              <a:t>________ </a:t>
            </a:r>
            <a:r>
              <a:rPr lang="en-US" dirty="0" err="1"/>
              <a:t>dans</a:t>
            </a:r>
            <a:r>
              <a:rPr lang="en-US" dirty="0"/>
              <a:t> le bus.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monter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dirty="0"/>
          </a:p>
          <a:p>
            <a:pPr>
              <a:buNone/>
            </a:pPr>
            <a:r>
              <a:rPr lang="en-US" dirty="0"/>
              <a:t>Nous  ____</a:t>
            </a:r>
            <a:r>
              <a:rPr lang="en-US" dirty="0" err="1"/>
              <a:t>avons</a:t>
            </a:r>
            <a:r>
              <a:rPr lang="en-US" dirty="0"/>
              <a:t> fait______ de la </a:t>
            </a:r>
            <a:r>
              <a:rPr lang="en-US" dirty="0" err="1"/>
              <a:t>soupe</a:t>
            </a:r>
            <a:r>
              <a:rPr lang="en-US" dirty="0"/>
              <a:t>. (faire) </a:t>
            </a:r>
          </a:p>
          <a:p>
            <a:pPr>
              <a:buNone/>
            </a:pPr>
            <a:r>
              <a:rPr lang="en-US" dirty="0" err="1"/>
              <a:t>Vous</a:t>
            </a:r>
            <a:r>
              <a:rPr lang="en-US" dirty="0"/>
              <a:t>___</a:t>
            </a:r>
            <a:r>
              <a:rPr lang="en-US" dirty="0" err="1"/>
              <a:t>êtes</a:t>
            </a:r>
            <a:r>
              <a:rPr lang="en-US" dirty="0"/>
              <a:t> passé(s)_______ </a:t>
            </a:r>
            <a:r>
              <a:rPr lang="en-US" dirty="0" err="1"/>
              <a:t>devant</a:t>
            </a:r>
            <a:r>
              <a:rPr lang="en-US" dirty="0"/>
              <a:t> la </a:t>
            </a:r>
            <a:r>
              <a:rPr lang="en-US" dirty="0" err="1"/>
              <a:t>maison</a:t>
            </a:r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(passer) </a:t>
            </a:r>
            <a:endParaRPr lang="en-US" dirty="0"/>
          </a:p>
          <a:p>
            <a:pPr>
              <a:buNone/>
            </a:pPr>
            <a:r>
              <a:rPr lang="en-US" dirty="0" err="1"/>
              <a:t>Ils</a:t>
            </a:r>
            <a:r>
              <a:rPr lang="en-US" dirty="0"/>
              <a:t> ____</a:t>
            </a:r>
            <a:r>
              <a:rPr lang="en-US" dirty="0" err="1"/>
              <a:t>sont</a:t>
            </a:r>
            <a:r>
              <a:rPr lang="en-US" dirty="0"/>
              <a:t> </a:t>
            </a:r>
            <a:r>
              <a:rPr lang="en-US" dirty="0" err="1"/>
              <a:t>arrivés</a:t>
            </a:r>
            <a:r>
              <a:rPr lang="en-US" dirty="0"/>
              <a:t>______ à </a:t>
            </a:r>
            <a:r>
              <a:rPr lang="en-US" dirty="0" err="1"/>
              <a:t>l’hôtel</a:t>
            </a:r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(arriver) </a:t>
            </a:r>
            <a:endParaRPr lang="en-US" dirty="0"/>
          </a:p>
          <a:p>
            <a:pPr>
              <a:buNone/>
            </a:pPr>
            <a:r>
              <a:rPr lang="en-US" dirty="0" err="1"/>
              <a:t>Elles</a:t>
            </a:r>
            <a:r>
              <a:rPr lang="en-US" dirty="0"/>
              <a:t>  ____</a:t>
            </a:r>
            <a:r>
              <a:rPr lang="en-US" dirty="0" err="1"/>
              <a:t>ont</a:t>
            </a:r>
            <a:r>
              <a:rPr lang="en-US" dirty="0"/>
              <a:t> </a:t>
            </a:r>
            <a:r>
              <a:rPr lang="en-US" dirty="0" err="1"/>
              <a:t>appris</a:t>
            </a:r>
            <a:r>
              <a:rPr lang="en-US" dirty="0"/>
              <a:t>______ le </a:t>
            </a:r>
            <a:r>
              <a:rPr lang="en-US" dirty="0" err="1"/>
              <a:t>français</a:t>
            </a:r>
            <a:r>
              <a:rPr lang="en-US" dirty="0"/>
              <a:t>. (</a:t>
            </a:r>
            <a:r>
              <a:rPr lang="en-US" dirty="0" err="1"/>
              <a:t>apprendre</a:t>
            </a:r>
            <a:r>
              <a:rPr lang="en-US" dirty="0"/>
              <a:t>) </a:t>
            </a:r>
          </a:p>
          <a:p>
            <a:pPr>
              <a:buNone/>
            </a:pPr>
            <a:r>
              <a:rPr lang="en-US" dirty="0"/>
              <a:t>Je/j  __</a:t>
            </a:r>
            <a:r>
              <a:rPr lang="en-US" dirty="0" err="1"/>
              <a:t>suis</a:t>
            </a:r>
            <a:r>
              <a:rPr lang="en-US" dirty="0"/>
              <a:t> </a:t>
            </a:r>
            <a:r>
              <a:rPr lang="en-US" dirty="0" err="1"/>
              <a:t>resté</a:t>
            </a:r>
            <a:r>
              <a:rPr lang="en-US" dirty="0"/>
              <a:t>________ </a:t>
            </a:r>
            <a:r>
              <a:rPr lang="en-US" dirty="0" err="1"/>
              <a:t>dans</a:t>
            </a:r>
            <a:r>
              <a:rPr lang="en-US" dirty="0"/>
              <a:t> ma </a:t>
            </a:r>
            <a:r>
              <a:rPr lang="en-US" dirty="0" err="1"/>
              <a:t>chambre</a:t>
            </a:r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rester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dirty="0"/>
          </a:p>
          <a:p>
            <a:pPr>
              <a:buNone/>
            </a:pPr>
            <a:r>
              <a:rPr lang="en-US" dirty="0"/>
              <a:t>Nous  ___</a:t>
            </a:r>
            <a:r>
              <a:rPr lang="en-US" dirty="0" err="1"/>
              <a:t>sommes</a:t>
            </a:r>
            <a:r>
              <a:rPr lang="en-US" dirty="0"/>
              <a:t> </a:t>
            </a:r>
            <a:r>
              <a:rPr lang="en-US" dirty="0" err="1"/>
              <a:t>tombés</a:t>
            </a:r>
            <a:r>
              <a:rPr lang="en-US" dirty="0"/>
              <a:t>_______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.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tomber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dirty="0"/>
          </a:p>
          <a:p>
            <a:pPr>
              <a:buNone/>
            </a:pPr>
            <a:r>
              <a:rPr lang="en-US" dirty="0"/>
              <a:t>On ___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retourné</a:t>
            </a:r>
            <a:r>
              <a:rPr lang="en-US" dirty="0"/>
              <a:t>_______ à Cornell College.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retourner</a:t>
            </a:r>
            <a:r>
              <a:rPr lang="en-US" dirty="0">
                <a:solidFill>
                  <a:srgbClr val="0070C0"/>
                </a:solidFill>
              </a:rPr>
              <a:t>)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66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634</TotalTime>
  <Words>851</Words>
  <Application>Microsoft Office PowerPoint</Application>
  <PresentationFormat>On-screen Show (4:3)</PresentationFormat>
  <Paragraphs>168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Bookman Old Style</vt:lpstr>
      <vt:lpstr>Gill Sans MT</vt:lpstr>
      <vt:lpstr>Wingdings</vt:lpstr>
      <vt:lpstr>Wingdings 3</vt:lpstr>
      <vt:lpstr>Origin</vt:lpstr>
      <vt:lpstr>Français 103</vt:lpstr>
      <vt:lpstr> On se présente </vt:lpstr>
      <vt:lpstr>PowerPoint Presentation</vt:lpstr>
      <vt:lpstr>Révision du passé</vt:lpstr>
      <vt:lpstr>Le passé composé</vt:lpstr>
      <vt:lpstr>Verbes –er (travaillé), Verbes –re (rendu) Verbes –ir (dormi)</vt:lpstr>
      <vt:lpstr>Verbes –er (travaillé), Verbes –re (rendu) Verbes –ir (dormi)</vt:lpstr>
      <vt:lpstr>avoir ou être?</vt:lpstr>
      <vt:lpstr>Verbes conjugués avec être au p.c.</vt:lpstr>
      <vt:lpstr>L’imparfait</vt:lpstr>
      <vt:lpstr>L’imparfait</vt:lpstr>
      <vt:lpstr>PowerPoint Presentation</vt:lpstr>
      <vt:lpstr>Quand est-ce qu’on emploie l’imparfait?</vt:lpstr>
      <vt:lpstr>L’imparfait:  la description du passé</vt:lpstr>
      <vt:lpstr>L’imparfait, cont.</vt:lpstr>
      <vt:lpstr>   Le passé composé vs.  l'imparfait     </vt:lpstr>
      <vt:lpstr>L’imparfait et les actions interrompues</vt:lpstr>
      <vt:lpstr>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103</dc:title>
  <dc:creator>rwines</dc:creator>
  <cp:lastModifiedBy>Devan Baty</cp:lastModifiedBy>
  <cp:revision>63</cp:revision>
  <dcterms:created xsi:type="dcterms:W3CDTF">2012-09-02T20:24:48Z</dcterms:created>
  <dcterms:modified xsi:type="dcterms:W3CDTF">2019-09-24T01:44:39Z</dcterms:modified>
</cp:coreProperties>
</file>