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4651" autoAdjust="0"/>
  </p:normalViewPr>
  <p:slideViewPr>
    <p:cSldViewPr snapToGrid="0">
      <p:cViewPr varScale="1">
        <p:scale>
          <a:sx n="58" d="100"/>
          <a:sy n="58" d="100"/>
        </p:scale>
        <p:origin x="9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1392F-A9B1-4D26-B2B4-7AF3204DDCE6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03957-0648-4218-97AA-E189C519B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1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Velocity is 6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B03957-0648-4218-97AA-E189C519B1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2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Velocity formula V(t) = 0.25t</a:t>
            </a:r>
            <a:r>
              <a:rPr lang="en-US" baseline="30000" dirty="0"/>
              <a:t>2</a:t>
            </a:r>
            <a:r>
              <a:rPr lang="en-US" baseline="0" dirty="0"/>
              <a:t>+t+2</a:t>
            </a:r>
          </a:p>
          <a:p>
            <a:r>
              <a:rPr lang="en-US" baseline="0" dirty="0"/>
              <a:t>Position formula S(t) = 0.083t</a:t>
            </a:r>
            <a:r>
              <a:rPr lang="en-US" baseline="30000" dirty="0"/>
              <a:t>3</a:t>
            </a:r>
            <a:r>
              <a:rPr lang="en-US" baseline="0" dirty="0"/>
              <a:t>+0.5t</a:t>
            </a:r>
            <a:r>
              <a:rPr lang="en-US" baseline="30000" dirty="0"/>
              <a:t>2</a:t>
            </a:r>
            <a:r>
              <a:rPr lang="en-US" baseline="0" dirty="0"/>
              <a:t>+2t-3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B03957-0648-4218-97AA-E189C519B1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08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From t= 3 to t= 8, from t = 11 to t=13</a:t>
            </a:r>
          </a:p>
          <a:p>
            <a:r>
              <a:rPr lang="en-US" dirty="0"/>
              <a:t>2. 13.5 m and 19 m</a:t>
            </a:r>
          </a:p>
          <a:p>
            <a:r>
              <a:rPr lang="en-US" dirty="0"/>
              <a:t>3. 1 m/s</a:t>
            </a:r>
          </a:p>
          <a:p>
            <a:r>
              <a:rPr lang="en-US" dirty="0"/>
              <a:t>4. It has begun to move in the opposite direction</a:t>
            </a:r>
          </a:p>
          <a:p>
            <a:r>
              <a:rPr lang="en-US" dirty="0"/>
              <a:t>5. A = -2 m/s</a:t>
            </a:r>
            <a:r>
              <a:rPr lang="en-US" baseline="30000" dirty="0"/>
              <a:t>2</a:t>
            </a:r>
          </a:p>
          <a:p>
            <a:r>
              <a:rPr lang="en-US" baseline="0" dirty="0"/>
              <a:t>6. Final position is 12 meters in </a:t>
            </a:r>
            <a:r>
              <a:rPr lang="en-US" baseline="0"/>
              <a:t>the positive direction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B03957-0648-4218-97AA-E189C519B1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4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4721-8C71-4C70-99C1-7AF61F415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A425A-3D15-4215-9900-2F9404D0C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99B83-09B1-4FA1-8189-B345BDC0C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E6396-66C2-4CB9-9B6D-19611A2A7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FB9F7-AD9A-48EB-84B1-45BA9DCC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8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E7B2E-4365-4908-AB17-F9DD4E7F7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DFB66-738B-4923-95A6-DBFFC0B1E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7366A-DA93-42CE-8CC7-8CBB2C08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6A7E9-AF78-4B33-B34A-01961A1C8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51863-9750-49E6-822F-48F9D3F8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7CA9A4-0493-4F49-9B5D-1CA337B5AC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86325B-0DF5-41E4-BA08-D171E8878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FCD56-7209-4103-921C-EE273916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8744E-8105-4D6C-A891-E85DD31A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A563A-34C9-4D55-9D08-3B40767C9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6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A27CB-6FB5-43E8-B166-79ED132F9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18FD4-01DF-44CD-AF32-FA0094504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FC3A5-A180-4599-AE30-01B858F41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E4B2B-C335-484B-B0C1-74A27B487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3EFAD-9810-4123-89D2-9D0A2FB1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4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DD012-8CCE-43C3-B0F8-8E150A2C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5BA98-DBCE-4EFF-AC8D-64B848F7C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ED849-CB44-4634-9D79-4F3CACCB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0B231-2937-49E7-8905-DC20562D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44F22-1488-45D9-BBB3-C06E4FE39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80803-1105-4A72-B156-349E80B13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F6A1-2366-4244-B99D-8D55A2A6F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76267-D691-446E-B80F-8731A1D29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4E299-20DE-4AB1-9BF2-F14A7A29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F7661-3F54-472A-9305-F72B1C74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16A15-F3D0-4DD9-92F3-D16F6313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1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1D2A-905C-4BFF-A639-288F8B4E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6E3D4-70F6-4FA8-AE28-0B07C11DB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8BED2-20B0-4B99-9B31-D27FCF9CB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D93098-C044-4A26-90D0-222776F5F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EEF635-886A-4D75-9957-951D2B0DF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515A5A-7726-4A56-B24B-87338518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1D05DF-30D7-4708-8763-24531D25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4A0BB3-903F-4029-96E5-F63A353C4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7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A510-3A4E-44AB-B2D8-E45CA9BE2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EA84E-94AF-4335-A153-0A42A34D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F6345C-BE25-4386-B3AF-7C6457EE9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971A99-03B4-4F70-829E-A20E64FB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9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3A4B6-FD72-4D50-9D2A-F80AE07D5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2ED4D-7D61-4AE0-BE45-FCE7A3F6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1DFE-EFE1-4241-95AF-DC2245190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5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BE5C1-C29D-4F3E-9C74-72480F72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7C4B-5BA1-471B-B74F-54891EF97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8994A-AA8E-43D8-80E6-643D9E34C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3E041-3089-4373-8F49-274F0FC91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33EFD-4152-4E85-A2B9-B1CA4105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E5E32-BFBE-4B6C-B542-2B48AC9CD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4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54A1B-9BC6-4358-8DDB-7F6A7638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32D57-CD26-4FA0-86F8-9C18B0ACD1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9EEAE-9E04-488A-8F65-1DD751374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321BE-BA7C-44EA-99B2-DA8864F71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F80CF-ADBC-43D7-B9F8-2FECB19C4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7C0F6-753E-4761-BE40-A09B4B65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6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A3ACD1-4E96-4A36-A376-2C16FA9E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BB5E1-734E-410B-81EC-3B8D4EB4D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E9BC4-C8E6-40A7-8B82-C0F24C676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43A81-36D4-4D41-8652-8FFA6326E9A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37F86-2042-4136-BA4A-FFD8B7DB6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C8446-80DC-4AD5-8381-5CAC519845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E930-A68A-4716-A4CF-7967E3715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1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53156-0C36-4900-86F2-778A2E6556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24F6AE-4E54-4321-A907-A286E03B67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1</a:t>
            </a:r>
          </a:p>
        </p:txBody>
      </p:sp>
    </p:spTree>
    <p:extLst>
      <p:ext uri="{BB962C8B-B14F-4D97-AF65-F5344CB8AC3E}">
        <p14:creationId xmlns:p14="http://schemas.microsoft.com/office/powerpoint/2010/main" val="409510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72A37-DD0B-4FB2-A62D-1779E4A8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the 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D3B04-0585-410F-9561-2778E8488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particle has a starting position of -3 meters and a starting velocity of 2 m/s. You are given the acceleration function for the particle and are asked to write the formula for the velocity and position functions of the particle at any point in time</a:t>
            </a:r>
          </a:p>
          <a:p>
            <a:endParaRPr lang="en-US" dirty="0"/>
          </a:p>
          <a:p>
            <a:r>
              <a:rPr lang="en-US" dirty="0"/>
              <a:t>The acceleration is given as a(t) = 0.5t + 1</a:t>
            </a:r>
          </a:p>
        </p:txBody>
      </p:sp>
    </p:spTree>
    <p:extLst>
      <p:ext uri="{BB962C8B-B14F-4D97-AF65-F5344CB8AC3E}">
        <p14:creationId xmlns:p14="http://schemas.microsoft.com/office/powerpoint/2010/main" val="4281733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B9269-8188-431F-9EAA-8654ECF1D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3D328C5-7257-47BC-A822-F4E519465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graph below to answer the questions on the next slide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04487B-A124-45C1-819D-B61D8CD33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949" y="2567124"/>
            <a:ext cx="92678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20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8744F-461E-4B7A-84F2-D4878D769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FC8DA-7834-41BF-A82E-2D6B991C4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Where on the graph is there no acceleration?</a:t>
            </a:r>
          </a:p>
          <a:p>
            <a:r>
              <a:rPr lang="en-US" dirty="0"/>
              <a:t>2. What is the position of the particle at t=6? t=16?</a:t>
            </a:r>
          </a:p>
          <a:p>
            <a:r>
              <a:rPr lang="en-US" dirty="0"/>
              <a:t>3. What is the acceleration from t =0 to t=3?</a:t>
            </a:r>
          </a:p>
          <a:p>
            <a:r>
              <a:rPr lang="en-US" dirty="0"/>
              <a:t>4. What does it mean for the velocity to be negative?</a:t>
            </a:r>
          </a:p>
          <a:p>
            <a:r>
              <a:rPr lang="en-US" dirty="0"/>
              <a:t>5. What is the acceleration from t =13 to t= 14</a:t>
            </a:r>
          </a:p>
          <a:p>
            <a:r>
              <a:rPr lang="en-US" dirty="0"/>
              <a:t>6. What is the final position of the particle?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77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DD2C4-A770-4CB5-9481-7C0EACAB5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F0C3C-10FD-42E0-878E-EA160B6D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slide, you will be given position and time data for a particle. Using the data, create a position vs time graph, velocity versus time graph, and an acceleration versus time graph</a:t>
            </a:r>
          </a:p>
          <a:p>
            <a:endParaRPr lang="en-US" dirty="0"/>
          </a:p>
          <a:p>
            <a:r>
              <a:rPr lang="en-US" dirty="0"/>
              <a:t>On each graph, write the equation for the line </a:t>
            </a:r>
          </a:p>
        </p:txBody>
      </p:sp>
    </p:spTree>
    <p:extLst>
      <p:ext uri="{BB962C8B-B14F-4D97-AF65-F5344CB8AC3E}">
        <p14:creationId xmlns:p14="http://schemas.microsoft.com/office/powerpoint/2010/main" val="411986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22A3F3C-3977-4667-83D3-58AC925FD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04721"/>
              </p:ext>
            </p:extLst>
          </p:nvPr>
        </p:nvGraphicFramePr>
        <p:xfrm>
          <a:off x="2951018" y="1446415"/>
          <a:ext cx="5636030" cy="4555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8015">
                  <a:extLst>
                    <a:ext uri="{9D8B030D-6E8A-4147-A177-3AD203B41FA5}">
                      <a16:colId xmlns:a16="http://schemas.microsoft.com/office/drawing/2014/main" val="1194401153"/>
                    </a:ext>
                  </a:extLst>
                </a:gridCol>
                <a:gridCol w="2818015">
                  <a:extLst>
                    <a:ext uri="{9D8B030D-6E8A-4147-A177-3AD203B41FA5}">
                      <a16:colId xmlns:a16="http://schemas.microsoft.com/office/drawing/2014/main" val="2275711127"/>
                    </a:ext>
                  </a:extLst>
                </a:gridCol>
              </a:tblGrid>
              <a:tr h="45553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Position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Time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7390503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2052891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16585113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4524102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131026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02622428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72001956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9122288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58241207"/>
                  </a:ext>
                </a:extLst>
              </a:tr>
              <a:tr h="45553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208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07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530B-C2AB-46D4-B6FF-D343C958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 Versus Time Line Formula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7C52A-8B2B-479D-A964-79231FD73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initial position of the particle is 2, this means that for the equation of the line, the y intercept is 2</a:t>
            </a:r>
          </a:p>
          <a:p>
            <a:endParaRPr lang="en-US" dirty="0"/>
          </a:p>
          <a:p>
            <a:r>
              <a:rPr lang="en-US" dirty="0"/>
              <a:t>The line is also curved upward, this means that the particle is experiencing acceleration </a:t>
            </a:r>
          </a:p>
          <a:p>
            <a:endParaRPr lang="en-US" dirty="0"/>
          </a:p>
          <a:p>
            <a:r>
              <a:rPr lang="en-US" dirty="0"/>
              <a:t>When you look at the data and graph it, you find that the formula for the line is s = t</a:t>
            </a:r>
            <a:r>
              <a:rPr lang="en-US" baseline="30000" dirty="0"/>
              <a:t>2</a:t>
            </a:r>
            <a:r>
              <a:rPr lang="en-US" dirty="0"/>
              <a:t> + 2</a:t>
            </a:r>
          </a:p>
        </p:txBody>
      </p:sp>
    </p:spTree>
    <p:extLst>
      <p:ext uri="{BB962C8B-B14F-4D97-AF65-F5344CB8AC3E}">
        <p14:creationId xmlns:p14="http://schemas.microsoft.com/office/powerpoint/2010/main" val="1436525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AD816-88E9-467C-A427-2B533517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Velocity versus Time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3B2390-4BDF-4A7F-ADFD-22CD6341B8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graph the velocity versus time graph, take the slope of the line at every point</a:t>
                </a:r>
              </a:p>
              <a:p>
                <a:endParaRPr lang="en-US" dirty="0"/>
              </a:p>
              <a:p>
                <a:r>
                  <a:rPr lang="en-US" dirty="0"/>
                  <a:t>The formula is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2 −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dirty="0"/>
                  <a:t> for any instantaneous point, which can be really hard with a curved line</a:t>
                </a:r>
              </a:p>
              <a:p>
                <a:endParaRPr lang="en-US" dirty="0"/>
              </a:p>
              <a:p>
                <a:r>
                  <a:rPr lang="en-US" dirty="0"/>
                  <a:t>However, you can also take the derivative of the position formula in regards to time and it will yield the line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3B2390-4BDF-4A7F-ADFD-22CD6341B8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3430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60375-5C16-4EC5-9160-58755A496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Velocity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7187E-41E7-47BC-8E0E-4604D3CB9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Velocity function is therefore V = 2t</a:t>
            </a:r>
          </a:p>
          <a:p>
            <a:endParaRPr lang="en-US" dirty="0"/>
          </a:p>
          <a:p>
            <a:r>
              <a:rPr lang="en-US" dirty="0"/>
              <a:t>The slope of the line for a velocity versus time graph yields the acceleration</a:t>
            </a:r>
          </a:p>
          <a:p>
            <a:endParaRPr lang="en-US" dirty="0"/>
          </a:p>
          <a:p>
            <a:r>
              <a:rPr lang="en-US" dirty="0"/>
              <a:t>The acceleration is therefore equal to 2</a:t>
            </a:r>
          </a:p>
        </p:txBody>
      </p:sp>
    </p:spTree>
    <p:extLst>
      <p:ext uri="{BB962C8B-B14F-4D97-AF65-F5344CB8AC3E}">
        <p14:creationId xmlns:p14="http://schemas.microsoft.com/office/powerpoint/2010/main" val="242221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62E6-16BB-400A-BC50-B185532D8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Acceleration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DC543-B76A-4780-88B6-CBF4BC925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acceleration versus time graph for this problem is a flat line equal to 2 </a:t>
            </a:r>
          </a:p>
          <a:p>
            <a:endParaRPr lang="en-US" dirty="0"/>
          </a:p>
          <a:p>
            <a:r>
              <a:rPr lang="en-US" dirty="0"/>
              <a:t>a = 2</a:t>
            </a:r>
          </a:p>
          <a:p>
            <a:endParaRPr lang="en-US" dirty="0"/>
          </a:p>
          <a:p>
            <a:r>
              <a:rPr lang="en-US" dirty="0"/>
              <a:t>This means that the particle is experiencing constant acceleration</a:t>
            </a:r>
          </a:p>
          <a:p>
            <a:endParaRPr lang="en-US" dirty="0"/>
          </a:p>
          <a:p>
            <a:r>
              <a:rPr lang="en-US" dirty="0"/>
              <a:t>In order to work backwards from acceleration to position, you have to take the integral, which is also the area under the line</a:t>
            </a:r>
          </a:p>
        </p:txBody>
      </p:sp>
    </p:spTree>
    <p:extLst>
      <p:ext uri="{BB962C8B-B14F-4D97-AF65-F5344CB8AC3E}">
        <p14:creationId xmlns:p14="http://schemas.microsoft.com/office/powerpoint/2010/main" val="2531937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9578-8C76-4090-83C2-6463370A4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A068D-A586-4BD3-B54C-405350476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your acceleration graph, at t = 3, what is the velocity?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4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9F339-AC37-4E31-95E5-E1F7A147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54127-012B-4B0E-A40B-E00ADC3F4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Y intercept for a Position graph is the starting position at t = 0</a:t>
            </a:r>
          </a:p>
          <a:p>
            <a:endParaRPr lang="en-US" dirty="0"/>
          </a:p>
          <a:p>
            <a:r>
              <a:rPr lang="en-US" dirty="0"/>
              <a:t>The Y intercept for a Velocity graph is the starting velocity at t = 0</a:t>
            </a:r>
          </a:p>
          <a:p>
            <a:endParaRPr lang="en-US" dirty="0"/>
          </a:p>
          <a:p>
            <a:r>
              <a:rPr lang="en-US" dirty="0"/>
              <a:t>The Y intercept for an acceleration graph is the starting acceleration at t = 0</a:t>
            </a:r>
          </a:p>
        </p:txBody>
      </p:sp>
    </p:spTree>
    <p:extLst>
      <p:ext uri="{BB962C8B-B14F-4D97-AF65-F5344CB8AC3E}">
        <p14:creationId xmlns:p14="http://schemas.microsoft.com/office/powerpoint/2010/main" val="137962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610</Words>
  <Application>Microsoft Office PowerPoint</Application>
  <PresentationFormat>Widescreen</PresentationFormat>
  <Paragraphs>85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Lab 3</vt:lpstr>
      <vt:lpstr>Problem 1</vt:lpstr>
      <vt:lpstr>PowerPoint Presentation</vt:lpstr>
      <vt:lpstr>Position Versus Time Line Formula (Solution)</vt:lpstr>
      <vt:lpstr>Velocity versus Time</vt:lpstr>
      <vt:lpstr>Velocity Function</vt:lpstr>
      <vt:lpstr>Acceleration </vt:lpstr>
      <vt:lpstr>Follow Up Question</vt:lpstr>
      <vt:lpstr>A Few Notes</vt:lpstr>
      <vt:lpstr>Write the Formulas</vt:lpstr>
      <vt:lpstr>Problem 3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3</dc:title>
  <dc:creator>Danielle Grimes</dc:creator>
  <cp:lastModifiedBy>Danielle Grimes</cp:lastModifiedBy>
  <cp:revision>6</cp:revision>
  <dcterms:created xsi:type="dcterms:W3CDTF">2025-06-09T22:24:15Z</dcterms:created>
  <dcterms:modified xsi:type="dcterms:W3CDTF">2025-06-09T23:00:24Z</dcterms:modified>
</cp:coreProperties>
</file>