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3" r:id="rId6"/>
    <p:sldId id="260" r:id="rId7"/>
    <p:sldId id="261" r:id="rId8"/>
    <p:sldId id="264" r:id="rId9"/>
    <p:sldId id="265" r:id="rId10"/>
    <p:sldId id="269" r:id="rId11"/>
    <p:sldId id="257" r:id="rId12"/>
    <p:sldId id="270" r:id="rId13"/>
    <p:sldId id="276" r:id="rId14"/>
    <p:sldId id="258" r:id="rId15"/>
    <p:sldId id="271" r:id="rId16"/>
    <p:sldId id="274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795F-C84E-40C3-84FD-1F74882FF413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4F03-D44A-4ED1-A87A-D63E55580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795F-C84E-40C3-84FD-1F74882FF413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4F03-D44A-4ED1-A87A-D63E55580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795F-C84E-40C3-84FD-1F74882FF413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4F03-D44A-4ED1-A87A-D63E55580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795F-C84E-40C3-84FD-1F74882FF413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4F03-D44A-4ED1-A87A-D63E55580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795F-C84E-40C3-84FD-1F74882FF413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4F03-D44A-4ED1-A87A-D63E55580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795F-C84E-40C3-84FD-1F74882FF413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4F03-D44A-4ED1-A87A-D63E55580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795F-C84E-40C3-84FD-1F74882FF413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4F03-D44A-4ED1-A87A-D63E55580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795F-C84E-40C3-84FD-1F74882FF413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4F03-D44A-4ED1-A87A-D63E55580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795F-C84E-40C3-84FD-1F74882FF413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4F03-D44A-4ED1-A87A-D63E55580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795F-C84E-40C3-84FD-1F74882FF413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4F03-D44A-4ED1-A87A-D63E55580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795F-C84E-40C3-84FD-1F74882FF413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4F03-D44A-4ED1-A87A-D63E55580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A795F-C84E-40C3-84FD-1F74882FF413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4F03-D44A-4ED1-A87A-D63E55580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5P3EI_8XI6U&amp;feature=fvsr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lascaux.culture.fr/" TargetMode="Externa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Français</a:t>
            </a:r>
            <a:r>
              <a:rPr lang="en-US" dirty="0" smtClean="0"/>
              <a:t> 103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Chapitre</a:t>
            </a:r>
            <a:r>
              <a:rPr lang="en-US" dirty="0" smtClean="0"/>
              <a:t> 9, </a:t>
            </a:r>
            <a:r>
              <a:rPr lang="en-US" dirty="0" err="1" smtClean="0"/>
              <a:t>leçon</a:t>
            </a:r>
            <a:r>
              <a:rPr lang="en-US" dirty="0" smtClean="0"/>
              <a:t>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20621"/>
            <a:ext cx="7772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Est-ce que vous préférez loger dans un </a:t>
            </a:r>
            <a:r>
              <a:rPr lang="fr-FR" sz="3200" dirty="0"/>
              <a:t>hôtel </a:t>
            </a:r>
            <a:r>
              <a:rPr lang="fr-FR" sz="3200" dirty="0" smtClean="0"/>
              <a:t>chic ou un logement </a:t>
            </a:r>
            <a:r>
              <a:rPr lang="fr-FR" sz="3200" b="1" dirty="0" smtClean="0">
                <a:solidFill>
                  <a:srgbClr val="FF0000"/>
                </a:solidFill>
              </a:rPr>
              <a:t>qui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200" dirty="0" smtClean="0"/>
              <a:t>coûte moins cher?</a:t>
            </a:r>
            <a:endParaRPr lang="en-US" sz="3200" dirty="0" smtClean="0"/>
          </a:p>
          <a:p>
            <a:r>
              <a:rPr lang="fr-FR" sz="3200" dirty="0" smtClean="0"/>
              <a:t> </a:t>
            </a:r>
            <a:endParaRPr lang="en-US" sz="3200" dirty="0" smtClean="0"/>
          </a:p>
          <a:p>
            <a:r>
              <a:rPr lang="fr-FR" sz="3200" dirty="0" smtClean="0"/>
              <a:t>Est-ce que vous préférez un hôtel </a:t>
            </a:r>
            <a:r>
              <a:rPr lang="fr-FR" sz="3200" b="1" dirty="0" smtClean="0">
                <a:solidFill>
                  <a:srgbClr val="FF0000"/>
                </a:solidFill>
              </a:rPr>
              <a:t>qui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200" dirty="0" smtClean="0"/>
              <a:t>se trouve au centre-ville ou dans un quartier plus calme?</a:t>
            </a:r>
            <a:endParaRPr lang="en-US" sz="3200" dirty="0" smtClean="0"/>
          </a:p>
          <a:p>
            <a:r>
              <a:rPr lang="fr-FR" sz="3200" dirty="0" smtClean="0"/>
              <a:t> </a:t>
            </a:r>
            <a:endParaRPr lang="en-US" sz="3200" dirty="0" smtClean="0"/>
          </a:p>
          <a:p>
            <a:r>
              <a:rPr lang="fr-FR" sz="3200" dirty="0" smtClean="0"/>
              <a:t>Est-ce que vous aimez les villes </a:t>
            </a:r>
            <a:r>
              <a:rPr lang="fr-FR" sz="3200" b="1" dirty="0" smtClean="0">
                <a:solidFill>
                  <a:srgbClr val="FF0000"/>
                </a:solidFill>
              </a:rPr>
              <a:t>où</a:t>
            </a:r>
            <a:r>
              <a:rPr lang="fr-FR" sz="3200" dirty="0" smtClean="0"/>
              <a:t> il y a beaucoup de touristes?  </a:t>
            </a:r>
            <a:r>
              <a:rPr lang="en-US" sz="3200" dirty="0" err="1" smtClean="0"/>
              <a:t>Pourquoi</a:t>
            </a:r>
            <a:r>
              <a:rPr lang="en-US" sz="3200" dirty="0" smtClean="0"/>
              <a:t>?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pronoms</a:t>
            </a:r>
            <a:r>
              <a:rPr lang="en-US" dirty="0" smtClean="0"/>
              <a:t> </a:t>
            </a:r>
            <a:r>
              <a:rPr lang="en-US" dirty="0" err="1" smtClean="0"/>
              <a:t>relatifs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Qu’est-ce</a:t>
            </a:r>
            <a:r>
              <a:rPr lang="en-US" dirty="0" smtClean="0"/>
              <a:t> </a:t>
            </a:r>
            <a:r>
              <a:rPr lang="en-US" dirty="0" err="1" smtClean="0"/>
              <a:t>qu’un</a:t>
            </a:r>
            <a:r>
              <a:rPr lang="en-US" dirty="0" smtClean="0"/>
              <a:t> </a:t>
            </a:r>
            <a:r>
              <a:rPr lang="en-US" dirty="0" err="1" smtClean="0"/>
              <a:t>pronom</a:t>
            </a:r>
            <a:r>
              <a:rPr lang="en-US" dirty="0" smtClean="0"/>
              <a:t> </a:t>
            </a:r>
            <a:r>
              <a:rPr lang="en-US" dirty="0" err="1" smtClean="0"/>
              <a:t>relatif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Un </a:t>
            </a:r>
            <a:r>
              <a:rPr lang="en-US" dirty="0" err="1" smtClean="0"/>
              <a:t>pronom</a:t>
            </a:r>
            <a:r>
              <a:rPr lang="en-US" dirty="0" smtClean="0"/>
              <a:t> </a:t>
            </a:r>
            <a:r>
              <a:rPr lang="en-US" dirty="0" err="1" smtClean="0"/>
              <a:t>relatif</a:t>
            </a:r>
            <a:r>
              <a:rPr lang="en-US" dirty="0" smtClean="0"/>
              <a:t> </a:t>
            </a:r>
            <a:r>
              <a:rPr lang="en-US" dirty="0" err="1" smtClean="0"/>
              <a:t>introduit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proposition </a:t>
            </a:r>
            <a:r>
              <a:rPr lang="en-US" dirty="0" err="1" smtClean="0"/>
              <a:t>subordonnée</a:t>
            </a:r>
            <a:r>
              <a:rPr lang="en-US" dirty="0" smtClean="0"/>
              <a:t> (subordinate clause).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“which/that/who/whom/where/when”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Qui  (+ </a:t>
            </a:r>
            <a:r>
              <a:rPr lang="en-US" dirty="0" err="1" smtClean="0"/>
              <a:t>verbe</a:t>
            </a:r>
            <a:r>
              <a:rPr lang="en-US" dirty="0" smtClean="0"/>
              <a:t>)  (which/that/who)</a:t>
            </a:r>
          </a:p>
          <a:p>
            <a:pPr lvl="1"/>
            <a:r>
              <a:rPr lang="en-US" dirty="0" err="1" smtClean="0"/>
              <a:t>Que</a:t>
            </a:r>
            <a:r>
              <a:rPr lang="en-US" dirty="0" smtClean="0"/>
              <a:t>  (+ </a:t>
            </a:r>
            <a:r>
              <a:rPr lang="en-US" dirty="0" err="1" smtClean="0"/>
              <a:t>sujet</a:t>
            </a:r>
            <a:r>
              <a:rPr lang="en-US" dirty="0" smtClean="0"/>
              <a:t>) (which/that/whom)</a:t>
            </a:r>
          </a:p>
          <a:p>
            <a:pPr lvl="1"/>
            <a:r>
              <a:rPr lang="en-US" dirty="0" err="1" smtClean="0"/>
              <a:t>Où</a:t>
            </a:r>
            <a:r>
              <a:rPr lang="en-US" dirty="0" smtClean="0"/>
              <a:t>  (where/when)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3058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David est un guide.  +  Il a beaucoup de talent.</a:t>
            </a:r>
            <a:endParaRPr lang="en-US" sz="4000" dirty="0" smtClean="0"/>
          </a:p>
          <a:p>
            <a:r>
              <a:rPr lang="fr-FR" sz="4000" dirty="0" smtClean="0"/>
              <a:t>	=  David est un guide </a:t>
            </a:r>
            <a:r>
              <a:rPr lang="fr-FR" sz="4000" b="1" dirty="0" smtClean="0">
                <a:solidFill>
                  <a:srgbClr val="0070C0"/>
                </a:solidFill>
              </a:rPr>
              <a:t>qui</a:t>
            </a:r>
            <a:r>
              <a:rPr lang="fr-FR" sz="4000" dirty="0" smtClean="0"/>
              <a:t> a 		beaucoup de talent.</a:t>
            </a:r>
          </a:p>
          <a:p>
            <a:endParaRPr lang="en-US" sz="4000" dirty="0" smtClean="0"/>
          </a:p>
          <a:p>
            <a:r>
              <a:rPr lang="fr-FR" sz="4000" dirty="0" smtClean="0"/>
              <a:t>Rome est une ville.  +  </a:t>
            </a:r>
          </a:p>
          <a:p>
            <a:r>
              <a:rPr lang="fr-FR" sz="4000" dirty="0" smtClean="0"/>
              <a:t>Rome est connue pour son architecture. </a:t>
            </a:r>
            <a:endParaRPr lang="en-US" sz="4000" dirty="0" smtClean="0"/>
          </a:p>
          <a:p>
            <a:r>
              <a:rPr lang="fr-FR" sz="4000" dirty="0" smtClean="0"/>
              <a:t>	=  Rome est une ville </a:t>
            </a:r>
            <a:r>
              <a:rPr lang="fr-FR" sz="4000" b="1" dirty="0" smtClean="0">
                <a:solidFill>
                  <a:srgbClr val="0070C0"/>
                </a:solidFill>
              </a:rPr>
              <a:t>qui</a:t>
            </a:r>
            <a:r>
              <a:rPr lang="fr-FR" sz="4000" dirty="0" smtClean="0">
                <a:solidFill>
                  <a:srgbClr val="0070C0"/>
                </a:solidFill>
              </a:rPr>
              <a:t> </a:t>
            </a:r>
            <a:r>
              <a:rPr lang="fr-FR" sz="4000" dirty="0" smtClean="0"/>
              <a:t>est 	connue pour son architecture.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"/>
            <a:ext cx="8153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/>
              <a:t>C’est une ville.  +  </a:t>
            </a:r>
          </a:p>
          <a:p>
            <a:r>
              <a:rPr lang="fr-FR" sz="4000" dirty="0"/>
              <a:t>Il y a beaucoup de monuments dans cette ville.</a:t>
            </a:r>
            <a:endParaRPr lang="en-US" sz="4000" dirty="0"/>
          </a:p>
          <a:p>
            <a:r>
              <a:rPr lang="fr-FR" sz="4000" dirty="0"/>
              <a:t>	=  </a:t>
            </a:r>
            <a:r>
              <a:rPr lang="fr-FR" sz="4000" dirty="0">
                <a:solidFill>
                  <a:srgbClr val="FF0000"/>
                </a:solidFill>
              </a:rPr>
              <a:t>C’est une ville </a:t>
            </a:r>
            <a:r>
              <a:rPr lang="fr-FR" sz="4000" b="1" dirty="0">
                <a:solidFill>
                  <a:srgbClr val="FF0000"/>
                </a:solidFill>
              </a:rPr>
              <a:t>où</a:t>
            </a:r>
            <a:r>
              <a:rPr lang="fr-FR" sz="4000" dirty="0">
                <a:solidFill>
                  <a:srgbClr val="FF0000"/>
                </a:solidFill>
              </a:rPr>
              <a:t> il y a beaucoup de monuments.</a:t>
            </a:r>
            <a:endParaRPr lang="en-US" sz="4000" dirty="0">
              <a:solidFill>
                <a:srgbClr val="FF0000"/>
              </a:solidFill>
            </a:endParaRPr>
          </a:p>
          <a:p>
            <a:endParaRPr lang="fr-FR" sz="4000" dirty="0"/>
          </a:p>
          <a:p>
            <a:r>
              <a:rPr lang="fr-FR" sz="4000" dirty="0" smtClean="0"/>
              <a:t>L’automne </a:t>
            </a:r>
            <a:r>
              <a:rPr lang="fr-FR" sz="4000" dirty="0"/>
              <a:t>en France, c’est la saison </a:t>
            </a:r>
            <a:r>
              <a:rPr lang="fr-FR" sz="4000" b="1" dirty="0">
                <a:solidFill>
                  <a:srgbClr val="FF0000"/>
                </a:solidFill>
              </a:rPr>
              <a:t>où</a:t>
            </a:r>
            <a:r>
              <a:rPr lang="fr-FR" sz="4000" dirty="0"/>
              <a:t> il commence à faire froid</a:t>
            </a:r>
            <a:r>
              <a:rPr lang="fr-FR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3875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Exemples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/>
              <a:t> </a:t>
            </a:r>
            <a:endParaRPr lang="en-US" sz="3400" dirty="0"/>
          </a:p>
          <a:p>
            <a:pPr>
              <a:buNone/>
            </a:pPr>
            <a:r>
              <a:rPr lang="en-US" sz="3600" b="1" dirty="0"/>
              <a:t>Paris </a:t>
            </a:r>
            <a:r>
              <a:rPr lang="en-US" sz="3600" b="1" dirty="0" err="1"/>
              <a:t>est</a:t>
            </a:r>
            <a:r>
              <a:rPr lang="en-US" sz="3600" b="1" dirty="0"/>
              <a:t> </a:t>
            </a:r>
            <a:r>
              <a:rPr lang="en-US" sz="3600" b="1" dirty="0" err="1"/>
              <a:t>une</a:t>
            </a:r>
            <a:r>
              <a:rPr lang="en-US" sz="3600" b="1" dirty="0"/>
              <a:t> </a:t>
            </a:r>
            <a:r>
              <a:rPr lang="en-US" sz="3600" b="1" dirty="0" err="1"/>
              <a:t>ville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qui</a:t>
            </a:r>
            <a:r>
              <a:rPr lang="en-US" sz="3600" b="1" dirty="0"/>
              <a:t> </a:t>
            </a:r>
            <a:r>
              <a:rPr lang="en-US" sz="3600" b="1" dirty="0" err="1"/>
              <a:t>est</a:t>
            </a:r>
            <a:r>
              <a:rPr lang="en-US" sz="3600" b="1" dirty="0"/>
              <a:t> </a:t>
            </a:r>
            <a:r>
              <a:rPr lang="en-US" sz="3600" b="1" dirty="0" err="1"/>
              <a:t>connue</a:t>
            </a:r>
            <a:r>
              <a:rPr lang="en-US" sz="3600" b="1" dirty="0"/>
              <a:t> </a:t>
            </a:r>
            <a:r>
              <a:rPr lang="en-US" sz="3600" b="1" dirty="0" err="1"/>
              <a:t>comme</a:t>
            </a:r>
            <a:r>
              <a:rPr lang="en-US" sz="3600" b="1" dirty="0"/>
              <a:t> la “</a:t>
            </a:r>
            <a:r>
              <a:rPr lang="en-US" sz="3600" b="1" dirty="0" err="1"/>
              <a:t>ville</a:t>
            </a:r>
            <a:r>
              <a:rPr lang="en-US" sz="3600" b="1" dirty="0"/>
              <a:t> de lumière.”</a:t>
            </a:r>
          </a:p>
          <a:p>
            <a:pPr>
              <a:buNone/>
            </a:pPr>
            <a:endParaRPr lang="en-US" sz="3400" dirty="0"/>
          </a:p>
          <a:p>
            <a:pPr>
              <a:buNone/>
            </a:pPr>
            <a:r>
              <a:rPr lang="en-US" sz="3600" b="1" dirty="0" smtClean="0"/>
              <a:t>Paris </a:t>
            </a:r>
            <a:r>
              <a:rPr lang="en-US" sz="3600" b="1" dirty="0" err="1"/>
              <a:t>est</a:t>
            </a:r>
            <a:r>
              <a:rPr lang="en-US" sz="3600" b="1" dirty="0"/>
              <a:t> </a:t>
            </a:r>
            <a:r>
              <a:rPr lang="en-US" sz="3600" b="1" dirty="0" err="1"/>
              <a:t>une</a:t>
            </a:r>
            <a:r>
              <a:rPr lang="en-US" sz="3600" b="1" dirty="0"/>
              <a:t> </a:t>
            </a:r>
            <a:r>
              <a:rPr lang="en-US" sz="3600" b="1" dirty="0" err="1"/>
              <a:t>ville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que</a:t>
            </a:r>
            <a:r>
              <a:rPr lang="en-US" sz="3600" b="1" dirty="0"/>
              <a:t> </a:t>
            </a:r>
            <a:r>
              <a:rPr lang="en-US" sz="3600" b="1" dirty="0" smtClean="0"/>
              <a:t>mon </a:t>
            </a:r>
            <a:r>
              <a:rPr lang="en-US" sz="3600" b="1" dirty="0" err="1" smtClean="0"/>
              <a:t>père</a:t>
            </a:r>
            <a:r>
              <a:rPr lang="en-US" sz="3600" b="1" dirty="0" smtClean="0"/>
              <a:t> </a:t>
            </a:r>
            <a:r>
              <a:rPr lang="en-US" sz="3600" b="1" dirty="0"/>
              <a:t>a </a:t>
            </a:r>
            <a:r>
              <a:rPr lang="en-US" sz="3600" b="1" dirty="0" err="1"/>
              <a:t>visité</a:t>
            </a:r>
            <a:r>
              <a:rPr lang="en-US" sz="3600" b="1" dirty="0" smtClean="0"/>
              <a:t>.</a:t>
            </a:r>
            <a:endParaRPr lang="en-US" sz="3600" dirty="0"/>
          </a:p>
          <a:p>
            <a:pPr>
              <a:buNone/>
            </a:pPr>
            <a:endParaRPr lang="en-US" sz="3400" b="1" dirty="0" smtClean="0"/>
          </a:p>
          <a:p>
            <a:pPr>
              <a:buNone/>
            </a:pPr>
            <a:r>
              <a:rPr lang="en-US" sz="3400" b="1" dirty="0" smtClean="0"/>
              <a:t>Paris</a:t>
            </a:r>
            <a:r>
              <a:rPr lang="en-US" sz="3400" b="1" dirty="0"/>
              <a:t>, </a:t>
            </a:r>
            <a:r>
              <a:rPr lang="en-US" sz="3400" b="1" dirty="0" err="1"/>
              <a:t>c’est</a:t>
            </a:r>
            <a:r>
              <a:rPr lang="en-US" sz="3400" b="1" dirty="0"/>
              <a:t> </a:t>
            </a:r>
            <a:r>
              <a:rPr lang="en-US" sz="3400" b="1" dirty="0" err="1"/>
              <a:t>une</a:t>
            </a:r>
            <a:r>
              <a:rPr lang="en-US" sz="3400" b="1" dirty="0"/>
              <a:t> </a:t>
            </a:r>
            <a:r>
              <a:rPr lang="en-US" sz="3400" b="1" dirty="0" err="1"/>
              <a:t>ville</a:t>
            </a:r>
            <a:r>
              <a:rPr lang="en-US" sz="3400" b="1" dirty="0"/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où</a:t>
            </a:r>
            <a:r>
              <a:rPr lang="en-US" sz="3400" b="1" dirty="0"/>
              <a:t> </a:t>
            </a:r>
            <a:r>
              <a:rPr lang="en-US" sz="3400" b="1" dirty="0" err="1"/>
              <a:t>il</a:t>
            </a:r>
            <a:r>
              <a:rPr lang="en-US" sz="3400" b="1" dirty="0"/>
              <a:t> y a beaucoup de monuments </a:t>
            </a:r>
            <a:r>
              <a:rPr lang="en-US" sz="3400" b="1" dirty="0" err="1"/>
              <a:t>historiques</a:t>
            </a:r>
            <a:r>
              <a:rPr lang="en-US" sz="3400" b="1" dirty="0"/>
              <a:t>.</a:t>
            </a:r>
            <a:endParaRPr lang="en-US" sz="3400" dirty="0"/>
          </a:p>
          <a:p>
            <a:endParaRPr lang="en-US" sz="3400" b="1" dirty="0" smtClean="0"/>
          </a:p>
          <a:p>
            <a:pPr>
              <a:buNone/>
            </a:pPr>
            <a:endParaRPr lang="en-US" sz="34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800" b="1" dirty="0" smtClean="0"/>
              <a:t>Gerard </a:t>
            </a:r>
            <a:r>
              <a:rPr lang="en-US" sz="3800" b="1" dirty="0" err="1" smtClean="0"/>
              <a:t>Dépardieu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est</a:t>
            </a:r>
            <a:r>
              <a:rPr lang="en-US" sz="3800" b="1" dirty="0" smtClean="0"/>
              <a:t> un </a:t>
            </a:r>
            <a:r>
              <a:rPr lang="en-US" sz="3800" b="1" dirty="0" err="1" smtClean="0"/>
              <a:t>acteur</a:t>
            </a:r>
            <a:r>
              <a:rPr lang="en-US" sz="3800" b="1" dirty="0" smtClean="0"/>
              <a:t> </a:t>
            </a:r>
            <a:r>
              <a:rPr lang="en-US" sz="3800" b="1" dirty="0" smtClean="0">
                <a:solidFill>
                  <a:srgbClr val="FF0000"/>
                </a:solidFill>
              </a:rPr>
              <a:t>qui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joue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dans</a:t>
            </a:r>
            <a:r>
              <a:rPr lang="en-US" sz="3800" b="1" dirty="0" smtClean="0"/>
              <a:t> beaucoup de films </a:t>
            </a:r>
            <a:r>
              <a:rPr lang="en-US" sz="3800" b="1" dirty="0" err="1" smtClean="0"/>
              <a:t>français</a:t>
            </a:r>
            <a:r>
              <a:rPr lang="en-US" sz="3800" b="1" dirty="0" smtClean="0"/>
              <a:t>.</a:t>
            </a:r>
            <a:endParaRPr lang="en-US" sz="3800" dirty="0" smtClean="0"/>
          </a:p>
          <a:p>
            <a:endParaRPr lang="en-US" sz="3800" dirty="0" smtClean="0"/>
          </a:p>
          <a:p>
            <a:pPr>
              <a:buNone/>
            </a:pPr>
            <a:r>
              <a:rPr lang="en-US" sz="4000" b="1" dirty="0" smtClean="0"/>
              <a:t>Daniel Auteuil </a:t>
            </a:r>
            <a:r>
              <a:rPr lang="en-US" sz="4000" b="1" dirty="0" err="1" smtClean="0"/>
              <a:t>est</a:t>
            </a:r>
            <a:r>
              <a:rPr lang="en-US" sz="4000" b="1" dirty="0" smtClean="0"/>
              <a:t> </a:t>
            </a:r>
            <a:r>
              <a:rPr lang="en-US" sz="4000" b="1" dirty="0"/>
              <a:t>un </a:t>
            </a:r>
            <a:r>
              <a:rPr lang="en-US" sz="4000" b="1" dirty="0" err="1"/>
              <a:t>acteur</a:t>
            </a:r>
            <a:r>
              <a:rPr lang="en-US" sz="4000" b="1" dirty="0"/>
              <a:t> </a:t>
            </a:r>
            <a:r>
              <a:rPr lang="en-US" sz="4000" b="1" dirty="0">
                <a:solidFill>
                  <a:srgbClr val="FF0000"/>
                </a:solidFill>
              </a:rPr>
              <a:t>que</a:t>
            </a:r>
            <a:r>
              <a:rPr lang="en-US" sz="4000" b="1" dirty="0"/>
              <a:t> </a:t>
            </a:r>
            <a:r>
              <a:rPr lang="en-US" sz="4000" b="1" dirty="0" err="1"/>
              <a:t>j’aime</a:t>
            </a:r>
            <a:r>
              <a:rPr lang="en-US" sz="4000" b="1" dirty="0"/>
              <a:t> beaucoup.</a:t>
            </a:r>
            <a:endParaRPr lang="en-US" sz="3800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5791"/>
            <a:ext cx="853440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Des </a:t>
            </a:r>
            <a:r>
              <a:rPr lang="en-US" sz="2000" b="1" dirty="0" err="1" smtClean="0"/>
              <a:t>pr</a:t>
            </a:r>
            <a:r>
              <a:rPr lang="en-US" sz="2000" i="1" dirty="0" err="1"/>
              <a:t>é</a:t>
            </a:r>
            <a:r>
              <a:rPr lang="en-US" sz="2000" b="1" dirty="0" err="1" smtClean="0"/>
              <a:t>cisions</a:t>
            </a:r>
            <a:endParaRPr lang="en-US" sz="2000" dirty="0" smtClean="0"/>
          </a:p>
          <a:p>
            <a:r>
              <a:rPr lang="fr-FR" sz="2000" dirty="0" smtClean="0"/>
              <a:t>La personne qui parle emploie des </a:t>
            </a:r>
            <a:r>
              <a:rPr lang="fr-FR" sz="2000" dirty="0" err="1" smtClean="0"/>
              <a:t>pr</a:t>
            </a:r>
            <a:r>
              <a:rPr lang="en-US" sz="2000" i="1" dirty="0"/>
              <a:t>é</a:t>
            </a:r>
            <a:r>
              <a:rPr lang="fr-FR" sz="2000" dirty="0" smtClean="0"/>
              <a:t>positions relatives pour identifier la personne ou la chose à laquelle elle fait allusion.  </a:t>
            </a:r>
            <a:r>
              <a:rPr lang="en-US" sz="2000" dirty="0" err="1" smtClean="0"/>
              <a:t>Suivez</a:t>
            </a:r>
            <a:r>
              <a:rPr lang="en-US" sz="2000" dirty="0" smtClean="0"/>
              <a:t> les </a:t>
            </a:r>
            <a:r>
              <a:rPr lang="en-US" sz="2000" dirty="0" err="1" smtClean="0"/>
              <a:t>modèles</a:t>
            </a:r>
            <a:r>
              <a:rPr lang="en-US" sz="2000" dirty="0" smtClean="0"/>
              <a:t>.</a:t>
            </a:r>
          </a:p>
          <a:p>
            <a:endParaRPr lang="en-US" sz="2000" i="1" dirty="0" smtClean="0"/>
          </a:p>
          <a:p>
            <a:r>
              <a:rPr lang="en-US" sz="2000" i="1" dirty="0" err="1" smtClean="0"/>
              <a:t>Modèles</a:t>
            </a:r>
            <a:r>
              <a:rPr lang="en-US" sz="2000" i="1" dirty="0" smtClean="0"/>
              <a:t>:  </a:t>
            </a:r>
            <a:r>
              <a:rPr lang="en-US" sz="2000" i="1" dirty="0" err="1" smtClean="0"/>
              <a:t>Tu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veux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utiliser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quel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ordinateur</a:t>
            </a:r>
            <a:r>
              <a:rPr lang="en-US" sz="2000" i="1" dirty="0" smtClean="0"/>
              <a:t>?</a:t>
            </a:r>
            <a:endParaRPr lang="en-US" sz="2000" dirty="0" smtClean="0"/>
          </a:p>
          <a:p>
            <a:r>
              <a:rPr lang="en-US" sz="2000" i="1" dirty="0" smtClean="0"/>
              <a:t>a.  Olivier </a:t>
            </a:r>
            <a:r>
              <a:rPr lang="en-US" sz="2000" i="1" dirty="0" err="1" smtClean="0"/>
              <a:t>l’utilise</a:t>
            </a:r>
            <a:r>
              <a:rPr lang="en-US" sz="2000" i="1" dirty="0" smtClean="0"/>
              <a:t>. = Je </a:t>
            </a:r>
            <a:r>
              <a:rPr lang="en-US" sz="2000" i="1" dirty="0" err="1" smtClean="0"/>
              <a:t>veux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l’ordinatuer</a:t>
            </a:r>
            <a:r>
              <a:rPr lang="en-US" sz="2000" i="1" dirty="0" smtClean="0"/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qu</a:t>
            </a:r>
            <a:r>
              <a:rPr lang="en-US" sz="2000" i="1" dirty="0" err="1" smtClean="0"/>
              <a:t>’Olivier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utilise</a:t>
            </a:r>
            <a:r>
              <a:rPr lang="en-US" sz="2000" i="1" dirty="0" smtClean="0"/>
              <a:t>.</a:t>
            </a:r>
            <a:endParaRPr lang="en-US" sz="2000" dirty="0" smtClean="0"/>
          </a:p>
          <a:p>
            <a:pPr marL="342900" indent="-342900">
              <a:buAutoNum type="alphaLcPeriod" startAt="2"/>
            </a:pPr>
            <a:r>
              <a:rPr lang="en-US" sz="2000" i="1" dirty="0" smtClean="0"/>
              <a:t>Il a beaucoup de </a:t>
            </a:r>
            <a:r>
              <a:rPr lang="en-US" sz="2000" i="1" dirty="0" err="1" smtClean="0"/>
              <a:t>mémoire</a:t>
            </a:r>
            <a:r>
              <a:rPr lang="en-US" sz="2000" i="1" dirty="0" smtClean="0"/>
              <a:t>. = Je </a:t>
            </a:r>
            <a:r>
              <a:rPr lang="en-US" sz="2000" i="1" dirty="0" err="1" smtClean="0"/>
              <a:t>veux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l’ordinateur</a:t>
            </a:r>
            <a:r>
              <a:rPr lang="en-US" sz="2000" i="1" dirty="0" smtClean="0"/>
              <a:t> </a:t>
            </a:r>
            <a:r>
              <a:rPr lang="en-US" sz="2000" b="1" i="1" dirty="0" smtClean="0">
                <a:solidFill>
                  <a:srgbClr val="FF0000"/>
                </a:solidFill>
              </a:rPr>
              <a:t>qui</a:t>
            </a:r>
            <a:r>
              <a:rPr lang="en-US" sz="2000" i="1" dirty="0" smtClean="0"/>
              <a:t> a beaucoup de </a:t>
            </a:r>
            <a:r>
              <a:rPr lang="en-US" sz="2000" i="1" dirty="0" err="1" smtClean="0"/>
              <a:t>mémoire</a:t>
            </a:r>
            <a:r>
              <a:rPr lang="en-US" sz="2000" i="1" dirty="0" smtClean="0"/>
              <a:t>.</a:t>
            </a:r>
          </a:p>
          <a:p>
            <a:pPr marL="342900" indent="-342900">
              <a:buAutoNum type="alphaLcPeriod" startAt="2"/>
            </a:pPr>
            <a:endParaRPr lang="en-US" i="1" dirty="0" smtClean="0"/>
          </a:p>
          <a:p>
            <a:r>
              <a:rPr lang="en-US" sz="2000" dirty="0" smtClean="0"/>
              <a:t>1</a:t>
            </a:r>
            <a:r>
              <a:rPr lang="en-US" sz="2400" dirty="0" smtClean="0"/>
              <a:t>.  </a:t>
            </a:r>
            <a:r>
              <a:rPr lang="en-US" sz="2400" dirty="0" err="1" smtClean="0"/>
              <a:t>Tu</a:t>
            </a:r>
            <a:r>
              <a:rPr lang="en-US" sz="2400" dirty="0" smtClean="0"/>
              <a:t> </a:t>
            </a:r>
            <a:r>
              <a:rPr lang="en-US" sz="2400" dirty="0" err="1" smtClean="0"/>
              <a:t>veux</a:t>
            </a:r>
            <a:r>
              <a:rPr lang="en-US" sz="2400" dirty="0" smtClean="0"/>
              <a:t> </a:t>
            </a:r>
            <a:r>
              <a:rPr lang="en-US" sz="2400" dirty="0" err="1" smtClean="0"/>
              <a:t>voir</a:t>
            </a:r>
            <a:r>
              <a:rPr lang="en-US" sz="2400" dirty="0" smtClean="0"/>
              <a:t> </a:t>
            </a:r>
            <a:r>
              <a:rPr lang="en-US" sz="2400" dirty="0" err="1" smtClean="0"/>
              <a:t>quel</a:t>
            </a:r>
            <a:r>
              <a:rPr lang="en-US" sz="2400" dirty="0" smtClean="0"/>
              <a:t> château?</a:t>
            </a:r>
          </a:p>
          <a:p>
            <a:r>
              <a:rPr lang="en-US" sz="2400" dirty="0" smtClean="0"/>
              <a:t>	a. Tout le monde </a:t>
            </a:r>
            <a:r>
              <a:rPr lang="en-US" sz="2400" dirty="0" err="1" smtClean="0"/>
              <a:t>l’adore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	b.  Il a un </a:t>
            </a:r>
            <a:r>
              <a:rPr lang="en-US" sz="2400" dirty="0" err="1" smtClean="0"/>
              <a:t>jardin</a:t>
            </a:r>
            <a:r>
              <a:rPr lang="en-US" sz="2400" dirty="0" smtClean="0"/>
              <a:t> et </a:t>
            </a:r>
            <a:r>
              <a:rPr lang="en-US" sz="2400" dirty="0" err="1" smtClean="0"/>
              <a:t>une</a:t>
            </a:r>
            <a:r>
              <a:rPr lang="en-US" sz="2400" dirty="0" smtClean="0"/>
              <a:t> piscine.</a:t>
            </a:r>
          </a:p>
          <a:p>
            <a:r>
              <a:rPr lang="en-US" sz="2400" dirty="0" smtClean="0"/>
              <a:t>	c.  On </a:t>
            </a:r>
            <a:r>
              <a:rPr lang="en-US" sz="2400" dirty="0" err="1" smtClean="0"/>
              <a:t>l’a</a:t>
            </a:r>
            <a:r>
              <a:rPr lang="en-US" sz="2400" dirty="0" smtClean="0"/>
              <a:t> </a:t>
            </a:r>
            <a:r>
              <a:rPr lang="en-US" sz="2400" dirty="0" err="1" smtClean="0"/>
              <a:t>construit</a:t>
            </a:r>
            <a:r>
              <a:rPr lang="en-US" sz="2400" dirty="0" smtClean="0"/>
              <a:t> en 1706.</a:t>
            </a:r>
          </a:p>
          <a:p>
            <a:r>
              <a:rPr lang="en-US" sz="2400" dirty="0" smtClean="0"/>
              <a:t>	d.  Il </a:t>
            </a:r>
            <a:r>
              <a:rPr lang="en-US" sz="2400" dirty="0" err="1" smtClean="0"/>
              <a:t>est</a:t>
            </a:r>
            <a:r>
              <a:rPr lang="en-US" sz="2400" dirty="0" smtClean="0"/>
              <a:t> en </a:t>
            </a:r>
            <a:r>
              <a:rPr lang="en-US" sz="2400" dirty="0" err="1" smtClean="0"/>
              <a:t>pierre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 </a:t>
            </a:r>
          </a:p>
          <a:p>
            <a:r>
              <a:rPr lang="en-US" sz="2400" dirty="0" smtClean="0"/>
              <a:t>2.  </a:t>
            </a:r>
            <a:r>
              <a:rPr lang="en-US" sz="2400" dirty="0" err="1" smtClean="0"/>
              <a:t>Vous</a:t>
            </a:r>
            <a:r>
              <a:rPr lang="en-US" sz="2400" dirty="0" smtClean="0"/>
              <a:t> </a:t>
            </a:r>
            <a:r>
              <a:rPr lang="en-US" sz="2400" dirty="0" err="1" smtClean="0"/>
              <a:t>resterez</a:t>
            </a:r>
            <a:r>
              <a:rPr lang="en-US" sz="2400" dirty="0" smtClean="0"/>
              <a:t> à </a:t>
            </a:r>
            <a:r>
              <a:rPr lang="en-US" sz="2400" dirty="0" err="1" smtClean="0"/>
              <a:t>quel</a:t>
            </a:r>
            <a:r>
              <a:rPr lang="en-US" sz="2400" dirty="0" smtClean="0"/>
              <a:t> </a:t>
            </a:r>
            <a:r>
              <a:rPr lang="en-US" sz="2400" dirty="0" err="1" smtClean="0"/>
              <a:t>hôtel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	a.  </a:t>
            </a:r>
            <a:r>
              <a:rPr lang="en-US" sz="2400" dirty="0" err="1" smtClean="0"/>
              <a:t>L’hôtel</a:t>
            </a:r>
            <a:r>
              <a:rPr lang="en-US" sz="2400" dirty="0" smtClean="0"/>
              <a:t> au coin de la rue Saint Pierre.</a:t>
            </a:r>
          </a:p>
          <a:p>
            <a:r>
              <a:rPr lang="en-US" sz="2400" dirty="0" smtClean="0"/>
              <a:t>	b.  Je </a:t>
            </a:r>
            <a:r>
              <a:rPr lang="en-US" sz="2400" dirty="0" err="1" smtClean="0"/>
              <a:t>l’ai</a:t>
            </a:r>
            <a:r>
              <a:rPr lang="en-US" sz="2400" dirty="0" smtClean="0"/>
              <a:t> vu </a:t>
            </a:r>
            <a:r>
              <a:rPr lang="en-US" sz="2400" dirty="0" err="1" smtClean="0"/>
              <a:t>dans</a:t>
            </a:r>
            <a:r>
              <a:rPr lang="en-US" sz="2400" dirty="0" smtClean="0"/>
              <a:t> </a:t>
            </a:r>
            <a:r>
              <a:rPr lang="en-US" sz="2400" dirty="0" err="1" smtClean="0"/>
              <a:t>une</a:t>
            </a:r>
            <a:r>
              <a:rPr lang="en-US" sz="2400" dirty="0" smtClean="0"/>
              <a:t> photo.</a:t>
            </a:r>
          </a:p>
          <a:p>
            <a:r>
              <a:rPr lang="en-US" sz="2400" dirty="0" smtClean="0"/>
              <a:t>	c.  </a:t>
            </a:r>
            <a:r>
              <a:rPr lang="en-US" sz="2400" dirty="0" err="1" smtClean="0"/>
              <a:t>Mes</a:t>
            </a:r>
            <a:r>
              <a:rPr lang="en-US" sz="2400" dirty="0" smtClean="0"/>
              <a:t> parents le </a:t>
            </a:r>
            <a:r>
              <a:rPr lang="en-US" sz="2400" dirty="0" err="1" smtClean="0"/>
              <a:t>connaissent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	d.  </a:t>
            </a:r>
            <a:r>
              <a:rPr lang="en-US" sz="2400" dirty="0" err="1" smtClean="0"/>
              <a:t>L’Office</a:t>
            </a:r>
            <a:r>
              <a:rPr lang="en-US" sz="2400" dirty="0" smtClean="0"/>
              <a:t> de </a:t>
            </a:r>
            <a:r>
              <a:rPr lang="en-US" sz="2400" dirty="0" err="1" smtClean="0"/>
              <a:t>Tourisme</a:t>
            </a:r>
            <a:r>
              <a:rPr lang="en-US" sz="2400" dirty="0" smtClean="0"/>
              <a:t> nous </a:t>
            </a:r>
            <a:r>
              <a:rPr lang="en-US" sz="2400" dirty="0" err="1" smtClean="0"/>
              <a:t>l’a</a:t>
            </a:r>
            <a:r>
              <a:rPr lang="en-US" sz="2400" dirty="0" smtClean="0"/>
              <a:t> </a:t>
            </a:r>
            <a:r>
              <a:rPr lang="en-US" sz="2400" dirty="0" err="1" smtClean="0"/>
              <a:t>montré</a:t>
            </a:r>
            <a:r>
              <a:rPr lang="en-US" sz="2400" dirty="0" smtClean="0"/>
              <a:t> </a:t>
            </a:r>
            <a:r>
              <a:rPr lang="en-US" sz="2400" dirty="0" err="1" smtClean="0"/>
              <a:t>hier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6th7thmapstud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00" y="38100"/>
            <a:ext cx="67818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Le </a:t>
            </a:r>
            <a:r>
              <a:rPr lang="en-US" b="1" dirty="0" err="1" smtClean="0"/>
              <a:t>patrimoine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cultural and historical heritage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14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baye de la chaise-dieu en haute-loi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228600"/>
            <a:ext cx="4507230" cy="2560701"/>
          </a:xfrm>
          <a:prstGeom prst="rect">
            <a:avLst/>
          </a:prstGeom>
        </p:spPr>
      </p:pic>
      <p:pic>
        <p:nvPicPr>
          <p:cNvPr id="3" name="Picture 2" descr="abbaye de sainte-wandrille de fontenelle en normand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3352800"/>
            <a:ext cx="4064000" cy="2711450"/>
          </a:xfrm>
          <a:prstGeom prst="rect">
            <a:avLst/>
          </a:prstGeom>
        </p:spPr>
      </p:pic>
      <p:pic>
        <p:nvPicPr>
          <p:cNvPr id="4" name="Picture 3" descr="abbaye_de_senanq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81000"/>
            <a:ext cx="3743325" cy="25374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8200" y="2895600"/>
            <a:ext cx="5115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Abbaye</a:t>
            </a:r>
            <a:r>
              <a:rPr lang="en-US" b="1" dirty="0" smtClean="0"/>
              <a:t> de la Chaise-</a:t>
            </a:r>
            <a:r>
              <a:rPr lang="en-US" b="1" dirty="0" err="1" smtClean="0"/>
              <a:t>Dieu</a:t>
            </a:r>
            <a:r>
              <a:rPr lang="en-US" b="1" dirty="0" smtClean="0"/>
              <a:t> en </a:t>
            </a:r>
            <a:r>
              <a:rPr lang="en-US" sz="2000" b="1" dirty="0" smtClean="0"/>
              <a:t>Haute-Loire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895600"/>
            <a:ext cx="3798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Abbaye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Senanque</a:t>
            </a:r>
            <a:r>
              <a:rPr lang="en-US" sz="2000" b="1" dirty="0" smtClean="0"/>
              <a:t> en Provence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6211669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Abbaye</a:t>
            </a:r>
            <a:r>
              <a:rPr lang="en-US" b="1" dirty="0" smtClean="0"/>
              <a:t> de Saint-</a:t>
            </a:r>
            <a:r>
              <a:rPr lang="en-US" b="1" dirty="0" err="1" smtClean="0"/>
              <a:t>Wandrille</a:t>
            </a:r>
            <a:r>
              <a:rPr lang="en-US" b="1" dirty="0" smtClean="0"/>
              <a:t> de </a:t>
            </a:r>
            <a:r>
              <a:rPr lang="en-US" b="1" dirty="0" err="1" smtClean="0"/>
              <a:t>Fontenelle</a:t>
            </a:r>
            <a:r>
              <a:rPr lang="en-US" b="1" dirty="0" smtClean="0"/>
              <a:t> en </a:t>
            </a:r>
            <a:r>
              <a:rPr lang="en-US" b="1" dirty="0" err="1" smtClean="0"/>
              <a:t>Normandie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80701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teau fort a tou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3429000"/>
            <a:ext cx="2451100" cy="3175000"/>
          </a:xfrm>
          <a:prstGeom prst="rect">
            <a:avLst/>
          </a:prstGeom>
        </p:spPr>
      </p:pic>
      <p:pic>
        <p:nvPicPr>
          <p:cNvPr id="3" name="Picture 2" descr="chateau-fo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685800"/>
            <a:ext cx="3819525" cy="3114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4953000"/>
            <a:ext cx="297459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Châteaux forts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05600" y="2209800"/>
            <a:ext cx="12954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Tours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61937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French 103\9.3 activities and OH\Tours 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73233"/>
            <a:ext cx="8153400" cy="6711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an du vilage medieval de la garde-guerin en loze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143000"/>
            <a:ext cx="6232906" cy="51694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152400"/>
            <a:ext cx="52578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Plan de village </a:t>
            </a:r>
            <a:r>
              <a:rPr lang="en-US" sz="3600" b="1" dirty="0" err="1" smtClean="0"/>
              <a:t>médiéval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83390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byrinthe a chart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914400"/>
            <a:ext cx="2540000" cy="1905000"/>
          </a:xfrm>
          <a:prstGeom prst="rect">
            <a:avLst/>
          </a:prstGeom>
        </p:spPr>
      </p:pic>
      <p:pic>
        <p:nvPicPr>
          <p:cNvPr id="3" name="Picture 2" descr="notre da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733426"/>
            <a:ext cx="3810000" cy="2695575"/>
          </a:xfrm>
          <a:prstGeom prst="rect">
            <a:avLst/>
          </a:prstGeom>
        </p:spPr>
      </p:pic>
      <p:pic>
        <p:nvPicPr>
          <p:cNvPr id="4" name="Picture 3" descr="vitraux a chartr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3048000"/>
            <a:ext cx="2413762" cy="3549650"/>
          </a:xfrm>
          <a:prstGeom prst="rect">
            <a:avLst/>
          </a:prstGeom>
        </p:spPr>
      </p:pic>
      <p:pic>
        <p:nvPicPr>
          <p:cNvPr id="5" name="Picture 4" descr="reims-cathedrale-reim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3810000"/>
            <a:ext cx="3810000" cy="25574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00" y="304800"/>
            <a:ext cx="291092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Les </a:t>
            </a:r>
            <a:r>
              <a:rPr lang="en-US" sz="2400" b="1" dirty="0" err="1" smtClean="0"/>
              <a:t>Cathédrales</a:t>
            </a:r>
            <a:r>
              <a:rPr lang="en-US" sz="2400" b="1" dirty="0" smtClean="0"/>
              <a:t>:</a:t>
            </a:r>
            <a:endParaRPr lang="en-US" sz="2400" b="1" dirty="0"/>
          </a:p>
          <a:p>
            <a:pPr algn="ctr"/>
            <a:r>
              <a:rPr lang="en-US" sz="2400" b="1" dirty="0" smtClean="0"/>
              <a:t>Notre Dame, Reims, Chartres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89567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teau de chambo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3048000"/>
            <a:ext cx="5334000" cy="3491103"/>
          </a:xfrm>
          <a:prstGeom prst="rect">
            <a:avLst/>
          </a:prstGeom>
        </p:spPr>
      </p:pic>
      <p:pic>
        <p:nvPicPr>
          <p:cNvPr id="3" name="Picture 2" descr="Villandry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04800"/>
            <a:ext cx="3657600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62845" y="1371600"/>
            <a:ext cx="425956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Les Châteaux de la Loire</a:t>
            </a:r>
            <a:r>
              <a:rPr lang="en-US" sz="2400" dirty="0" smtClean="0"/>
              <a:t>:</a:t>
            </a:r>
          </a:p>
          <a:p>
            <a:pPr algn="ctr"/>
            <a:r>
              <a:rPr lang="en-US" sz="2400" dirty="0" err="1" smtClean="0"/>
              <a:t>Villandry</a:t>
            </a:r>
            <a:r>
              <a:rPr lang="en-US" sz="2400" dirty="0" smtClean="0"/>
              <a:t> et Chambord</a:t>
            </a:r>
            <a:endParaRPr lang="en-US" sz="2400" dirty="0"/>
          </a:p>
        </p:txBody>
      </p:sp>
      <p:pic>
        <p:nvPicPr>
          <p:cNvPr id="7" name="Picture 6" descr="carte-chateau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657600"/>
            <a:ext cx="33337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65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Roman Theatre, 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685800"/>
            <a:ext cx="3810000" cy="2537460"/>
          </a:xfrm>
          <a:prstGeom prst="rect">
            <a:avLst/>
          </a:prstGeom>
        </p:spPr>
      </p:pic>
      <p:pic>
        <p:nvPicPr>
          <p:cNvPr id="3" name="Picture 2" descr="nime_theat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429000"/>
            <a:ext cx="4667250" cy="30403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990600"/>
            <a:ext cx="37338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Théâtres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romains</a:t>
            </a:r>
            <a:r>
              <a:rPr lang="en-US" sz="2800" b="1" dirty="0" smtClean="0"/>
              <a:t> à Orange et </a:t>
            </a:r>
            <a:r>
              <a:rPr lang="en-US" sz="2800" b="1" dirty="0" err="1" smtClean="0"/>
              <a:t>Nîmes</a:t>
            </a:r>
            <a:endParaRPr lang="en-US" sz="2800" b="1" dirty="0"/>
          </a:p>
        </p:txBody>
      </p:sp>
      <p:pic>
        <p:nvPicPr>
          <p:cNvPr id="5" name="Picture 4" descr="gaule roma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3352800"/>
            <a:ext cx="3046095" cy="332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24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res-lumieres-480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609600"/>
            <a:ext cx="3600450" cy="2400300"/>
          </a:xfrm>
          <a:prstGeom prst="rect">
            <a:avLst/>
          </a:prstGeom>
        </p:spPr>
      </p:pic>
      <p:pic>
        <p:nvPicPr>
          <p:cNvPr id="3" name="Picture 2" descr="son et lumiere a chambo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3505200"/>
            <a:ext cx="4286250" cy="2800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19600" y="1447800"/>
            <a:ext cx="44958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hlinkClick r:id="rId4"/>
              </a:rPr>
              <a:t>Spectacles Son et </a:t>
            </a:r>
            <a:r>
              <a:rPr lang="en-US" sz="3200" dirty="0" err="1" smtClean="0">
                <a:hlinkClick r:id="rId4"/>
              </a:rPr>
              <a:t>lumière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1" y="5542240"/>
            <a:ext cx="36576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Château de Chambord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3200400"/>
            <a:ext cx="16002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Chartres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2142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ze-5823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3124200"/>
            <a:ext cx="5143500" cy="3429000"/>
          </a:xfrm>
          <a:prstGeom prst="rect">
            <a:avLst/>
          </a:prstGeom>
        </p:spPr>
      </p:pic>
      <p:pic>
        <p:nvPicPr>
          <p:cNvPr id="3" name="Picture 2" descr="gourdon-village-perc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57200"/>
            <a:ext cx="4291584" cy="3218688"/>
          </a:xfrm>
          <a:prstGeom prst="rect">
            <a:avLst/>
          </a:prstGeom>
        </p:spPr>
      </p:pic>
      <p:pic>
        <p:nvPicPr>
          <p:cNvPr id="4" name="Picture 3" descr="second group 3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304800"/>
            <a:ext cx="2852928" cy="3803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960" y="4724400"/>
            <a:ext cx="3026149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Villages </a:t>
            </a:r>
            <a:r>
              <a:rPr lang="en-US" sz="3200" b="1" dirty="0" err="1" smtClean="0"/>
              <a:t>perchés</a:t>
            </a:r>
            <a:r>
              <a:rPr lang="en-US" sz="3200" b="1" dirty="0" smtClean="0"/>
              <a:t>:</a:t>
            </a:r>
            <a:endParaRPr lang="en-US" sz="3200" b="1" dirty="0"/>
          </a:p>
          <a:p>
            <a:pPr algn="ctr"/>
            <a:r>
              <a:rPr lang="en-US" sz="3200" b="1" dirty="0" err="1" smtClean="0"/>
              <a:t>Gourdon</a:t>
            </a:r>
            <a:r>
              <a:rPr lang="en-US" sz="3200" b="1" dirty="0" smtClean="0"/>
              <a:t> et </a:t>
            </a:r>
            <a:r>
              <a:rPr lang="en-US" sz="3200" b="1" dirty="0" err="1" smtClean="0"/>
              <a:t>Eze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82325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otte chauv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304800"/>
            <a:ext cx="5238750" cy="3667125"/>
          </a:xfrm>
          <a:prstGeom prst="rect">
            <a:avLst/>
          </a:prstGeom>
        </p:spPr>
      </p:pic>
      <p:pic>
        <p:nvPicPr>
          <p:cNvPr id="3" name="Picture 2" descr="grotte-de-lascau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429000"/>
            <a:ext cx="4572000" cy="3090672"/>
          </a:xfrm>
          <a:prstGeom prst="rect">
            <a:avLst/>
          </a:prstGeom>
        </p:spPr>
      </p:pic>
      <p:pic>
        <p:nvPicPr>
          <p:cNvPr id="4" name="Picture 3" descr="carte de dordog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4267200"/>
            <a:ext cx="2028825" cy="2028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62000"/>
            <a:ext cx="358140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Grottes</a:t>
            </a:r>
            <a:r>
              <a:rPr lang="en-US" sz="2800" dirty="0"/>
              <a:t> </a:t>
            </a:r>
            <a:r>
              <a:rPr lang="en-US" sz="2800" dirty="0" err="1" smtClean="0"/>
              <a:t>préhistoriques</a:t>
            </a:r>
            <a:r>
              <a:rPr lang="en-US" sz="2800" dirty="0" smtClean="0"/>
              <a:t>:</a:t>
            </a:r>
          </a:p>
          <a:p>
            <a:r>
              <a:rPr lang="en-US" sz="2800" dirty="0" err="1" smtClean="0"/>
              <a:t>Chauvet</a:t>
            </a:r>
            <a:r>
              <a:rPr lang="en-US" sz="2800" dirty="0" smtClean="0"/>
              <a:t> et </a:t>
            </a:r>
            <a:r>
              <a:rPr lang="en-US" sz="2800" dirty="0" smtClean="0">
                <a:hlinkClick r:id="rId5"/>
              </a:rPr>
              <a:t>Lascaux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6586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ve a v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228600"/>
            <a:ext cx="4267200" cy="2905125"/>
          </a:xfrm>
          <a:prstGeom prst="rect">
            <a:avLst/>
          </a:prstGeom>
        </p:spPr>
      </p:pic>
      <p:pic>
        <p:nvPicPr>
          <p:cNvPr id="4" name="Picture 3" descr="Une-grotte-du-Pays-des-Ours-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819400"/>
            <a:ext cx="457200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762000"/>
            <a:ext cx="3759171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Une</a:t>
            </a:r>
            <a:r>
              <a:rPr lang="en-US" sz="3600" b="1" dirty="0" smtClean="0"/>
              <a:t> Cave </a:t>
            </a:r>
            <a:r>
              <a:rPr lang="en-US" sz="3600" b="1" dirty="0" err="1" smtClean="0"/>
              <a:t>n’est</a:t>
            </a:r>
            <a:r>
              <a:rPr lang="en-US" sz="3600" b="1" dirty="0" smtClean="0"/>
              <a:t> pas</a:t>
            </a:r>
          </a:p>
          <a:p>
            <a:r>
              <a:rPr lang="en-US" sz="3600" b="1" dirty="0" smtClean="0"/>
              <a:t> </a:t>
            </a:r>
            <a:r>
              <a:rPr lang="en-US" sz="3600" b="1" dirty="0" err="1" smtClean="0"/>
              <a:t>une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grotte</a:t>
            </a:r>
            <a:r>
              <a:rPr lang="en-US" sz="3600" b="1" dirty="0" smtClean="0"/>
              <a:t>!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74458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Vrai ou Faux?</a:t>
            </a:r>
            <a:endParaRPr lang="en-US" sz="3200" dirty="0" smtClean="0"/>
          </a:p>
          <a:p>
            <a:r>
              <a:rPr lang="en-US" sz="2000" i="1" dirty="0" err="1" smtClean="0"/>
              <a:t>Corrigez</a:t>
            </a:r>
            <a:r>
              <a:rPr lang="en-US" sz="2000" i="1" dirty="0" smtClean="0"/>
              <a:t> les phrases </a:t>
            </a:r>
            <a:r>
              <a:rPr lang="en-US" sz="2000" i="1" dirty="0" err="1" smtClean="0"/>
              <a:t>fausses</a:t>
            </a:r>
            <a:r>
              <a:rPr lang="en-US" sz="2000" i="1" dirty="0" smtClean="0"/>
              <a:t>.</a:t>
            </a:r>
          </a:p>
          <a:p>
            <a:r>
              <a:rPr lang="en-US" sz="2000" dirty="0" smtClean="0"/>
              <a:t> </a:t>
            </a:r>
          </a:p>
          <a:p>
            <a:r>
              <a:rPr lang="en-US" sz="2000" dirty="0" smtClean="0"/>
              <a:t>1.  Le </a:t>
            </a:r>
            <a:r>
              <a:rPr lang="en-US" sz="2000" dirty="0" err="1" smtClean="0"/>
              <a:t>Palais</a:t>
            </a:r>
            <a:r>
              <a:rPr lang="en-US" sz="2000" dirty="0" smtClean="0"/>
              <a:t> de Justice </a:t>
            </a:r>
            <a:r>
              <a:rPr lang="en-US" sz="2000" dirty="0" err="1" smtClean="0"/>
              <a:t>est</a:t>
            </a:r>
            <a:r>
              <a:rPr lang="en-US" sz="2000" dirty="0" smtClean="0"/>
              <a:t> </a:t>
            </a:r>
            <a:r>
              <a:rPr lang="en-US" sz="2000" dirty="0" err="1" smtClean="0"/>
              <a:t>sur</a:t>
            </a:r>
            <a:r>
              <a:rPr lang="en-US" sz="2000" dirty="0" smtClean="0"/>
              <a:t> le Boulevard </a:t>
            </a:r>
            <a:r>
              <a:rPr lang="en-US" sz="2000" dirty="0" err="1" smtClean="0"/>
              <a:t>Béranger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 </a:t>
            </a:r>
          </a:p>
          <a:p>
            <a:r>
              <a:rPr lang="en-US" sz="2000" dirty="0" smtClean="0"/>
              <a:t>2.  </a:t>
            </a:r>
            <a:r>
              <a:rPr lang="en-US" sz="2000" dirty="0" err="1" smtClean="0"/>
              <a:t>Vous</a:t>
            </a:r>
            <a:r>
              <a:rPr lang="en-US" sz="2000" dirty="0" smtClean="0"/>
              <a:t> </a:t>
            </a:r>
            <a:r>
              <a:rPr lang="en-US" sz="2000" dirty="0" err="1" smtClean="0"/>
              <a:t>êtes</a:t>
            </a:r>
            <a:r>
              <a:rPr lang="en-US" sz="2000" dirty="0" smtClean="0"/>
              <a:t> au </a:t>
            </a:r>
            <a:r>
              <a:rPr lang="en-US" sz="2000" dirty="0" err="1" smtClean="0"/>
              <a:t>Musée</a:t>
            </a:r>
            <a:r>
              <a:rPr lang="en-US" sz="2000" dirty="0" smtClean="0"/>
              <a:t> des Beaux-Arts.  </a:t>
            </a:r>
            <a:r>
              <a:rPr lang="fr-FR" sz="2000" dirty="0" smtClean="0"/>
              <a:t>Pour aller à l’office de tourisme, vous prendrez la Rue de la </a:t>
            </a:r>
            <a:r>
              <a:rPr lang="fr-FR" sz="2000" dirty="0" err="1" smtClean="0"/>
              <a:t>Scellerie</a:t>
            </a:r>
            <a:r>
              <a:rPr lang="fr-FR" sz="2000" dirty="0" smtClean="0"/>
              <a:t>.</a:t>
            </a:r>
            <a:endParaRPr lang="en-US" sz="2000" dirty="0" smtClean="0"/>
          </a:p>
          <a:p>
            <a:r>
              <a:rPr lang="fr-FR" sz="2000" dirty="0" smtClean="0"/>
              <a:t> </a:t>
            </a:r>
            <a:endParaRPr lang="en-US" sz="2000" dirty="0" smtClean="0"/>
          </a:p>
          <a:p>
            <a:r>
              <a:rPr lang="en-US" sz="2000" dirty="0" smtClean="0"/>
              <a:t>3.  </a:t>
            </a:r>
            <a:r>
              <a:rPr lang="en-US" sz="2000" dirty="0" err="1" smtClean="0"/>
              <a:t>Vous</a:t>
            </a:r>
            <a:r>
              <a:rPr lang="en-US" sz="2000" dirty="0" smtClean="0"/>
              <a:t> </a:t>
            </a:r>
            <a:r>
              <a:rPr lang="en-US" sz="2000" dirty="0" err="1" smtClean="0"/>
              <a:t>êtes</a:t>
            </a:r>
            <a:r>
              <a:rPr lang="en-US" sz="2000" dirty="0" smtClean="0"/>
              <a:t> au Grand </a:t>
            </a:r>
            <a:r>
              <a:rPr lang="en-US" sz="2000" dirty="0" err="1" smtClean="0"/>
              <a:t>Théâtre</a:t>
            </a:r>
            <a:r>
              <a:rPr lang="en-US" sz="2000" dirty="0" smtClean="0"/>
              <a:t>.  </a:t>
            </a:r>
            <a:r>
              <a:rPr lang="fr-FR" sz="2000" dirty="0" smtClean="0"/>
              <a:t>Pour aller à la place Leclerc, vous allez à droite dans le Boulevard </a:t>
            </a:r>
            <a:r>
              <a:rPr lang="fr-FR" sz="2000" dirty="0" err="1" smtClean="0"/>
              <a:t>Heurteloup</a:t>
            </a:r>
            <a:r>
              <a:rPr lang="fr-FR" sz="2000" dirty="0" smtClean="0"/>
              <a:t>.</a:t>
            </a:r>
            <a:endParaRPr lang="en-US" sz="2000" dirty="0" smtClean="0"/>
          </a:p>
          <a:p>
            <a:r>
              <a:rPr lang="fr-FR" sz="2000" dirty="0" smtClean="0"/>
              <a:t> </a:t>
            </a:r>
            <a:endParaRPr lang="en-US" sz="2000" dirty="0" smtClean="0"/>
          </a:p>
          <a:p>
            <a:r>
              <a:rPr lang="en-US" sz="2000" dirty="0" smtClean="0"/>
              <a:t>4.  Si </a:t>
            </a:r>
            <a:r>
              <a:rPr lang="en-US" sz="2000" dirty="0" err="1" smtClean="0"/>
              <a:t>vous</a:t>
            </a:r>
            <a:r>
              <a:rPr lang="en-US" sz="2000" dirty="0" smtClean="0"/>
              <a:t> </a:t>
            </a:r>
            <a:r>
              <a:rPr lang="en-US" sz="2000" dirty="0" err="1" smtClean="0"/>
              <a:t>êtes</a:t>
            </a:r>
            <a:r>
              <a:rPr lang="en-US" sz="2000" dirty="0" smtClean="0"/>
              <a:t> à </a:t>
            </a:r>
            <a:r>
              <a:rPr lang="en-US" sz="2000" dirty="0" err="1" smtClean="0"/>
              <a:t>l’Hôtel</a:t>
            </a:r>
            <a:r>
              <a:rPr lang="en-US" sz="2000" dirty="0" smtClean="0"/>
              <a:t> de </a:t>
            </a:r>
            <a:r>
              <a:rPr lang="en-US" sz="2000" dirty="0" err="1" smtClean="0"/>
              <a:t>ville</a:t>
            </a:r>
            <a:r>
              <a:rPr lang="en-US" sz="2000" dirty="0" smtClean="0"/>
              <a:t>, la place Jean-</a:t>
            </a:r>
            <a:r>
              <a:rPr lang="en-US" sz="2000" dirty="0" err="1" smtClean="0"/>
              <a:t>Juarès</a:t>
            </a:r>
            <a:r>
              <a:rPr lang="en-US" sz="2000" dirty="0" smtClean="0"/>
              <a:t> </a:t>
            </a:r>
            <a:r>
              <a:rPr lang="en-US" sz="2000" dirty="0" err="1" smtClean="0"/>
              <a:t>est</a:t>
            </a:r>
            <a:r>
              <a:rPr lang="en-US" sz="2000" dirty="0" smtClean="0"/>
              <a:t> tout </a:t>
            </a:r>
            <a:r>
              <a:rPr lang="en-US" sz="2000" dirty="0" err="1" smtClean="0"/>
              <a:t>droit</a:t>
            </a:r>
            <a:r>
              <a:rPr lang="en-US" sz="2000" dirty="0" smtClean="0"/>
              <a:t> </a:t>
            </a:r>
            <a:r>
              <a:rPr lang="en-US" sz="2000" dirty="0" err="1" smtClean="0"/>
              <a:t>devant</a:t>
            </a:r>
            <a:r>
              <a:rPr lang="en-US" sz="2000" dirty="0" smtClean="0"/>
              <a:t> </a:t>
            </a:r>
            <a:r>
              <a:rPr lang="en-US" sz="2000" dirty="0" err="1" smtClean="0"/>
              <a:t>vous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 </a:t>
            </a:r>
          </a:p>
          <a:p>
            <a:r>
              <a:rPr lang="en-US" sz="2000" dirty="0" smtClean="0"/>
              <a:t>5.  La </a:t>
            </a:r>
            <a:r>
              <a:rPr lang="en-US" sz="2000" dirty="0" err="1" smtClean="0"/>
              <a:t>Faculté</a:t>
            </a:r>
            <a:r>
              <a:rPr lang="en-US" sz="2000" dirty="0" smtClean="0"/>
              <a:t> se </a:t>
            </a:r>
            <a:r>
              <a:rPr lang="en-US" sz="2000" dirty="0" err="1" smtClean="0"/>
              <a:t>trouve</a:t>
            </a:r>
            <a:r>
              <a:rPr lang="en-US" sz="2000" dirty="0" smtClean="0"/>
              <a:t> </a:t>
            </a:r>
            <a:r>
              <a:rPr lang="en-US" sz="2000" dirty="0" err="1" smtClean="0"/>
              <a:t>sur</a:t>
            </a:r>
            <a:r>
              <a:rPr lang="en-US" sz="2000" dirty="0" smtClean="0"/>
              <a:t> la Rue du Commerce.</a:t>
            </a:r>
          </a:p>
          <a:p>
            <a:r>
              <a:rPr lang="en-US" sz="2000" dirty="0" smtClean="0"/>
              <a:t> </a:t>
            </a:r>
          </a:p>
          <a:p>
            <a:r>
              <a:rPr lang="en-US" sz="2000" dirty="0" smtClean="0"/>
              <a:t>6.  Si </a:t>
            </a:r>
            <a:r>
              <a:rPr lang="en-US" sz="2000" dirty="0" err="1" smtClean="0"/>
              <a:t>vous</a:t>
            </a:r>
            <a:r>
              <a:rPr lang="en-US" sz="2000" dirty="0" smtClean="0"/>
              <a:t> </a:t>
            </a:r>
            <a:r>
              <a:rPr lang="en-US" sz="2000" dirty="0" err="1" smtClean="0"/>
              <a:t>allez</a:t>
            </a:r>
            <a:r>
              <a:rPr lang="en-US" sz="2000" dirty="0" smtClean="0"/>
              <a:t> de la </a:t>
            </a:r>
            <a:r>
              <a:rPr lang="en-US" sz="2000" dirty="0" err="1" smtClean="0"/>
              <a:t>préfecture</a:t>
            </a:r>
            <a:r>
              <a:rPr lang="en-US" sz="2000" dirty="0" smtClean="0"/>
              <a:t> au </a:t>
            </a:r>
            <a:r>
              <a:rPr lang="en-US" sz="2000" dirty="0" err="1" smtClean="0"/>
              <a:t>parc</a:t>
            </a:r>
            <a:r>
              <a:rPr lang="en-US" sz="2000" dirty="0" smtClean="0"/>
              <a:t>, </a:t>
            </a:r>
            <a:r>
              <a:rPr lang="en-US" sz="2000" dirty="0" err="1" smtClean="0"/>
              <a:t>vous</a:t>
            </a:r>
            <a:r>
              <a:rPr lang="en-US" sz="2000" dirty="0" smtClean="0"/>
              <a:t> </a:t>
            </a:r>
            <a:r>
              <a:rPr lang="en-US" sz="2000" dirty="0" err="1" smtClean="0"/>
              <a:t>traversez</a:t>
            </a:r>
            <a:r>
              <a:rPr lang="en-US" sz="2000" dirty="0" smtClean="0"/>
              <a:t> la Place de la </a:t>
            </a:r>
            <a:r>
              <a:rPr lang="en-US" sz="2000" dirty="0" err="1" smtClean="0"/>
              <a:t>Préfecture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 </a:t>
            </a:r>
          </a:p>
          <a:p>
            <a:r>
              <a:rPr lang="en-US" sz="2000" dirty="0" smtClean="0"/>
              <a:t>7.  </a:t>
            </a:r>
            <a:r>
              <a:rPr lang="en-US" sz="2000" dirty="0" err="1" smtClean="0"/>
              <a:t>Vous</a:t>
            </a:r>
            <a:r>
              <a:rPr lang="en-US" sz="2000" dirty="0" smtClean="0"/>
              <a:t> </a:t>
            </a:r>
            <a:r>
              <a:rPr lang="en-US" sz="2000" dirty="0" err="1" smtClean="0"/>
              <a:t>êtes</a:t>
            </a:r>
            <a:r>
              <a:rPr lang="en-US" sz="2000" dirty="0" smtClean="0"/>
              <a:t> à la </a:t>
            </a:r>
            <a:r>
              <a:rPr lang="en-US" sz="2000" dirty="0" err="1" smtClean="0"/>
              <a:t>Basilique</a:t>
            </a:r>
            <a:r>
              <a:rPr lang="en-US" sz="2000" dirty="0" smtClean="0"/>
              <a:t> St.-Martin et </a:t>
            </a:r>
            <a:r>
              <a:rPr lang="en-US" sz="2000" dirty="0" err="1" smtClean="0"/>
              <a:t>vous</a:t>
            </a:r>
            <a:r>
              <a:rPr lang="en-US" sz="2000" dirty="0" smtClean="0"/>
              <a:t> </a:t>
            </a:r>
            <a:r>
              <a:rPr lang="en-US" sz="2000" dirty="0" err="1" smtClean="0"/>
              <a:t>prenez</a:t>
            </a:r>
            <a:r>
              <a:rPr lang="en-US" sz="2000" dirty="0" smtClean="0"/>
              <a:t> la Rue des </a:t>
            </a:r>
            <a:r>
              <a:rPr lang="en-US" sz="2000" dirty="0" err="1" smtClean="0"/>
              <a:t>Halles</a:t>
            </a:r>
            <a:r>
              <a:rPr lang="en-US" sz="2000" dirty="0" smtClean="0"/>
              <a:t>.  </a:t>
            </a:r>
            <a:r>
              <a:rPr lang="fr-FR" sz="2000" dirty="0" smtClean="0"/>
              <a:t>La rue de Buffon est la quatrième rue à droite.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106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Pour aller du café Fuel à la bibliothèque…..</a:t>
            </a:r>
            <a:endParaRPr lang="en-US" sz="2800" dirty="0" smtClean="0"/>
          </a:p>
          <a:p>
            <a:r>
              <a:rPr lang="fr-FR" dirty="0" smtClean="0"/>
              <a:t> </a:t>
            </a:r>
            <a:endParaRPr lang="en-US" dirty="0" smtClean="0"/>
          </a:p>
          <a:p>
            <a:r>
              <a:rPr lang="fr-FR" sz="2800" dirty="0" smtClean="0"/>
              <a:t>Tu iras </a:t>
            </a:r>
            <a:r>
              <a:rPr lang="fr-FR" sz="2800" b="1" dirty="0" smtClean="0"/>
              <a:t>tout droit</a:t>
            </a:r>
            <a:r>
              <a:rPr lang="fr-FR" sz="2800" dirty="0" smtClean="0"/>
              <a:t> dans la rue First. Tu tourneras </a:t>
            </a:r>
            <a:r>
              <a:rPr lang="fr-FR" sz="2800" b="1" dirty="0" smtClean="0"/>
              <a:t>à gauche</a:t>
            </a:r>
            <a:r>
              <a:rPr lang="fr-FR" sz="2800" dirty="0" smtClean="0"/>
              <a:t> à </a:t>
            </a:r>
            <a:r>
              <a:rPr lang="fr-FR" sz="2800" dirty="0" err="1" smtClean="0"/>
              <a:t>Fifth</a:t>
            </a:r>
            <a:r>
              <a:rPr lang="fr-FR" sz="2800" dirty="0" smtClean="0"/>
              <a:t> Avenue, et puis, tu </a:t>
            </a:r>
            <a:r>
              <a:rPr lang="fr-FR" sz="2800" b="1" dirty="0" smtClean="0"/>
              <a:t>traverseras</a:t>
            </a:r>
            <a:r>
              <a:rPr lang="fr-FR" sz="2800" dirty="0" smtClean="0"/>
              <a:t> le campus par le petit chemin (=</a:t>
            </a:r>
            <a:r>
              <a:rPr lang="fr-FR" sz="2800" i="1" dirty="0" err="1" smtClean="0"/>
              <a:t>path</a:t>
            </a:r>
            <a:r>
              <a:rPr lang="fr-FR" sz="2800" dirty="0" smtClean="0"/>
              <a:t>) </a:t>
            </a:r>
            <a:r>
              <a:rPr lang="fr-FR" sz="2800" b="1" dirty="0" smtClean="0"/>
              <a:t>à votre droite</a:t>
            </a:r>
            <a:r>
              <a:rPr lang="fr-FR" sz="2800" dirty="0" smtClean="0"/>
              <a:t>.  La bibliothèque est </a:t>
            </a:r>
            <a:r>
              <a:rPr lang="fr-FR" sz="2800" b="1" dirty="0" smtClean="0"/>
              <a:t>en face de</a:t>
            </a:r>
            <a:r>
              <a:rPr lang="fr-FR" sz="2800" dirty="0" smtClean="0"/>
              <a:t> </a:t>
            </a:r>
            <a:r>
              <a:rPr lang="fr-FR" sz="2800" dirty="0" err="1" smtClean="0"/>
              <a:t>Old</a:t>
            </a:r>
            <a:r>
              <a:rPr lang="fr-FR" sz="2800" dirty="0" smtClean="0"/>
              <a:t> Sem.</a:t>
            </a:r>
            <a:endParaRPr lang="en-US" sz="2800" dirty="0" smtClean="0"/>
          </a:p>
          <a:p>
            <a:r>
              <a:rPr lang="fr-FR" dirty="0" smtClean="0"/>
              <a:t> </a:t>
            </a:r>
            <a:endParaRPr lang="en-US" dirty="0" smtClean="0"/>
          </a:p>
          <a:p>
            <a:r>
              <a:rPr lang="fr-FR" sz="2400" dirty="0" smtClean="0"/>
              <a:t> À vous !</a:t>
            </a:r>
            <a:r>
              <a:rPr lang="en-US" sz="2400" dirty="0" smtClean="0"/>
              <a:t>  </a:t>
            </a:r>
            <a:r>
              <a:rPr lang="fr-FR" sz="2400" dirty="0" smtClean="0"/>
              <a:t>Comment aller :</a:t>
            </a:r>
            <a:endParaRPr lang="en-US" sz="2400" dirty="0" smtClean="0"/>
          </a:p>
          <a:p>
            <a:r>
              <a:rPr lang="fr-FR" sz="2400" dirty="0" smtClean="0"/>
              <a:t> </a:t>
            </a:r>
            <a:endParaRPr lang="en-US" sz="2400" dirty="0" smtClean="0"/>
          </a:p>
          <a:p>
            <a:r>
              <a:rPr lang="fr-FR" sz="2400" dirty="0" smtClean="0"/>
              <a:t>	-Du café Fuel </a:t>
            </a:r>
            <a:r>
              <a:rPr lang="fr-FR" sz="2400" dirty="0"/>
              <a:t> </a:t>
            </a:r>
            <a:r>
              <a:rPr lang="fr-FR" sz="2400" dirty="0" smtClean="0"/>
              <a:t>au  centre sportif de Cornell </a:t>
            </a:r>
            <a:r>
              <a:rPr lang="fr-FR" sz="2400" dirty="0" err="1" smtClean="0"/>
              <a:t>College</a:t>
            </a:r>
            <a:r>
              <a:rPr lang="fr-FR" sz="2400" dirty="0" smtClean="0"/>
              <a:t>?</a:t>
            </a:r>
            <a:endParaRPr lang="en-US" sz="2400" dirty="0" smtClean="0"/>
          </a:p>
          <a:p>
            <a:r>
              <a:rPr lang="fr-FR" sz="2400" dirty="0" smtClean="0"/>
              <a:t> </a:t>
            </a:r>
            <a:endParaRPr lang="en-US" sz="2400" dirty="0" smtClean="0"/>
          </a:p>
          <a:p>
            <a:r>
              <a:rPr lang="fr-FR" sz="2400" dirty="0" smtClean="0"/>
              <a:t>	-Du </a:t>
            </a:r>
            <a:r>
              <a:rPr lang="fr-FR" sz="2400" dirty="0" smtClean="0"/>
              <a:t>théâtre </a:t>
            </a:r>
            <a:r>
              <a:rPr lang="fr-FR" sz="2400" dirty="0" err="1" smtClean="0"/>
              <a:t>Kimmel</a:t>
            </a:r>
            <a:r>
              <a:rPr lang="fr-FR" sz="2400" dirty="0"/>
              <a:t> </a:t>
            </a:r>
            <a:r>
              <a:rPr lang="fr-FR" sz="2400" dirty="0" smtClean="0"/>
              <a:t>à </a:t>
            </a:r>
            <a:r>
              <a:rPr lang="fr-FR" sz="2400" dirty="0" err="1" smtClean="0"/>
              <a:t>College</a:t>
            </a:r>
            <a:r>
              <a:rPr lang="fr-FR" sz="2400" dirty="0" smtClean="0"/>
              <a:t> Hall?</a:t>
            </a:r>
            <a:endParaRPr lang="en-US" sz="2400" dirty="0" smtClean="0"/>
          </a:p>
          <a:p>
            <a:r>
              <a:rPr lang="fr-FR" sz="2400" dirty="0" smtClean="0"/>
              <a:t> </a:t>
            </a:r>
            <a:endParaRPr lang="en-US" sz="2400" dirty="0" smtClean="0"/>
          </a:p>
          <a:p>
            <a:r>
              <a:rPr lang="fr-FR" sz="2400" dirty="0" smtClean="0"/>
              <a:t>	-De </a:t>
            </a:r>
            <a:r>
              <a:rPr lang="fr-FR" sz="2400" dirty="0" smtClean="0"/>
              <a:t>votre résidence à </a:t>
            </a:r>
            <a:r>
              <a:rPr lang="fr-FR" sz="2400" dirty="0" smtClean="0"/>
              <a:t>South Hall?</a:t>
            </a:r>
            <a:endParaRPr lang="en-US" sz="2400" dirty="0" smtClean="0"/>
          </a:p>
          <a:p>
            <a:r>
              <a:rPr lang="fr-FR" sz="2400" dirty="0" smtClean="0"/>
              <a:t> </a:t>
            </a:r>
            <a:endParaRPr lang="en-US" sz="2400" dirty="0" smtClean="0"/>
          </a:p>
          <a:p>
            <a:r>
              <a:rPr lang="en-US" sz="2400" dirty="0" smtClean="0"/>
              <a:t>	-</a:t>
            </a:r>
            <a:r>
              <a:rPr lang="en-US" sz="2400" dirty="0" smtClean="0"/>
              <a:t>Du Centre des arts </a:t>
            </a:r>
            <a:r>
              <a:rPr lang="en-US" sz="2400" dirty="0" err="1" smtClean="0"/>
              <a:t>litt</a:t>
            </a:r>
            <a:r>
              <a:rPr lang="fr-FR" sz="2400" dirty="0" err="1" smtClean="0"/>
              <a:t>éraires</a:t>
            </a:r>
            <a:r>
              <a:rPr lang="fr-FR" sz="2400" dirty="0" smtClean="0"/>
              <a:t>  (Van </a:t>
            </a:r>
            <a:r>
              <a:rPr lang="fr-FR" sz="2400" dirty="0" err="1" smtClean="0"/>
              <a:t>Etten-Lacey</a:t>
            </a:r>
            <a:r>
              <a:rPr lang="fr-FR" sz="2400" dirty="0" smtClean="0"/>
              <a:t> House) au 	</a:t>
            </a:r>
            <a:r>
              <a:rPr lang="en-US" sz="2400" dirty="0" err="1" smtClean="0"/>
              <a:t>mus</a:t>
            </a:r>
            <a:r>
              <a:rPr lang="fr-FR" sz="2400" dirty="0" err="1" smtClean="0"/>
              <a:t>ée</a:t>
            </a:r>
            <a:r>
              <a:rPr lang="en-US" sz="2400" dirty="0" smtClean="0"/>
              <a:t> Anderson (Norton Geology)?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Logement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ite rural 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gite rural imag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2743200"/>
            <a:ext cx="5201920" cy="3901440"/>
          </a:xfrm>
          <a:prstGeom prst="rect">
            <a:avLst/>
          </a:prstGeom>
        </p:spPr>
      </p:pic>
      <p:pic>
        <p:nvPicPr>
          <p:cNvPr id="6" name="Picture 5" descr="gite rur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657600"/>
            <a:ext cx="2758440" cy="2758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04800"/>
            <a:ext cx="4476750" cy="21716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« Les Gîtes de France»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3100" b="1" dirty="0" smtClean="0"/>
              <a:t>Un tourisme d'authenticité, de convivialité, de nature, de calme, de découverte et </a:t>
            </a:r>
            <a:r>
              <a:rPr lang="fr-FR" sz="3100" b="1" dirty="0"/>
              <a:t/>
            </a:r>
            <a:br>
              <a:rPr lang="fr-FR" sz="3100" b="1" dirty="0"/>
            </a:br>
            <a:r>
              <a:rPr lang="fr-FR" sz="3100" b="1" dirty="0" smtClean="0"/>
              <a:t>d'espace</a:t>
            </a:r>
            <a:br>
              <a:rPr lang="fr-FR" sz="3100" b="1" dirty="0" smtClean="0"/>
            </a:br>
            <a:endParaRPr lang="fr-FR" sz="3100" b="1" dirty="0" smtClean="0"/>
          </a:p>
          <a:p>
            <a:pPr marL="0" indent="0">
              <a:buNone/>
            </a:pPr>
            <a:r>
              <a:rPr lang="fr-FR" sz="3100" b="1" dirty="0" smtClean="0"/>
              <a:t>la conservation du patrimoine et de l'environnement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 smtClean="0"/>
              <a:t>Le développement local et durable pour le tourisme rural.</a:t>
            </a:r>
            <a:br>
              <a:rPr lang="fr-FR" b="1" dirty="0" smtClean="0"/>
            </a:br>
            <a:endParaRPr lang="fr-FR" b="1" dirty="0" smtClean="0"/>
          </a:p>
          <a:p>
            <a:pPr marL="0" indent="0">
              <a:buNone/>
            </a:pPr>
            <a:r>
              <a:rPr lang="fr-FR" b="1" dirty="0" smtClean="0"/>
              <a:t>43 000 hommes et femmes vous ouvrent leurs maisons, toutes uniques, toutes différentes.</a:t>
            </a:r>
            <a:br>
              <a:rPr lang="fr-FR" b="1" dirty="0" smtClean="0"/>
            </a:br>
            <a:endParaRPr lang="fr-FR" b="1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62484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http://www.gites-de-france.com/nos-valeurs.html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mping car 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304800"/>
            <a:ext cx="4267200" cy="2838450"/>
          </a:xfrm>
          <a:prstGeom prst="rect">
            <a:avLst/>
          </a:prstGeom>
        </p:spPr>
      </p:pic>
      <p:pic>
        <p:nvPicPr>
          <p:cNvPr id="7" name="Picture 6" descr="blog-caravane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505200"/>
            <a:ext cx="4219575" cy="2914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762000"/>
            <a:ext cx="3276600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Le camping-car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4343400"/>
            <a:ext cx="2722418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La </a:t>
            </a:r>
            <a:r>
              <a:rPr lang="en-US" sz="4000" b="1" dirty="0" err="1" smtClean="0">
                <a:solidFill>
                  <a:schemeClr val="bg1"/>
                </a:solidFill>
              </a:rPr>
              <a:t>caravane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914400"/>
            <a:ext cx="1752600" cy="18158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Auberge</a:t>
            </a:r>
            <a:r>
              <a:rPr lang="en-US" sz="2800" b="1" dirty="0" smtClean="0">
                <a:solidFill>
                  <a:schemeClr val="bg1"/>
                </a:solidFill>
              </a:rPr>
              <a:t> de </a:t>
            </a:r>
            <a:r>
              <a:rPr lang="en-US" sz="2800" b="1" dirty="0" err="1" smtClean="0">
                <a:solidFill>
                  <a:schemeClr val="bg1"/>
                </a:solidFill>
              </a:rPr>
              <a:t>jeunesse</a:t>
            </a:r>
            <a:r>
              <a:rPr lang="en-US" sz="2800" b="1" dirty="0" smtClean="0">
                <a:solidFill>
                  <a:schemeClr val="bg1"/>
                </a:solidFill>
              </a:rPr>
              <a:t> à</a:t>
            </a: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Barcelone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5200" y="381000"/>
            <a:ext cx="1524000" cy="452431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FRE 206/302: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Aix-en-Provence Course Trip, BATY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Excursion de weekend!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" y="4343400"/>
            <a:ext cx="1362075" cy="1362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338</Words>
  <Application>Microsoft Office PowerPoint</Application>
  <PresentationFormat>On-screen Show (4:3)</PresentationFormat>
  <Paragraphs>125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Français 103</vt:lpstr>
      <vt:lpstr>PowerPoint Presentation</vt:lpstr>
      <vt:lpstr>PowerPoint Presentation</vt:lpstr>
      <vt:lpstr>PowerPoint Presentation</vt:lpstr>
      <vt:lpstr>Le Logement</vt:lpstr>
      <vt:lpstr>PowerPoint Presentation</vt:lpstr>
      <vt:lpstr>« Les Gîtes de France»</vt:lpstr>
      <vt:lpstr>PowerPoint Presentation</vt:lpstr>
      <vt:lpstr>PowerPoint Presentation</vt:lpstr>
      <vt:lpstr>PowerPoint Presentation</vt:lpstr>
      <vt:lpstr>Les pronoms relatifs</vt:lpstr>
      <vt:lpstr>PowerPoint Presentation</vt:lpstr>
      <vt:lpstr>PowerPoint Presentation</vt:lpstr>
      <vt:lpstr>Exemples</vt:lpstr>
      <vt:lpstr>PowerPoint Presentation</vt:lpstr>
      <vt:lpstr>PowerPoint Presentation</vt:lpstr>
      <vt:lpstr>Le patrimoine: cultural and historical heritage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Français 103</dc:title>
  <dc:creator>Devan Baty</dc:creator>
  <cp:lastModifiedBy>Devan Baty</cp:lastModifiedBy>
  <cp:revision>25</cp:revision>
  <dcterms:created xsi:type="dcterms:W3CDTF">2012-04-06T02:16:28Z</dcterms:created>
  <dcterms:modified xsi:type="dcterms:W3CDTF">2017-11-02T01:16:03Z</dcterms:modified>
</cp:coreProperties>
</file>