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</p:sldIdLst>
  <p:sldSz cx="9144000" cy="5143500" type="screen16x9"/>
  <p:notesSz cx="6858000" cy="9144000"/>
  <p:embeddedFontLst>
    <p:embeddedFont>
      <p:font typeface="Lexend Exa" panose="020B0604020202020204" charset="0"/>
      <p:regular r:id="rId19"/>
      <p:bold r:id="rId20"/>
    </p:embeddedFont>
    <p:embeddedFont>
      <p:font typeface="Lexend Exa Medium" panose="020B0604020202020204" charset="0"/>
      <p:regular r:id="rId21"/>
      <p:bold r:id="rId22"/>
    </p:embeddedFont>
    <p:embeddedFont>
      <p:font typeface="Nunito" panose="020B0604020202020204" charset="0"/>
      <p:regular r:id="rId23"/>
      <p:bold r:id="rId24"/>
      <p:italic r:id="rId25"/>
      <p:boldItalic r:id="rId26"/>
    </p:embeddedFont>
    <p:embeddedFont>
      <p:font typeface="Teachers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rrine Neville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7AC33F-DEFE-4436-BC47-9E06D1904CD5}">
  <a:tblStyle styleId="{227AC33F-DEFE-4436-BC47-9E06D1904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29T17:53:52.816" idx="3">
    <p:pos x="557" y="106"/>
    <p:text>day 1 model
day 2 see video connections</p:text>
  </p:cm>
  <p:cm authorId="0" dt="2025-04-29T18:25:31.267" idx="2">
    <p:pos x="78" y="638"/>
    <p:text>add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e7143c1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e7143c1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create wait time to have translator translate.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ed1bc3f0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ed1bc3f0b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3ed1bc3f0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3ed1bc3f0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3ed1bc3f0b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3ed1bc3f0b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3f263353e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3f263353e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3f263353e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3f263353e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e7143c10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1e7143c10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3ed1bc3f0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3ed1bc3f0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 – bag (sack)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1b45d9f6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51b45d9f6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e7143c10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1e7143c10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aa49b875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4aa49b875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4aa49b87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4aa49b87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1b45d9f6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1b45d9f6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4aa49b875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4aa49b875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aa49b875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4aa49b875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3ed1bc3f0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3ed1bc3f0b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bMVHj0oIFg7C7zN2rg28829QK_bK0jYl/view?usp=drive_link" TargetMode="External"/><Relationship Id="rId3" Type="http://schemas.openxmlformats.org/officeDocument/2006/relationships/hyperlink" Target="https://drive.google.com/file/d/1rNtTgUp8ereX2S42BzoVDI3uWGik0JoD/view?usp=drive_link" TargetMode="External"/><Relationship Id="rId7" Type="http://schemas.openxmlformats.org/officeDocument/2006/relationships/hyperlink" Target="https://drive.google.com/file/d/1KATkIreg8v-yMQ9GPBeMjN1xvCSR-fKp/view?usp=drive_link" TargetMode="External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rive.google.com/file/d/1Tm_JmQOwjEjhAecJgVlcz9Mis-qt9eN3/view?usp=drive_link" TargetMode="External"/><Relationship Id="rId11" Type="http://schemas.openxmlformats.org/officeDocument/2006/relationships/hyperlink" Target="https://drive.google.com/file/d/1H1YtWZQNyGxWManBhM8w9qr0zVS0BBk_/view?usp=drive_link" TargetMode="External"/><Relationship Id="rId5" Type="http://schemas.openxmlformats.org/officeDocument/2006/relationships/hyperlink" Target="https://drive.google.com/file/d/1s_P1tEyJl2vII-rCQpALGstfxoXi20-i/view?usp=drive_link" TargetMode="External"/><Relationship Id="rId10" Type="http://schemas.openxmlformats.org/officeDocument/2006/relationships/hyperlink" Target="https://drive.google.com/file/d/1XpCAo245qQEHO8EYNNpV7szdJmzCbKuX/view?usp=drive_link" TargetMode="External"/><Relationship Id="rId4" Type="http://schemas.openxmlformats.org/officeDocument/2006/relationships/hyperlink" Target="https://drive.google.com/file/d/12VJ28Fxe3xGfUTxObWjAoatzuWGa3s_b/view?usp=drive_link" TargetMode="External"/><Relationship Id="rId9" Type="http://schemas.openxmlformats.org/officeDocument/2006/relationships/hyperlink" Target="https://drive.google.com/file/d/1dflL5EKtvcAEdjcPhaIfkNUb9tL0N0RT/view?usp=shari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 idx="4294967295"/>
          </p:nvPr>
        </p:nvSpPr>
        <p:spPr>
          <a:xfrm>
            <a:off x="1901700" y="170150"/>
            <a:ext cx="53406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300" b="1"/>
              <a:t>You Need</a:t>
            </a:r>
            <a:endParaRPr sz="5300" b="1">
              <a:solidFill>
                <a:srgbClr val="000000"/>
              </a:solidFill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675" y="1064619"/>
            <a:ext cx="1181968" cy="164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 rotWithShape="1">
          <a:blip r:embed="rId4">
            <a:alphaModFix/>
          </a:blip>
          <a:srcRect l="6130" r="5662"/>
          <a:stretch/>
        </p:blipFill>
        <p:spPr>
          <a:xfrm>
            <a:off x="1545832" y="1064613"/>
            <a:ext cx="1181967" cy="164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 descr="HD wallpaper: person about to write on white printer paperr, flat ..."/>
          <p:cNvPicPr preferRelativeResize="0"/>
          <p:nvPr/>
        </p:nvPicPr>
        <p:blipFill rotWithShape="1">
          <a:blip r:embed="rId5">
            <a:alphaModFix/>
          </a:blip>
          <a:srcRect l="10684" t="12711" r="11724" b="9918"/>
          <a:stretch/>
        </p:blipFill>
        <p:spPr>
          <a:xfrm>
            <a:off x="2774302" y="1085825"/>
            <a:ext cx="2246850" cy="16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 descr="File:Whiteboard markers.jpg - Wikimedia Common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7650" y="1125913"/>
            <a:ext cx="1785625" cy="152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 descr="Royalty-Free photo: Small flowers, pencils and other things on ..."/>
          <p:cNvPicPr preferRelativeResize="0"/>
          <p:nvPr/>
        </p:nvPicPr>
        <p:blipFill rotWithShape="1">
          <a:blip r:embed="rId7">
            <a:alphaModFix/>
          </a:blip>
          <a:srcRect l="19470" t="17837" r="25041" b="26542"/>
          <a:stretch/>
        </p:blipFill>
        <p:spPr>
          <a:xfrm>
            <a:off x="6943700" y="1239362"/>
            <a:ext cx="1936374" cy="12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3"/>
          <p:cNvSpPr txBox="1"/>
          <p:nvPr/>
        </p:nvSpPr>
        <p:spPr>
          <a:xfrm>
            <a:off x="396850" y="2843375"/>
            <a:ext cx="2157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Books</a:t>
            </a:r>
            <a:endParaRPr sz="2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35" name="Google Shape;135;p13"/>
          <p:cNvSpPr txBox="1"/>
          <p:nvPr/>
        </p:nvSpPr>
        <p:spPr>
          <a:xfrm>
            <a:off x="2678475" y="2843375"/>
            <a:ext cx="2465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Whiteboard</a:t>
            </a:r>
            <a:endParaRPr sz="2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36" name="Google Shape;136;p13"/>
          <p:cNvSpPr txBox="1"/>
          <p:nvPr/>
        </p:nvSpPr>
        <p:spPr>
          <a:xfrm>
            <a:off x="5267600" y="2843375"/>
            <a:ext cx="1676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Marker</a:t>
            </a:r>
            <a:endParaRPr sz="2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37" name="Google Shape;137;p13"/>
          <p:cNvSpPr txBox="1"/>
          <p:nvPr/>
        </p:nvSpPr>
        <p:spPr>
          <a:xfrm>
            <a:off x="6943638" y="2843375"/>
            <a:ext cx="19365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Pencil</a:t>
            </a:r>
            <a:endParaRPr sz="2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60" name="Google Shape;360;p42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 from the prior slide.</a:t>
            </a:r>
            <a:endParaRPr sz="2400" b="1"/>
          </a:p>
        </p:txBody>
      </p:sp>
      <p:sp>
        <p:nvSpPr>
          <p:cNvPr id="361" name="Google Shape;361;p42"/>
          <p:cNvSpPr txBox="1">
            <a:spLocks noGrp="1"/>
          </p:cNvSpPr>
          <p:nvPr>
            <p:ph type="body" idx="1"/>
          </p:nvPr>
        </p:nvSpPr>
        <p:spPr>
          <a:xfrm>
            <a:off x="338700" y="2234375"/>
            <a:ext cx="8466600" cy="15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  <a:r>
              <a:rPr lang="en" sz="2400" b="1" dirty="0"/>
              <a:t>name?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    </a:t>
            </a:r>
            <a:endParaRPr sz="2400" b="1" dirty="0"/>
          </a:p>
        </p:txBody>
      </p:sp>
      <p:pic>
        <p:nvPicPr>
          <p:cNvPr id="2" name="FirstLast">
            <a:hlinkClick r:id="" action="ppaction://media"/>
            <a:extLst>
              <a:ext uri="{FF2B5EF4-FFF2-40B4-BE49-F238E27FC236}">
                <a16:creationId xmlns:a16="http://schemas.microsoft.com/office/drawing/2014/main" id="{E256C777-22C6-4A15-B3C3-BF91E8E6D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5058" y="3198283"/>
            <a:ext cx="1948462" cy="109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67" name="Google Shape;367;p43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 from the prior slide.</a:t>
            </a:r>
            <a:endParaRPr sz="2400" b="1"/>
          </a:p>
        </p:txBody>
      </p:sp>
      <p:sp>
        <p:nvSpPr>
          <p:cNvPr id="368" name="Google Shape;368;p43"/>
          <p:cNvSpPr txBox="1">
            <a:spLocks noGrp="1"/>
          </p:cNvSpPr>
          <p:nvPr>
            <p:ph type="body" idx="1"/>
          </p:nvPr>
        </p:nvSpPr>
        <p:spPr>
          <a:xfrm>
            <a:off x="338700" y="2309750"/>
            <a:ext cx="8466600" cy="25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ADDRESS </a:t>
            </a:r>
            <a:r>
              <a:rPr lang="en" sz="2400" b="1" dirty="0"/>
              <a:t>is ___________.</a:t>
            </a:r>
            <a:endParaRPr sz="2400" b="1"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and </a:t>
            </a:r>
            <a:r>
              <a:rPr lang="en" sz="2400" b="1" dirty="0">
                <a:solidFill>
                  <a:srgbClr val="9900FF"/>
                </a:solidFill>
              </a:rPr>
              <a:t>LAST </a:t>
            </a:r>
            <a:r>
              <a:rPr lang="en" sz="2400" b="1" dirty="0"/>
              <a:t>name and </a:t>
            </a:r>
            <a:endParaRPr sz="2400" b="1" dirty="0"/>
          </a:p>
          <a:p>
            <a:pPr marL="9144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ADDRESS</a:t>
            </a:r>
            <a:r>
              <a:rPr lang="en" sz="2400" b="1" dirty="0"/>
              <a:t>? </a:t>
            </a:r>
            <a:endParaRPr sz="2400" b="1" dirty="0"/>
          </a:p>
          <a:p>
            <a:pPr marL="9144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</a:t>
            </a:r>
            <a:endParaRPr sz="2400" b="1" dirty="0"/>
          </a:p>
        </p:txBody>
      </p:sp>
      <p:pic>
        <p:nvPicPr>
          <p:cNvPr id="2" name="FirstLastAddress">
            <a:hlinkClick r:id="" action="ppaction://media"/>
            <a:extLst>
              <a:ext uri="{FF2B5EF4-FFF2-40B4-BE49-F238E27FC236}">
                <a16:creationId xmlns:a16="http://schemas.microsoft.com/office/drawing/2014/main" id="{AF75B8A3-B8F3-42E3-B4ED-9F1C1A745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1458" y="3576200"/>
            <a:ext cx="1623342" cy="91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4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74" name="Google Shape;374;p44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 from the prior slide.</a:t>
            </a:r>
            <a:endParaRPr sz="2400" b="1"/>
          </a:p>
        </p:txBody>
      </p:sp>
      <p:sp>
        <p:nvSpPr>
          <p:cNvPr id="375" name="Google Shape;375;p44"/>
          <p:cNvSpPr txBox="1">
            <a:spLocks noGrp="1"/>
          </p:cNvSpPr>
          <p:nvPr>
            <p:ph type="body" idx="1"/>
          </p:nvPr>
        </p:nvSpPr>
        <p:spPr>
          <a:xfrm>
            <a:off x="338700" y="2309750"/>
            <a:ext cx="8466600" cy="25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ADDRESS </a:t>
            </a:r>
            <a:r>
              <a:rPr lang="en" sz="2400" b="1" dirty="0"/>
              <a:t>is ___________.</a:t>
            </a:r>
            <a:endParaRPr sz="2400" b="1"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and what is your </a:t>
            </a:r>
            <a:endParaRPr sz="2400" b="1" dirty="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900FF"/>
                </a:solidFill>
              </a:rPr>
              <a:t>ADDRESS</a:t>
            </a:r>
            <a:r>
              <a:rPr lang="en" sz="2400" b="1" dirty="0"/>
              <a:t>?</a:t>
            </a:r>
            <a:endParaRPr sz="2400" b="1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      </a:t>
            </a:r>
            <a:endParaRPr sz="2400" b="1" dirty="0"/>
          </a:p>
        </p:txBody>
      </p:sp>
      <p:pic>
        <p:nvPicPr>
          <p:cNvPr id="2" name="FullAddress">
            <a:hlinkClick r:id="" action="ppaction://media"/>
            <a:extLst>
              <a:ext uri="{FF2B5EF4-FFF2-40B4-BE49-F238E27FC236}">
                <a16:creationId xmlns:a16="http://schemas.microsoft.com/office/drawing/2014/main" id="{56D185E7-8630-49E4-8543-CAD65AA69B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8408" y="1976403"/>
            <a:ext cx="1830992" cy="1029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81" name="Google Shape;381;p45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 from the prior slide.</a:t>
            </a:r>
            <a:endParaRPr sz="2400" b="1"/>
          </a:p>
        </p:txBody>
      </p:sp>
      <p:sp>
        <p:nvSpPr>
          <p:cNvPr id="382" name="Google Shape;382;p45"/>
          <p:cNvSpPr txBox="1">
            <a:spLocks noGrp="1"/>
          </p:cNvSpPr>
          <p:nvPr>
            <p:ph type="body" idx="1"/>
          </p:nvPr>
        </p:nvSpPr>
        <p:spPr>
          <a:xfrm>
            <a:off x="338700" y="2056425"/>
            <a:ext cx="8466600" cy="25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I </a:t>
            </a:r>
            <a:r>
              <a:rPr lang="en" sz="2400" b="1" dirty="0">
                <a:solidFill>
                  <a:srgbClr val="9900FF"/>
                </a:solidFill>
              </a:rPr>
              <a:t>LIVE </a:t>
            </a:r>
            <a:r>
              <a:rPr lang="en" sz="2400" b="1" dirty="0"/>
              <a:t>in ___________.</a:t>
            </a:r>
            <a:endParaRPr sz="2400" b="1" dirty="0"/>
          </a:p>
          <a:p>
            <a:pPr marL="4572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	My </a:t>
            </a:r>
            <a:r>
              <a:rPr lang="en" sz="2400" b="1" dirty="0">
                <a:solidFill>
                  <a:srgbClr val="9900FF"/>
                </a:solidFill>
              </a:rPr>
              <a:t>BIRTHDAY </a:t>
            </a:r>
            <a:r>
              <a:rPr lang="en" sz="2400" b="1" dirty="0"/>
              <a:t>is _________.</a:t>
            </a:r>
            <a:endParaRPr sz="2400" b="1"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name? Where do you </a:t>
            </a:r>
            <a:endParaRPr sz="2400" b="1" dirty="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900FF"/>
                </a:solidFill>
              </a:rPr>
              <a:t>LIVE</a:t>
            </a:r>
            <a:r>
              <a:rPr lang="en" sz="2400" b="1" dirty="0"/>
              <a:t>? When is your </a:t>
            </a:r>
            <a:r>
              <a:rPr lang="en" sz="2400" b="1" dirty="0">
                <a:solidFill>
                  <a:srgbClr val="9900FF"/>
                </a:solidFill>
              </a:rPr>
              <a:t>BIRTHDAY</a:t>
            </a:r>
            <a:r>
              <a:rPr lang="en" sz="2400" b="1" dirty="0"/>
              <a:t>? </a:t>
            </a:r>
            <a:endParaRPr sz="2400" b="1" dirty="0"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       </a:t>
            </a:r>
            <a:endParaRPr sz="2400" b="1" dirty="0"/>
          </a:p>
        </p:txBody>
      </p:sp>
      <p:pic>
        <p:nvPicPr>
          <p:cNvPr id="2" name="FullLiveBirthday (2)">
            <a:hlinkClick r:id="" action="ppaction://media"/>
            <a:extLst>
              <a:ext uri="{FF2B5EF4-FFF2-40B4-BE49-F238E27FC236}">
                <a16:creationId xmlns:a16="http://schemas.microsoft.com/office/drawing/2014/main" id="{8B76CBBB-C01E-4B43-A665-92CA8B5C0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5524" y="1915347"/>
            <a:ext cx="2333876" cy="1312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88" name="Google Shape;388;p46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 dirty="0"/>
              <a:t>Turn and Talk</a:t>
            </a:r>
            <a:r>
              <a:rPr lang="en" sz="2400" dirty="0"/>
              <a:t>- with a partner practice asking and answering the questions from the prior slide.</a:t>
            </a:r>
            <a:endParaRPr sz="2400" b="1" dirty="0"/>
          </a:p>
        </p:txBody>
      </p:sp>
      <p:sp>
        <p:nvSpPr>
          <p:cNvPr id="389" name="Google Shape;389;p46"/>
          <p:cNvSpPr txBox="1">
            <a:spLocks noGrp="1"/>
          </p:cNvSpPr>
          <p:nvPr>
            <p:ph type="body" idx="1"/>
          </p:nvPr>
        </p:nvSpPr>
        <p:spPr>
          <a:xfrm>
            <a:off x="338700" y="2056425"/>
            <a:ext cx="8628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I </a:t>
            </a:r>
            <a:r>
              <a:rPr lang="en" sz="2400" b="1" dirty="0">
                <a:solidFill>
                  <a:srgbClr val="9900FF"/>
                </a:solidFill>
              </a:rPr>
              <a:t>LIVE </a:t>
            </a:r>
            <a:r>
              <a:rPr lang="en" sz="2400" b="1" dirty="0"/>
              <a:t>in ___________.</a:t>
            </a:r>
            <a:endParaRPr sz="2400" b="1" dirty="0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	My </a:t>
            </a:r>
            <a:r>
              <a:rPr lang="en" sz="2400" b="1" dirty="0">
                <a:solidFill>
                  <a:srgbClr val="9900FF"/>
                </a:solidFill>
              </a:rPr>
              <a:t>BIRTHDAY </a:t>
            </a:r>
            <a:r>
              <a:rPr lang="en" sz="2400" b="1" dirty="0"/>
              <a:t>is _________.</a:t>
            </a:r>
            <a:br>
              <a:rPr lang="en" sz="2400" b="1" dirty="0"/>
            </a:br>
            <a:r>
              <a:rPr lang="en" sz="2400" b="1" dirty="0"/>
              <a:t>				I </a:t>
            </a:r>
            <a:r>
              <a:rPr lang="en" sz="2400" b="1" dirty="0">
                <a:solidFill>
                  <a:srgbClr val="9900FF"/>
                </a:solidFill>
              </a:rPr>
              <a:t>LIKE</a:t>
            </a:r>
            <a:r>
              <a:rPr lang="en" sz="2400" b="1" dirty="0"/>
              <a:t> ___________.</a:t>
            </a:r>
            <a:endParaRPr sz="2400" b="1"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full </a:t>
            </a:r>
            <a:r>
              <a:rPr lang="en" sz="2400" b="1" dirty="0"/>
              <a:t>name? Where do you </a:t>
            </a:r>
            <a:endParaRPr sz="2400" b="1" dirty="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9900FF"/>
                </a:solidFill>
              </a:rPr>
              <a:t>LIVE</a:t>
            </a:r>
            <a:r>
              <a:rPr lang="en" sz="2400" b="1" dirty="0"/>
              <a:t>? When is your </a:t>
            </a:r>
            <a:r>
              <a:rPr lang="en" sz="2400" b="1" dirty="0">
                <a:solidFill>
                  <a:srgbClr val="9900FF"/>
                </a:solidFill>
              </a:rPr>
              <a:t>BIRTHDAY</a:t>
            </a:r>
            <a:r>
              <a:rPr lang="en" sz="2400" b="1" dirty="0"/>
              <a:t>? What do you </a:t>
            </a:r>
            <a:r>
              <a:rPr lang="en" sz="2400" b="1" dirty="0">
                <a:solidFill>
                  <a:srgbClr val="9900FF"/>
                </a:solidFill>
              </a:rPr>
              <a:t>LIKE</a:t>
            </a:r>
            <a:r>
              <a:rPr lang="en" sz="2400" b="1" dirty="0"/>
              <a:t>?</a:t>
            </a:r>
            <a:endParaRPr sz="2400" b="1" dirty="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              </a:t>
            </a:r>
            <a:endParaRPr sz="2400" b="1" dirty="0"/>
          </a:p>
        </p:txBody>
      </p:sp>
      <p:pic>
        <p:nvPicPr>
          <p:cNvPr id="2" name="FullLiveBirthday (2)">
            <a:hlinkClick r:id="" action="ppaction://media"/>
            <a:extLst>
              <a:ext uri="{FF2B5EF4-FFF2-40B4-BE49-F238E27FC236}">
                <a16:creationId xmlns:a16="http://schemas.microsoft.com/office/drawing/2014/main" id="{D240D3BE-6FB7-4857-B406-AC88A2352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7039" y="1800694"/>
            <a:ext cx="2158452" cy="1214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7"/>
          <p:cNvSpPr txBox="1"/>
          <p:nvPr/>
        </p:nvSpPr>
        <p:spPr>
          <a:xfrm>
            <a:off x="1312075" y="976725"/>
            <a:ext cx="65601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a partner having a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 using the last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Chat Slide.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</a:t>
            </a: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to WeChat </a:t>
            </a: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if you’d like us to review for extra support.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95" name="Google Shape;395;p47" descr="Free Images : smartphone, hand, technology, telephone, gadget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8"/>
          <p:cNvSpPr txBox="1">
            <a:spLocks noGrp="1"/>
          </p:cNvSpPr>
          <p:nvPr>
            <p:ph type="title"/>
          </p:nvPr>
        </p:nvSpPr>
        <p:spPr>
          <a:xfrm>
            <a:off x="819150" y="4327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latin typeface="Lexend Exa"/>
                <a:ea typeface="Lexend Exa"/>
                <a:cs typeface="Lexend Exa"/>
                <a:sym typeface="Lexend Exa"/>
              </a:rPr>
              <a:t>Writing Practice</a:t>
            </a:r>
            <a:endParaRPr sz="4200" b="1"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401" name="Google Shape;401;p48"/>
          <p:cNvSpPr txBox="1"/>
          <p:nvPr/>
        </p:nvSpPr>
        <p:spPr>
          <a:xfrm>
            <a:off x="206450" y="1180400"/>
            <a:ext cx="8751900" cy="3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Write/Type an introduction all about you. </a:t>
            </a:r>
            <a:endParaRPr sz="21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lphaLcPeriod"/>
            </a:pPr>
            <a:r>
              <a:rPr lang="en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Tell us about you, what you like to do on your birthday, and what you like to do for fun.</a:t>
            </a:r>
            <a:endParaRPr sz="21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Read your introduction to a peer. </a:t>
            </a:r>
            <a:endParaRPr sz="21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Ask a peer for help pronouncing different words. </a:t>
            </a:r>
            <a:endParaRPr sz="21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Repeat: switch places of reader and listener</a:t>
            </a:r>
            <a:endParaRPr sz="21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Lexend Exa"/>
              <a:buAutoNum type="arabicPeriod"/>
            </a:pPr>
            <a:r>
              <a:rPr lang="en" sz="21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Move on to recording</a:t>
            </a:r>
            <a:endParaRPr sz="21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1: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/>
          <p:nvPr/>
        </p:nvSpPr>
        <p:spPr>
          <a:xfrm>
            <a:off x="406200" y="409350"/>
            <a:ext cx="8331600" cy="4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100" b="1">
                <a:latin typeface="Lexend Exa"/>
                <a:ea typeface="Lexend Exa"/>
                <a:cs typeface="Lexend Exa"/>
                <a:sym typeface="Lexend Exa"/>
              </a:rPr>
              <a:t>Activity</a:t>
            </a:r>
            <a:endParaRPr sz="12100">
              <a:latin typeface="Lexend Exa"/>
              <a:ea typeface="Lexend Exa"/>
              <a:cs typeface="Lexend Exa"/>
              <a:sym typeface="Lexend Ex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Greeting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23" name="Google Shape;323;p36"/>
          <p:cNvGraphicFramePr/>
          <p:nvPr/>
        </p:nvGraphicFramePr>
        <p:xfrm>
          <a:off x="188063" y="1164650"/>
          <a:ext cx="8790000" cy="1803050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hello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hi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hand shake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fist bump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wave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smile 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Vocabulary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29" name="Google Shape;329;p37"/>
          <p:cNvGraphicFramePr/>
          <p:nvPr/>
        </p:nvGraphicFramePr>
        <p:xfrm>
          <a:off x="188063" y="1164650"/>
          <a:ext cx="8790000" cy="2704575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First Name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Last Name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Signature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Driver’s License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Area Code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Phone Number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ID Card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Address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Passport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>
            <a:spLocks noGrp="1"/>
          </p:cNvSpPr>
          <p:nvPr>
            <p:ph type="title"/>
          </p:nvPr>
        </p:nvSpPr>
        <p:spPr>
          <a:xfrm>
            <a:off x="885450" y="169550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highlight>
                  <a:srgbClr val="FFFF00"/>
                </a:highlight>
                <a:latin typeface="Lexend Exa"/>
                <a:ea typeface="Lexend Exa"/>
                <a:cs typeface="Lexend Exa"/>
                <a:sym typeface="Lexend Exa"/>
              </a:rPr>
              <a:t>SOUNDS- </a:t>
            </a:r>
            <a:endParaRPr sz="4500" b="1" u="sng">
              <a:highlight>
                <a:srgbClr val="FFFF00"/>
              </a:highlight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88" b="1" u="sng">
                <a:highlight>
                  <a:srgbClr val="FFFF00"/>
                </a:highlight>
                <a:latin typeface="Lexend Exa"/>
                <a:ea typeface="Lexend Exa"/>
                <a:cs typeface="Lexend Exa"/>
                <a:sym typeface="Lexend Exa"/>
              </a:rPr>
              <a:t>click on word for video connection</a:t>
            </a:r>
            <a:endParaRPr sz="2388" b="1" u="sng">
              <a:highlight>
                <a:srgbClr val="FFFF00"/>
              </a:highlight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35" name="Google Shape;335;p38"/>
          <p:cNvGraphicFramePr/>
          <p:nvPr/>
        </p:nvGraphicFramePr>
        <p:xfrm>
          <a:off x="125188" y="1013750"/>
          <a:ext cx="8790000" cy="2991740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3"/>
                        </a:rPr>
                        <a:t>/F/ir/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3"/>
                        </a:rPr>
                        <a:t>st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4"/>
                        </a:rPr>
                        <a:t>L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4"/>
                        </a:rPr>
                        <a:t>a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4"/>
                        </a:rPr>
                        <a:t>st name</a:t>
                      </a:r>
                      <a:endParaRPr sz="3300">
                        <a:highlight>
                          <a:srgbClr val="FFFF00"/>
                        </a:highlight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5"/>
                        </a:rPr>
                        <a:t>signa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5"/>
                        </a:rPr>
                        <a:t>ture</a:t>
                      </a:r>
                      <a:endParaRPr sz="3300">
                        <a:highlight>
                          <a:srgbClr val="FFFF00"/>
                        </a:highlight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Dri/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v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/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er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’s Li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c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6"/>
                        </a:rPr>
                        <a:t>ense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7"/>
                        </a:rPr>
                        <a:t>Ar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7"/>
                        </a:rPr>
                        <a:t>e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7"/>
                        </a:rPr>
                        <a:t>a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7"/>
                        </a:rPr>
                        <a:t> Code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Ph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one N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u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mb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8"/>
                        </a:rPr>
                        <a:t>er</a:t>
                      </a:r>
                      <a:endParaRPr sz="3300">
                        <a:highlight>
                          <a:srgbClr val="FFFF00"/>
                        </a:highlight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9"/>
                        </a:rPr>
                        <a:t>ID C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9"/>
                        </a:rPr>
                        <a:t>ar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9"/>
                        </a:rPr>
                        <a:t>d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ddr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e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0"/>
                        </a:rPr>
                        <a:t>ss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1"/>
                        </a:rPr>
                        <a:t>Passp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highlight>
                            <a:srgbClr val="FFFF00"/>
                          </a:highlight>
                          <a:latin typeface="Teachers"/>
                          <a:ea typeface="Teachers"/>
                          <a:cs typeface="Teachers"/>
                          <a:sym typeface="Teachers"/>
                          <a:hlinkClick r:id="rId11"/>
                        </a:rPr>
                        <a:t>or</a:t>
                      </a:r>
                      <a:r>
                        <a:rPr lang="en" sz="3300" u="sng">
                          <a:solidFill>
                            <a:schemeClr val="hlink"/>
                          </a:solidFill>
                          <a:latin typeface="Teachers"/>
                          <a:ea typeface="Teachers"/>
                          <a:cs typeface="Teachers"/>
                          <a:sym typeface="Teachers"/>
                          <a:hlinkClick r:id="rId11"/>
                        </a:rPr>
                        <a:t>t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Vocabulary: 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88" b="1" u="sng">
                <a:latin typeface="Lexend Exa"/>
                <a:ea typeface="Lexend Exa"/>
                <a:cs typeface="Lexend Exa"/>
                <a:sym typeface="Lexend Exa"/>
              </a:rPr>
              <a:t>Possessive Adjectives</a:t>
            </a:r>
            <a:endParaRPr sz="3388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41" name="Google Shape;341;p39"/>
          <p:cNvGraphicFramePr/>
          <p:nvPr/>
        </p:nvGraphicFramePr>
        <p:xfrm>
          <a:off x="365050" y="1567075"/>
          <a:ext cx="8413875" cy="2704575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80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your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his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 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Word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347" name="Google Shape;347;p40"/>
          <p:cNvGraphicFramePr/>
          <p:nvPr/>
        </p:nvGraphicFramePr>
        <p:xfrm>
          <a:off x="365063" y="1164650"/>
          <a:ext cx="8413875" cy="3606100"/>
        </p:xfrm>
        <a:graphic>
          <a:graphicData uri="http://schemas.openxmlformats.org/drawingml/2006/table">
            <a:tbl>
              <a:tblPr>
                <a:noFill/>
                <a:tableStyleId>{227AC33F-DEFE-4436-BC47-9E06D1904CD5}</a:tableStyleId>
              </a:tblPr>
              <a:tblGrid>
                <a:gridCol w="280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January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February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March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April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June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July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August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September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October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November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December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1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53" name="Google Shape;353;p41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 from the prior slide.</a:t>
            </a:r>
            <a:endParaRPr sz="2400" b="1"/>
          </a:p>
        </p:txBody>
      </p:sp>
      <p:sp>
        <p:nvSpPr>
          <p:cNvPr id="354" name="Google Shape;354;p41"/>
          <p:cNvSpPr txBox="1">
            <a:spLocks noGrp="1"/>
          </p:cNvSpPr>
          <p:nvPr>
            <p:ph type="body" idx="1"/>
          </p:nvPr>
        </p:nvSpPr>
        <p:spPr>
          <a:xfrm>
            <a:off x="338700" y="2099733"/>
            <a:ext cx="8466600" cy="1762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Hi-Hi</a:t>
            </a:r>
            <a:endParaRPr lang="en" sz="2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My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name is ___________.</a:t>
            </a:r>
            <a:endParaRPr sz="2400" b="1" dirty="0"/>
          </a:p>
          <a:p>
            <a:pPr marL="9144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 dirty="0"/>
              <a:t>What is your </a:t>
            </a:r>
            <a:r>
              <a:rPr lang="en" sz="2400" b="1" dirty="0">
                <a:solidFill>
                  <a:srgbClr val="9900FF"/>
                </a:solidFill>
              </a:rPr>
              <a:t>FIRST </a:t>
            </a:r>
            <a:r>
              <a:rPr lang="en" sz="2400" b="1" dirty="0"/>
              <a:t>name? </a:t>
            </a:r>
            <a:endParaRPr sz="2400" b="1" dirty="0"/>
          </a:p>
          <a:p>
            <a:pPr marL="9144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 dirty="0"/>
              <a:t>       </a:t>
            </a:r>
            <a:r>
              <a:rPr lang="en" sz="2400" b="1" u="sng" dirty="0">
                <a:solidFill>
                  <a:schemeClr val="hlink"/>
                </a:solidFill>
              </a:rPr>
              <a:t> </a:t>
            </a:r>
            <a:endParaRPr sz="2400" b="1" dirty="0"/>
          </a:p>
        </p:txBody>
      </p:sp>
      <p:pic>
        <p:nvPicPr>
          <p:cNvPr id="2" name="my first name is">
            <a:hlinkClick r:id="" action="ppaction://media"/>
            <a:extLst>
              <a:ext uri="{FF2B5EF4-FFF2-40B4-BE49-F238E27FC236}">
                <a16:creationId xmlns:a16="http://schemas.microsoft.com/office/drawing/2014/main" id="{33077385-E769-4394-83DB-DE5F05531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475305" y="2669964"/>
            <a:ext cx="1901163" cy="1069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516</Words>
  <Application>Microsoft Office PowerPoint</Application>
  <PresentationFormat>On-screen Show (16:9)</PresentationFormat>
  <Paragraphs>121</Paragraphs>
  <Slides>16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Nunito</vt:lpstr>
      <vt:lpstr>Teachers</vt:lpstr>
      <vt:lpstr>Arial</vt:lpstr>
      <vt:lpstr>Lexend Exa</vt:lpstr>
      <vt:lpstr>Lexend Exa Medium</vt:lpstr>
      <vt:lpstr>Shift</vt:lpstr>
      <vt:lpstr>You Need</vt:lpstr>
      <vt:lpstr>Lesson For  Unit 1: Day 2 </vt:lpstr>
      <vt:lpstr>PowerPoint Presentation</vt:lpstr>
      <vt:lpstr>Greeting</vt:lpstr>
      <vt:lpstr>Vocabulary Reading</vt:lpstr>
      <vt:lpstr>SOUNDS-  click on word for video connection</vt:lpstr>
      <vt:lpstr>Vocabulary:  Possessive Adjectives</vt:lpstr>
      <vt:lpstr>Word Reading</vt:lpstr>
      <vt:lpstr>Let’s Chat…      Speaking-Listening </vt:lpstr>
      <vt:lpstr>Let’s Chat…      Speaking-Listening </vt:lpstr>
      <vt:lpstr>Let’s Chat…      Speaking-Listening </vt:lpstr>
      <vt:lpstr>Let’s Chat…      Speaking-Listening </vt:lpstr>
      <vt:lpstr>Let’s Chat…      Speaking-Listening </vt:lpstr>
      <vt:lpstr>Let’s Chat…      Speaking-Listening </vt:lpstr>
      <vt:lpstr>PowerPoint Presentation</vt:lpstr>
      <vt:lpstr>Writing Practice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Need</dc:title>
  <dc:creator>Corrine Neville</dc:creator>
  <cp:lastModifiedBy>Corrine Neville</cp:lastModifiedBy>
  <cp:revision>9</cp:revision>
  <dcterms:modified xsi:type="dcterms:W3CDTF">2025-05-08T17:27:56Z</dcterms:modified>
</cp:coreProperties>
</file>