
<file path=[Content_Types].xml><?xml version="1.0" encoding="utf-8"?>
<Types xmlns="http://schemas.openxmlformats.org/package/2006/content-types">
  <Default Extension="png" ContentType="image/png"/>
  <Default Extension="mov" ContentType="video/quicktime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omments/comment1.xml" ContentType="application/vnd.openxmlformats-officedocument.presentationml.comments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18"/>
  </p:notesMasterIdLst>
  <p:sldIdLst>
    <p:sldId id="256" r:id="rId2"/>
    <p:sldId id="277" r:id="rId3"/>
    <p:sldId id="278" r:id="rId4"/>
    <p:sldId id="279" r:id="rId5"/>
    <p:sldId id="280" r:id="rId6"/>
    <p:sldId id="281" r:id="rId7"/>
    <p:sldId id="282" r:id="rId8"/>
    <p:sldId id="283" r:id="rId9"/>
    <p:sldId id="284" r:id="rId10"/>
    <p:sldId id="285" r:id="rId11"/>
    <p:sldId id="286" r:id="rId12"/>
    <p:sldId id="287" r:id="rId13"/>
    <p:sldId id="288" r:id="rId14"/>
    <p:sldId id="289" r:id="rId15"/>
    <p:sldId id="290" r:id="rId16"/>
    <p:sldId id="291" r:id="rId17"/>
  </p:sldIdLst>
  <p:sldSz cx="9144000" cy="5143500" type="screen16x9"/>
  <p:notesSz cx="6858000" cy="9144000"/>
  <p:embeddedFontLst>
    <p:embeddedFont>
      <p:font typeface="Lexend Exa" panose="020B0604020202020204" charset="0"/>
      <p:regular r:id="rId19"/>
      <p:bold r:id="rId20"/>
    </p:embeddedFont>
    <p:embeddedFont>
      <p:font typeface="Lexend Exa Medium" panose="020B0604020202020204" charset="0"/>
      <p:regular r:id="rId21"/>
      <p:bold r:id="rId22"/>
    </p:embeddedFont>
    <p:embeddedFont>
      <p:font typeface="Nunito" panose="020B0604020202020204" charset="0"/>
      <p:regular r:id="rId23"/>
      <p:bold r:id="rId24"/>
      <p:italic r:id="rId25"/>
      <p:boldItalic r:id="rId26"/>
    </p:embeddedFont>
    <p:embeddedFont>
      <p:font typeface="Teachers" panose="020B0604020202020204" charset="0"/>
      <p:regular r:id="rId27"/>
      <p:bold r:id="rId28"/>
      <p:italic r:id="rId29"/>
      <p:boldItalic r:id="rId30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Corrine Neville" initials="" lastIdx="3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227AC33F-DEFE-4436-BC47-9E06D1904CD5}">
  <a:tblStyle styleId="{227AC33F-DEFE-4436-BC47-9E06D1904CD5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7" d="100"/>
          <a:sy n="97" d="100"/>
        </p:scale>
        <p:origin x="400" y="5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26" Type="http://schemas.openxmlformats.org/officeDocument/2006/relationships/font" Target="fonts/font8.fntdata"/><Relationship Id="rId3" Type="http://schemas.openxmlformats.org/officeDocument/2006/relationships/slide" Target="slides/slide2.xml"/><Relationship Id="rId21" Type="http://schemas.openxmlformats.org/officeDocument/2006/relationships/font" Target="fonts/font3.fntdata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7.fntdata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2.fntdata"/><Relationship Id="rId29" Type="http://schemas.openxmlformats.org/officeDocument/2006/relationships/font" Target="fonts/font11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6.fntdata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5.fntdata"/><Relationship Id="rId28" Type="http://schemas.openxmlformats.org/officeDocument/2006/relationships/font" Target="fonts/font10.fntdata"/><Relationship Id="rId10" Type="http://schemas.openxmlformats.org/officeDocument/2006/relationships/slide" Target="slides/slide9.xml"/><Relationship Id="rId19" Type="http://schemas.openxmlformats.org/officeDocument/2006/relationships/font" Target="fonts/font1.fntdata"/><Relationship Id="rId31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4.fntdata"/><Relationship Id="rId27" Type="http://schemas.openxmlformats.org/officeDocument/2006/relationships/font" Target="fonts/font9.fntdata"/><Relationship Id="rId30" Type="http://schemas.openxmlformats.org/officeDocument/2006/relationships/font" Target="fonts/font12.fntdata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0" dt="2025-04-29T17:53:52.816" idx="3">
    <p:pos x="557" y="106"/>
    <p:text>day 1 model
day 2 see video connections</p:text>
  </p:cm>
  <p:cm authorId="0" dt="2025-04-29T18:25:31.267" idx="2">
    <p:pos x="78" y="638"/>
    <p:text>add</p:text>
  </p:cm>
</p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g31e7143c10f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6" name="Google Shape;126;g31e7143c10f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Make sure to create wait time to have translator translate.</a:t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6" name="Google Shape;356;g33ed1bc3f0b_1_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7" name="Google Shape;357;g33ed1bc3f0b_1_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3" name="Google Shape;363;g33ed1bc3f0b_1_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4" name="Google Shape;364;g33ed1bc3f0b_1_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0" name="Google Shape;370;g33ed1bc3f0b_1_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1" name="Google Shape;371;g33ed1bc3f0b_1_3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7" name="Google Shape;377;g33f263353ed_1_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8" name="Google Shape;378;g33f263353ed_1_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4" name="Google Shape;384;g33f263353ed_1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5" name="Google Shape;385;g33f263353ed_1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1" name="Google Shape;391;g31e7143c10f_0_6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2" name="Google Shape;392;g31e7143c10f_0_6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7" name="Google Shape;397;g33ed1bc3f0b_0_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8" name="Google Shape;398;g33ed1bc3f0b_0_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Rat – bag (sack)</a:t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" name="Google Shape;309;g351b45d9f65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0" name="Google Shape;310;g351b45d9f65_0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" name="Google Shape;314;g31e7143c10f_0_6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5" name="Google Shape;315;g31e7143c10f_0_6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" name="Google Shape;319;g34aa49b875f_0_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0" name="Google Shape;320;g34aa49b875f_0_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" name="Google Shape;325;g34aa49b875f_0_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6" name="Google Shape;326;g34aa49b875f_0_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1" name="Google Shape;331;g351b45d9f65_1_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2" name="Google Shape;332;g351b45d9f65_1_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" name="Google Shape;337;g34aa49b875f_0_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8" name="Google Shape;338;g34aa49b875f_0_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" name="Google Shape;343;g34aa49b875f_0_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4" name="Google Shape;344;g34aa49b875f_0_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9" name="Google Shape;349;g33ed1bc3f0b_1_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0" name="Google Shape;350;g33ed1bc3f0b_1_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bg>
      <p:bgPr>
        <a:solidFill>
          <a:schemeClr val="accent6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31" y="2824500"/>
            <a:ext cx="7370400" cy="2319000"/>
          </a:xfrm>
          <a:prstGeom prst="rtTriangl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" name="Google Shape;11;p2"/>
          <p:cNvSpPr/>
          <p:nvPr/>
        </p:nvSpPr>
        <p:spPr>
          <a:xfrm flipH="1">
            <a:off x="3582600" y="1550700"/>
            <a:ext cx="5561400" cy="3592800"/>
          </a:xfrm>
          <a:prstGeom prst="rtTriangl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" name="Google Shape;12;p2"/>
          <p:cNvSpPr/>
          <p:nvPr/>
        </p:nvSpPr>
        <p:spPr>
          <a:xfrm rot="10800000">
            <a:off x="5058905" y="0"/>
            <a:ext cx="4085100" cy="2052600"/>
          </a:xfrm>
          <a:prstGeom prst="rtTriangl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" name="Google Shape;13;p2"/>
          <p:cNvSpPr/>
          <p:nvPr/>
        </p:nvSpPr>
        <p:spPr>
          <a:xfrm>
            <a:off x="20327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sy="101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" name="Google Shape;14;p2"/>
          <p:cNvGrpSpPr/>
          <p:nvPr/>
        </p:nvGrpSpPr>
        <p:grpSpPr>
          <a:xfrm>
            <a:off x="255200" y="592"/>
            <a:ext cx="2250363" cy="1044300"/>
            <a:chOff x="255200" y="592"/>
            <a:chExt cx="2250363" cy="1044300"/>
          </a:xfrm>
        </p:grpSpPr>
        <p:sp>
          <p:nvSpPr>
            <p:cNvPr id="15" name="Google Shape;15;p2"/>
            <p:cNvSpPr/>
            <p:nvPr/>
          </p:nvSpPr>
          <p:spPr>
            <a:xfrm>
              <a:off x="764063" y="592"/>
              <a:ext cx="1741500" cy="1044300"/>
            </a:xfrm>
            <a:prstGeom prst="parallelogram">
              <a:avLst>
                <a:gd name="adj" fmla="val 153193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16;p2"/>
            <p:cNvSpPr/>
            <p:nvPr/>
          </p:nvSpPr>
          <p:spPr>
            <a:xfrm>
              <a:off x="509632" y="592"/>
              <a:ext cx="1741500" cy="1044300"/>
            </a:xfrm>
            <a:prstGeom prst="parallelogram">
              <a:avLst>
                <a:gd name="adj" fmla="val 153193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7;p2"/>
            <p:cNvSpPr/>
            <p:nvPr/>
          </p:nvSpPr>
          <p:spPr>
            <a:xfrm>
              <a:off x="255200" y="592"/>
              <a:ext cx="1741500" cy="1044300"/>
            </a:xfrm>
            <a:prstGeom prst="parallelogram">
              <a:avLst>
                <a:gd name="adj" fmla="val 153193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8" name="Google Shape;18;p2"/>
          <p:cNvGrpSpPr/>
          <p:nvPr/>
        </p:nvGrpSpPr>
        <p:grpSpPr>
          <a:xfrm>
            <a:off x="905395" y="592"/>
            <a:ext cx="2250363" cy="1044300"/>
            <a:chOff x="905395" y="592"/>
            <a:chExt cx="2250363" cy="1044300"/>
          </a:xfrm>
        </p:grpSpPr>
        <p:sp>
          <p:nvSpPr>
            <p:cNvPr id="19" name="Google Shape;19;p2"/>
            <p:cNvSpPr/>
            <p:nvPr/>
          </p:nvSpPr>
          <p:spPr>
            <a:xfrm>
              <a:off x="1414258" y="592"/>
              <a:ext cx="1741500" cy="1044300"/>
            </a:xfrm>
            <a:prstGeom prst="parallelogram">
              <a:avLst>
                <a:gd name="adj" fmla="val 153193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20;p2"/>
            <p:cNvSpPr/>
            <p:nvPr/>
          </p:nvSpPr>
          <p:spPr>
            <a:xfrm>
              <a:off x="1159826" y="592"/>
              <a:ext cx="1741500" cy="1044300"/>
            </a:xfrm>
            <a:prstGeom prst="parallelogram">
              <a:avLst>
                <a:gd name="adj" fmla="val 153193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21;p2"/>
            <p:cNvSpPr/>
            <p:nvPr/>
          </p:nvSpPr>
          <p:spPr>
            <a:xfrm>
              <a:off x="905395" y="592"/>
              <a:ext cx="1741500" cy="1044300"/>
            </a:xfrm>
            <a:prstGeom prst="parallelogram">
              <a:avLst>
                <a:gd name="adj" fmla="val 153193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2" name="Google Shape;22;p2"/>
          <p:cNvGrpSpPr/>
          <p:nvPr/>
        </p:nvGrpSpPr>
        <p:grpSpPr>
          <a:xfrm>
            <a:off x="7057468" y="5088"/>
            <a:ext cx="1851282" cy="752108"/>
            <a:chOff x="6917201" y="0"/>
            <a:chExt cx="2227777" cy="863400"/>
          </a:xfrm>
        </p:grpSpPr>
        <p:sp>
          <p:nvSpPr>
            <p:cNvPr id="23" name="Google Shape;23;p2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24;p2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25;p2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6" name="Google Shape;26;p2"/>
          <p:cNvGrpSpPr/>
          <p:nvPr/>
        </p:nvGrpSpPr>
        <p:grpSpPr>
          <a:xfrm>
            <a:off x="6553032" y="4217852"/>
            <a:ext cx="2389068" cy="925737"/>
            <a:chOff x="6917201" y="0"/>
            <a:chExt cx="2227777" cy="863400"/>
          </a:xfrm>
        </p:grpSpPr>
        <p:sp>
          <p:nvSpPr>
            <p:cNvPr id="27" name="Google Shape;27;p2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28;p2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29;p2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0" name="Google Shape;30;p2"/>
          <p:cNvGrpSpPr/>
          <p:nvPr/>
        </p:nvGrpSpPr>
        <p:grpSpPr>
          <a:xfrm>
            <a:off x="199149" y="4055652"/>
            <a:ext cx="2795414" cy="1083308"/>
            <a:chOff x="6917201" y="0"/>
            <a:chExt cx="2227777" cy="863400"/>
          </a:xfrm>
        </p:grpSpPr>
        <p:sp>
          <p:nvSpPr>
            <p:cNvPr id="31" name="Google Shape;31;p2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32;p2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33;p2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4" name="Google Shape;34;p2"/>
          <p:cNvSpPr txBox="1">
            <a:spLocks noGrp="1"/>
          </p:cNvSpPr>
          <p:nvPr>
            <p:ph type="ctrTitle"/>
          </p:nvPr>
        </p:nvSpPr>
        <p:spPr>
          <a:xfrm>
            <a:off x="1858703" y="1822833"/>
            <a:ext cx="5361300" cy="1448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1pPr>
            <a:lvl2pPr lvl="1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2pPr>
            <a:lvl3pPr lvl="2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3pPr>
            <a:lvl4pPr lvl="3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4pPr>
            <a:lvl5pPr lvl="4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5pPr>
            <a:lvl6pPr lvl="5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6pPr>
            <a:lvl7pPr lvl="6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7pPr>
            <a:lvl8pPr lvl="7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8pPr>
            <a:lvl9pPr lvl="8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9pPr>
          </a:lstStyle>
          <a:p>
            <a:endParaRPr/>
          </a:p>
        </p:txBody>
      </p:sp>
      <p:sp>
        <p:nvSpPr>
          <p:cNvPr id="35" name="Google Shape;35;p2"/>
          <p:cNvSpPr txBox="1">
            <a:spLocks noGrp="1"/>
          </p:cNvSpPr>
          <p:nvPr>
            <p:ph type="subTitle" idx="1"/>
          </p:nvPr>
        </p:nvSpPr>
        <p:spPr>
          <a:xfrm>
            <a:off x="1858700" y="3413158"/>
            <a:ext cx="5361300" cy="52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36" name="Google Shape;36;p2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bg>
      <p:bgPr>
        <a:solidFill>
          <a:schemeClr val="accent3"/>
        </a:solidFill>
        <a:effectLst/>
      </p:bgPr>
    </p:bg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11"/>
          <p:cNvSpPr/>
          <p:nvPr/>
        </p:nvSpPr>
        <p:spPr>
          <a:xfrm flipH="1">
            <a:off x="5569200" y="2834075"/>
            <a:ext cx="3574800" cy="2309400"/>
          </a:xfrm>
          <a:prstGeom prst="rtTriangle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1" name="Google Shape;111;p11"/>
          <p:cNvGrpSpPr/>
          <p:nvPr/>
        </p:nvGrpSpPr>
        <p:grpSpPr>
          <a:xfrm>
            <a:off x="5959222" y="4119576"/>
            <a:ext cx="2520952" cy="1024165"/>
            <a:chOff x="6917201" y="0"/>
            <a:chExt cx="2227777" cy="863400"/>
          </a:xfrm>
        </p:grpSpPr>
        <p:sp>
          <p:nvSpPr>
            <p:cNvPr id="112" name="Google Shape;112;p11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113;p11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" name="Google Shape;114;p11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5" name="Google Shape;115;p11"/>
          <p:cNvGrpSpPr/>
          <p:nvPr/>
        </p:nvGrpSpPr>
        <p:grpSpPr>
          <a:xfrm>
            <a:off x="199149" y="2"/>
            <a:ext cx="2795414" cy="1083308"/>
            <a:chOff x="6917201" y="0"/>
            <a:chExt cx="2227777" cy="863400"/>
          </a:xfrm>
        </p:grpSpPr>
        <p:sp>
          <p:nvSpPr>
            <p:cNvPr id="116" name="Google Shape;116;p11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" name="Google Shape;117;p11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" name="Google Shape;118;p11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9" name="Google Shape;119;p11"/>
          <p:cNvSpPr txBox="1">
            <a:spLocks noGrp="1"/>
          </p:cNvSpPr>
          <p:nvPr>
            <p:ph type="title" hasCustomPrompt="1"/>
          </p:nvPr>
        </p:nvSpPr>
        <p:spPr>
          <a:xfrm>
            <a:off x="1385850" y="1383850"/>
            <a:ext cx="6372300" cy="1379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20" name="Google Shape;120;p11"/>
          <p:cNvSpPr txBox="1">
            <a:spLocks noGrp="1"/>
          </p:cNvSpPr>
          <p:nvPr>
            <p:ph type="body" idx="1"/>
          </p:nvPr>
        </p:nvSpPr>
        <p:spPr>
          <a:xfrm>
            <a:off x="1385850" y="2863850"/>
            <a:ext cx="6372300" cy="641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23850" algn="ctr">
              <a:spcBef>
                <a:spcPts val="0"/>
              </a:spcBef>
              <a:spcAft>
                <a:spcPts val="0"/>
              </a:spcAft>
              <a:buSzPts val="1500"/>
              <a:buChar char="●"/>
              <a:defRPr/>
            </a:lvl1pPr>
            <a:lvl2pPr marL="914400" lvl="1" indent="-311150" algn="ctr">
              <a:spcBef>
                <a:spcPts val="0"/>
              </a:spcBef>
              <a:spcAft>
                <a:spcPts val="0"/>
              </a:spcAft>
              <a:buSzPts val="1300"/>
              <a:buChar char="○"/>
              <a:defRPr/>
            </a:lvl2pPr>
            <a:lvl3pPr marL="1371600" lvl="2" indent="-311150" algn="ctr">
              <a:spcBef>
                <a:spcPts val="0"/>
              </a:spcBef>
              <a:spcAft>
                <a:spcPts val="0"/>
              </a:spcAft>
              <a:buSzPts val="1300"/>
              <a:buChar char="■"/>
              <a:defRPr/>
            </a:lvl3pPr>
            <a:lvl4pPr marL="1828800" lvl="3" indent="-311150" algn="ctr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4pPr>
            <a:lvl5pPr marL="2286000" lvl="4" indent="-311150" algn="ctr">
              <a:spcBef>
                <a:spcPts val="0"/>
              </a:spcBef>
              <a:spcAft>
                <a:spcPts val="0"/>
              </a:spcAft>
              <a:buSzPts val="1300"/>
              <a:buChar char="○"/>
              <a:defRPr/>
            </a:lvl5pPr>
            <a:lvl6pPr marL="2743200" lvl="5" indent="-311150" algn="ctr">
              <a:spcBef>
                <a:spcPts val="0"/>
              </a:spcBef>
              <a:spcAft>
                <a:spcPts val="0"/>
              </a:spcAft>
              <a:buSzPts val="1300"/>
              <a:buChar char="■"/>
              <a:defRPr/>
            </a:lvl6pPr>
            <a:lvl7pPr marL="3200400" lvl="6" indent="-311150" algn="ctr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7pPr>
            <a:lvl8pPr marL="3657600" lvl="7" indent="-311150" algn="ctr">
              <a:spcBef>
                <a:spcPts val="0"/>
              </a:spcBef>
              <a:spcAft>
                <a:spcPts val="0"/>
              </a:spcAft>
              <a:buSzPts val="1300"/>
              <a:buChar char="○"/>
              <a:defRPr/>
            </a:lvl8pPr>
            <a:lvl9pPr marL="4114800" lvl="8" indent="-311150" algn="ctr">
              <a:spcBef>
                <a:spcPts val="0"/>
              </a:spcBef>
              <a:spcAft>
                <a:spcPts val="0"/>
              </a:spcAft>
              <a:buSzPts val="1300"/>
              <a:buChar char="■"/>
              <a:defRPr/>
            </a:lvl9pPr>
          </a:lstStyle>
          <a:p>
            <a:endParaRPr/>
          </a:p>
        </p:txBody>
      </p:sp>
      <p:sp>
        <p:nvSpPr>
          <p:cNvPr id="121" name="Google Shape;121;p11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12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bg>
      <p:bgPr>
        <a:solidFill>
          <a:schemeClr val="accent3"/>
        </a:solidFill>
        <a:effectLst/>
      </p:bgPr>
    </p:bg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3"/>
          <p:cNvSpPr/>
          <p:nvPr/>
        </p:nvSpPr>
        <p:spPr>
          <a:xfrm flipH="1">
            <a:off x="4757100" y="2309400"/>
            <a:ext cx="4386900" cy="2834100"/>
          </a:xfrm>
          <a:prstGeom prst="rtTriangle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9" name="Google Shape;39;p3"/>
          <p:cNvGrpSpPr/>
          <p:nvPr/>
        </p:nvGrpSpPr>
        <p:grpSpPr>
          <a:xfrm>
            <a:off x="5594191" y="3961115"/>
            <a:ext cx="2910145" cy="1182340"/>
            <a:chOff x="6917201" y="0"/>
            <a:chExt cx="2227777" cy="863400"/>
          </a:xfrm>
        </p:grpSpPr>
        <p:sp>
          <p:nvSpPr>
            <p:cNvPr id="40" name="Google Shape;40;p3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41;p3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42;p3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3" name="Google Shape;43;p3"/>
          <p:cNvGrpSpPr/>
          <p:nvPr/>
        </p:nvGrpSpPr>
        <p:grpSpPr>
          <a:xfrm>
            <a:off x="199149" y="2"/>
            <a:ext cx="2795414" cy="1083308"/>
            <a:chOff x="6917201" y="0"/>
            <a:chExt cx="2227777" cy="863400"/>
          </a:xfrm>
        </p:grpSpPr>
        <p:sp>
          <p:nvSpPr>
            <p:cNvPr id="44" name="Google Shape;44;p3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45;p3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46;p3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7" name="Google Shape;47;p3"/>
          <p:cNvSpPr txBox="1">
            <a:spLocks noGrp="1"/>
          </p:cNvSpPr>
          <p:nvPr>
            <p:ph type="title"/>
          </p:nvPr>
        </p:nvSpPr>
        <p:spPr>
          <a:xfrm>
            <a:off x="1888684" y="1746100"/>
            <a:ext cx="5377500" cy="1646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48" name="Google Shape;48;p3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bg>
      <p:bgPr>
        <a:solidFill>
          <a:schemeClr val="dk2"/>
        </a:solidFill>
        <a:effectLst/>
      </p:bgPr>
    </p:bg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4"/>
          <p:cNvSpPr/>
          <p:nvPr/>
        </p:nvSpPr>
        <p:spPr>
          <a:xfrm flipH="1">
            <a:off x="3582600" y="1550700"/>
            <a:ext cx="5561400" cy="35928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" name="Google Shape;51;p4"/>
          <p:cNvSpPr/>
          <p:nvPr/>
        </p:nvSpPr>
        <p:spPr>
          <a:xfrm>
            <a:off x="31" y="2824500"/>
            <a:ext cx="7370400" cy="2319000"/>
          </a:xfrm>
          <a:prstGeom prst="rtTriangl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" name="Google Shape;52;p4"/>
          <p:cNvSpPr/>
          <p:nvPr/>
        </p:nvSpPr>
        <p:spPr>
          <a:xfrm>
            <a:off x="20322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sy="101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53;p4"/>
          <p:cNvSpPr txBox="1">
            <a:spLocks noGrp="1"/>
          </p:cNvSpPr>
          <p:nvPr>
            <p:ph type="title"/>
          </p:nvPr>
        </p:nvSpPr>
        <p:spPr>
          <a:xfrm>
            <a:off x="819150" y="845600"/>
            <a:ext cx="7505700" cy="95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Lexend Exa Medium"/>
              <a:buNone/>
              <a:defRPr sz="3000">
                <a:solidFill>
                  <a:srgbClr val="000000"/>
                </a:solidFill>
                <a:latin typeface="Lexend Exa Medium"/>
                <a:ea typeface="Lexend Exa Medium"/>
                <a:cs typeface="Lexend Exa Medium"/>
                <a:sym typeface="Lexend Exa Medium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54" name="Google Shape;54;p4"/>
          <p:cNvSpPr txBox="1">
            <a:spLocks noGrp="1"/>
          </p:cNvSpPr>
          <p:nvPr>
            <p:ph type="body" idx="1"/>
          </p:nvPr>
        </p:nvSpPr>
        <p:spPr>
          <a:xfrm>
            <a:off x="819150" y="1990725"/>
            <a:ext cx="7505700" cy="244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23850">
              <a:spcBef>
                <a:spcPts val="0"/>
              </a:spcBef>
              <a:spcAft>
                <a:spcPts val="0"/>
              </a:spcAft>
              <a:buSzPts val="1500"/>
              <a:buFont typeface="Lexend Exa"/>
              <a:buChar char="●"/>
              <a:defRPr>
                <a:latin typeface="Lexend Exa"/>
                <a:ea typeface="Lexend Exa"/>
                <a:cs typeface="Lexend Exa"/>
                <a:sym typeface="Lexend Exa"/>
              </a:defRPr>
            </a:lvl1pPr>
            <a:lvl2pPr marL="914400" lvl="1" indent="-311150">
              <a:spcBef>
                <a:spcPts val="0"/>
              </a:spcBef>
              <a:spcAft>
                <a:spcPts val="0"/>
              </a:spcAft>
              <a:buSzPts val="1300"/>
              <a:buFont typeface="Lexend Exa"/>
              <a:buChar char="○"/>
              <a:defRPr>
                <a:latin typeface="Lexend Exa"/>
                <a:ea typeface="Lexend Exa"/>
                <a:cs typeface="Lexend Exa"/>
                <a:sym typeface="Lexend Exa"/>
              </a:defRPr>
            </a:lvl2pPr>
            <a:lvl3pPr marL="1371600" lvl="2" indent="-311150">
              <a:spcBef>
                <a:spcPts val="0"/>
              </a:spcBef>
              <a:spcAft>
                <a:spcPts val="0"/>
              </a:spcAft>
              <a:buSzPts val="1300"/>
              <a:buFont typeface="Lexend Exa"/>
              <a:buChar char="■"/>
              <a:defRPr>
                <a:latin typeface="Lexend Exa"/>
                <a:ea typeface="Lexend Exa"/>
                <a:cs typeface="Lexend Exa"/>
                <a:sym typeface="Lexend Exa"/>
              </a:defRPr>
            </a:lvl3pPr>
            <a:lvl4pPr marL="1828800" lvl="3" indent="-311150">
              <a:spcBef>
                <a:spcPts val="0"/>
              </a:spcBef>
              <a:spcAft>
                <a:spcPts val="0"/>
              </a:spcAft>
              <a:buSzPts val="1300"/>
              <a:buFont typeface="Lexend Exa"/>
              <a:buChar char="●"/>
              <a:defRPr>
                <a:latin typeface="Lexend Exa"/>
                <a:ea typeface="Lexend Exa"/>
                <a:cs typeface="Lexend Exa"/>
                <a:sym typeface="Lexend Exa"/>
              </a:defRPr>
            </a:lvl4pPr>
            <a:lvl5pPr marL="2286000" lvl="4" indent="-311150">
              <a:spcBef>
                <a:spcPts val="0"/>
              </a:spcBef>
              <a:spcAft>
                <a:spcPts val="0"/>
              </a:spcAft>
              <a:buSzPts val="1300"/>
              <a:buFont typeface="Lexend Exa"/>
              <a:buChar char="○"/>
              <a:defRPr>
                <a:latin typeface="Lexend Exa"/>
                <a:ea typeface="Lexend Exa"/>
                <a:cs typeface="Lexend Exa"/>
                <a:sym typeface="Lexend Exa"/>
              </a:defRPr>
            </a:lvl5pPr>
            <a:lvl6pPr marL="2743200" lvl="5" indent="-311150">
              <a:spcBef>
                <a:spcPts val="0"/>
              </a:spcBef>
              <a:spcAft>
                <a:spcPts val="0"/>
              </a:spcAft>
              <a:buSzPts val="1300"/>
              <a:buFont typeface="Lexend Exa"/>
              <a:buChar char="■"/>
              <a:defRPr>
                <a:latin typeface="Lexend Exa"/>
                <a:ea typeface="Lexend Exa"/>
                <a:cs typeface="Lexend Exa"/>
                <a:sym typeface="Lexend Exa"/>
              </a:defRPr>
            </a:lvl6pPr>
            <a:lvl7pPr marL="3200400" lvl="6" indent="-311150">
              <a:spcBef>
                <a:spcPts val="0"/>
              </a:spcBef>
              <a:spcAft>
                <a:spcPts val="0"/>
              </a:spcAft>
              <a:buSzPts val="1300"/>
              <a:buFont typeface="Lexend Exa"/>
              <a:buChar char="●"/>
              <a:defRPr>
                <a:latin typeface="Lexend Exa"/>
                <a:ea typeface="Lexend Exa"/>
                <a:cs typeface="Lexend Exa"/>
                <a:sym typeface="Lexend Exa"/>
              </a:defRPr>
            </a:lvl7pPr>
            <a:lvl8pPr marL="3657600" lvl="7" indent="-311150">
              <a:spcBef>
                <a:spcPts val="0"/>
              </a:spcBef>
              <a:spcAft>
                <a:spcPts val="0"/>
              </a:spcAft>
              <a:buSzPts val="1300"/>
              <a:buFont typeface="Lexend Exa"/>
              <a:buChar char="○"/>
              <a:defRPr>
                <a:latin typeface="Lexend Exa"/>
                <a:ea typeface="Lexend Exa"/>
                <a:cs typeface="Lexend Exa"/>
                <a:sym typeface="Lexend Exa"/>
              </a:defRPr>
            </a:lvl8pPr>
            <a:lvl9pPr marL="4114800" lvl="8" indent="-311150">
              <a:spcBef>
                <a:spcPts val="0"/>
              </a:spcBef>
              <a:spcAft>
                <a:spcPts val="0"/>
              </a:spcAft>
              <a:buSzPts val="1300"/>
              <a:buFont typeface="Lexend Exa"/>
              <a:buChar char="■"/>
              <a:defRPr>
                <a:latin typeface="Lexend Exa"/>
                <a:ea typeface="Lexend Exa"/>
                <a:cs typeface="Lexend Exa"/>
                <a:sym typeface="Lexend Exa"/>
              </a:defRPr>
            </a:lvl9pPr>
          </a:lstStyle>
          <a:p>
            <a:endParaRPr/>
          </a:p>
        </p:txBody>
      </p:sp>
      <p:sp>
        <p:nvSpPr>
          <p:cNvPr id="55" name="Google Shape;55;p4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bg>
      <p:bgPr>
        <a:solidFill>
          <a:schemeClr val="dk2"/>
        </a:solidFill>
        <a:effectLst/>
      </p:bgPr>
    </p:bg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5"/>
          <p:cNvSpPr/>
          <p:nvPr/>
        </p:nvSpPr>
        <p:spPr>
          <a:xfrm flipH="1">
            <a:off x="3582600" y="1550700"/>
            <a:ext cx="5561400" cy="35928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58;p5"/>
          <p:cNvSpPr/>
          <p:nvPr/>
        </p:nvSpPr>
        <p:spPr>
          <a:xfrm>
            <a:off x="31" y="2824500"/>
            <a:ext cx="7370400" cy="2319000"/>
          </a:xfrm>
          <a:prstGeom prst="rtTriangl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59;p5"/>
          <p:cNvSpPr/>
          <p:nvPr/>
        </p:nvSpPr>
        <p:spPr>
          <a:xfrm>
            <a:off x="20322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sy="101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60;p5"/>
          <p:cNvSpPr txBox="1">
            <a:spLocks noGrp="1"/>
          </p:cNvSpPr>
          <p:nvPr>
            <p:ph type="title"/>
          </p:nvPr>
        </p:nvSpPr>
        <p:spPr>
          <a:xfrm>
            <a:off x="819150" y="845600"/>
            <a:ext cx="7505700" cy="95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61" name="Google Shape;61;p5"/>
          <p:cNvSpPr txBox="1">
            <a:spLocks noGrp="1"/>
          </p:cNvSpPr>
          <p:nvPr>
            <p:ph type="body" idx="1"/>
          </p:nvPr>
        </p:nvSpPr>
        <p:spPr>
          <a:xfrm>
            <a:off x="819150" y="1990725"/>
            <a:ext cx="3686100" cy="244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23850">
              <a:spcBef>
                <a:spcPts val="0"/>
              </a:spcBef>
              <a:spcAft>
                <a:spcPts val="0"/>
              </a:spcAft>
              <a:buSzPts val="1500"/>
              <a:buChar char="●"/>
              <a:defRPr/>
            </a:lvl1pPr>
            <a:lvl2pPr marL="914400" lvl="1" indent="-311150">
              <a:spcBef>
                <a:spcPts val="0"/>
              </a:spcBef>
              <a:spcAft>
                <a:spcPts val="0"/>
              </a:spcAft>
              <a:buSzPts val="1300"/>
              <a:buChar char="○"/>
              <a:defRPr/>
            </a:lvl2pPr>
            <a:lvl3pPr marL="1371600" lvl="2" indent="-311150">
              <a:spcBef>
                <a:spcPts val="0"/>
              </a:spcBef>
              <a:spcAft>
                <a:spcPts val="0"/>
              </a:spcAft>
              <a:buSzPts val="1300"/>
              <a:buChar char="■"/>
              <a:defRPr/>
            </a:lvl3pPr>
            <a:lvl4pPr marL="1828800" lvl="3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4pPr>
            <a:lvl5pPr marL="2286000" lvl="4" indent="-311150">
              <a:spcBef>
                <a:spcPts val="0"/>
              </a:spcBef>
              <a:spcAft>
                <a:spcPts val="0"/>
              </a:spcAft>
              <a:buSzPts val="1300"/>
              <a:buChar char="○"/>
              <a:defRPr/>
            </a:lvl5pPr>
            <a:lvl6pPr marL="2743200" lvl="5" indent="-311150">
              <a:spcBef>
                <a:spcPts val="0"/>
              </a:spcBef>
              <a:spcAft>
                <a:spcPts val="0"/>
              </a:spcAft>
              <a:buSzPts val="1300"/>
              <a:buChar char="■"/>
              <a:defRPr/>
            </a:lvl6pPr>
            <a:lvl7pPr marL="3200400" lvl="6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7pPr>
            <a:lvl8pPr marL="3657600" lvl="7" indent="-311150">
              <a:spcBef>
                <a:spcPts val="0"/>
              </a:spcBef>
              <a:spcAft>
                <a:spcPts val="0"/>
              </a:spcAft>
              <a:buSzPts val="1300"/>
              <a:buChar char="○"/>
              <a:defRPr/>
            </a:lvl8pPr>
            <a:lvl9pPr marL="4114800" lvl="8" indent="-311150">
              <a:spcBef>
                <a:spcPts val="0"/>
              </a:spcBef>
              <a:spcAft>
                <a:spcPts val="0"/>
              </a:spcAft>
              <a:buSzPts val="1300"/>
              <a:buChar char="■"/>
              <a:defRPr/>
            </a:lvl9pPr>
          </a:lstStyle>
          <a:p>
            <a:endParaRPr/>
          </a:p>
        </p:txBody>
      </p:sp>
      <p:sp>
        <p:nvSpPr>
          <p:cNvPr id="62" name="Google Shape;62;p5"/>
          <p:cNvSpPr txBox="1">
            <a:spLocks noGrp="1"/>
          </p:cNvSpPr>
          <p:nvPr>
            <p:ph type="body" idx="2"/>
          </p:nvPr>
        </p:nvSpPr>
        <p:spPr>
          <a:xfrm>
            <a:off x="4638675" y="1990725"/>
            <a:ext cx="3686100" cy="244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23850">
              <a:spcBef>
                <a:spcPts val="0"/>
              </a:spcBef>
              <a:spcAft>
                <a:spcPts val="0"/>
              </a:spcAft>
              <a:buSzPts val="1500"/>
              <a:buChar char="●"/>
              <a:defRPr/>
            </a:lvl1pPr>
            <a:lvl2pPr marL="914400" lvl="1" indent="-311150">
              <a:spcBef>
                <a:spcPts val="0"/>
              </a:spcBef>
              <a:spcAft>
                <a:spcPts val="0"/>
              </a:spcAft>
              <a:buSzPts val="1300"/>
              <a:buChar char="○"/>
              <a:defRPr/>
            </a:lvl2pPr>
            <a:lvl3pPr marL="1371600" lvl="2" indent="-311150">
              <a:spcBef>
                <a:spcPts val="0"/>
              </a:spcBef>
              <a:spcAft>
                <a:spcPts val="0"/>
              </a:spcAft>
              <a:buSzPts val="1300"/>
              <a:buChar char="■"/>
              <a:defRPr/>
            </a:lvl3pPr>
            <a:lvl4pPr marL="1828800" lvl="3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4pPr>
            <a:lvl5pPr marL="2286000" lvl="4" indent="-311150">
              <a:spcBef>
                <a:spcPts val="0"/>
              </a:spcBef>
              <a:spcAft>
                <a:spcPts val="0"/>
              </a:spcAft>
              <a:buSzPts val="1300"/>
              <a:buChar char="○"/>
              <a:defRPr/>
            </a:lvl5pPr>
            <a:lvl6pPr marL="2743200" lvl="5" indent="-311150">
              <a:spcBef>
                <a:spcPts val="0"/>
              </a:spcBef>
              <a:spcAft>
                <a:spcPts val="0"/>
              </a:spcAft>
              <a:buSzPts val="1300"/>
              <a:buChar char="■"/>
              <a:defRPr/>
            </a:lvl6pPr>
            <a:lvl7pPr marL="3200400" lvl="6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7pPr>
            <a:lvl8pPr marL="3657600" lvl="7" indent="-311150">
              <a:spcBef>
                <a:spcPts val="0"/>
              </a:spcBef>
              <a:spcAft>
                <a:spcPts val="0"/>
              </a:spcAft>
              <a:buSzPts val="1300"/>
              <a:buChar char="○"/>
              <a:defRPr/>
            </a:lvl8pPr>
            <a:lvl9pPr marL="4114800" lvl="8" indent="-311150">
              <a:spcBef>
                <a:spcPts val="0"/>
              </a:spcBef>
              <a:spcAft>
                <a:spcPts val="0"/>
              </a:spcAft>
              <a:buSzPts val="1300"/>
              <a:buChar char="■"/>
              <a:defRPr/>
            </a:lvl9pPr>
          </a:lstStyle>
          <a:p>
            <a:endParaRPr/>
          </a:p>
        </p:txBody>
      </p:sp>
      <p:sp>
        <p:nvSpPr>
          <p:cNvPr id="63" name="Google Shape;63;p5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bg>
      <p:bgPr>
        <a:solidFill>
          <a:schemeClr val="dk2"/>
        </a:solidFill>
        <a:effectLst/>
      </p:bgPr>
    </p:bg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6"/>
          <p:cNvSpPr/>
          <p:nvPr/>
        </p:nvSpPr>
        <p:spPr>
          <a:xfrm flipH="1">
            <a:off x="3582600" y="1550700"/>
            <a:ext cx="5561400" cy="35928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66;p6"/>
          <p:cNvSpPr/>
          <p:nvPr/>
        </p:nvSpPr>
        <p:spPr>
          <a:xfrm>
            <a:off x="31" y="2824500"/>
            <a:ext cx="7370400" cy="2319000"/>
          </a:xfrm>
          <a:prstGeom prst="rtTriangl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67;p6"/>
          <p:cNvSpPr/>
          <p:nvPr/>
        </p:nvSpPr>
        <p:spPr>
          <a:xfrm>
            <a:off x="20322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sy="101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68;p6"/>
          <p:cNvSpPr txBox="1">
            <a:spLocks noGrp="1"/>
          </p:cNvSpPr>
          <p:nvPr>
            <p:ph type="title"/>
          </p:nvPr>
        </p:nvSpPr>
        <p:spPr>
          <a:xfrm>
            <a:off x="819150" y="845600"/>
            <a:ext cx="7505700" cy="95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69" name="Google Shape;69;p6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bg>
      <p:bgPr>
        <a:solidFill>
          <a:schemeClr val="accent3"/>
        </a:solidFill>
        <a:effectLst/>
      </p:bgPr>
    </p:bg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7"/>
          <p:cNvSpPr/>
          <p:nvPr/>
        </p:nvSpPr>
        <p:spPr>
          <a:xfrm flipH="1">
            <a:off x="3582600" y="1550700"/>
            <a:ext cx="5561400" cy="35928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72;p7"/>
          <p:cNvSpPr/>
          <p:nvPr/>
        </p:nvSpPr>
        <p:spPr>
          <a:xfrm>
            <a:off x="31" y="2824500"/>
            <a:ext cx="7370400" cy="2319000"/>
          </a:xfrm>
          <a:prstGeom prst="rtTriangl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73;p7"/>
          <p:cNvSpPr/>
          <p:nvPr/>
        </p:nvSpPr>
        <p:spPr>
          <a:xfrm>
            <a:off x="20322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sy="101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74;p7"/>
          <p:cNvSpPr txBox="1">
            <a:spLocks noGrp="1"/>
          </p:cNvSpPr>
          <p:nvPr>
            <p:ph type="title"/>
          </p:nvPr>
        </p:nvSpPr>
        <p:spPr>
          <a:xfrm>
            <a:off x="819150" y="845600"/>
            <a:ext cx="3709200" cy="1383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75" name="Google Shape;75;p7"/>
          <p:cNvSpPr txBox="1">
            <a:spLocks noGrp="1"/>
          </p:cNvSpPr>
          <p:nvPr>
            <p:ph type="body" idx="1"/>
          </p:nvPr>
        </p:nvSpPr>
        <p:spPr>
          <a:xfrm>
            <a:off x="830700" y="2319050"/>
            <a:ext cx="3709200" cy="2119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23850">
              <a:spcBef>
                <a:spcPts val="0"/>
              </a:spcBef>
              <a:spcAft>
                <a:spcPts val="0"/>
              </a:spcAft>
              <a:buSzPts val="1500"/>
              <a:buChar char="●"/>
              <a:defRPr/>
            </a:lvl1pPr>
            <a:lvl2pPr marL="914400" lvl="1" indent="-311150">
              <a:spcBef>
                <a:spcPts val="0"/>
              </a:spcBef>
              <a:spcAft>
                <a:spcPts val="0"/>
              </a:spcAft>
              <a:buSzPts val="1300"/>
              <a:buChar char="○"/>
              <a:defRPr/>
            </a:lvl2pPr>
            <a:lvl3pPr marL="1371600" lvl="2" indent="-311150">
              <a:spcBef>
                <a:spcPts val="0"/>
              </a:spcBef>
              <a:spcAft>
                <a:spcPts val="0"/>
              </a:spcAft>
              <a:buSzPts val="1300"/>
              <a:buChar char="■"/>
              <a:defRPr/>
            </a:lvl3pPr>
            <a:lvl4pPr marL="1828800" lvl="3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4pPr>
            <a:lvl5pPr marL="2286000" lvl="4" indent="-311150">
              <a:spcBef>
                <a:spcPts val="0"/>
              </a:spcBef>
              <a:spcAft>
                <a:spcPts val="0"/>
              </a:spcAft>
              <a:buSzPts val="1300"/>
              <a:buChar char="○"/>
              <a:defRPr/>
            </a:lvl5pPr>
            <a:lvl6pPr marL="2743200" lvl="5" indent="-311150">
              <a:spcBef>
                <a:spcPts val="0"/>
              </a:spcBef>
              <a:spcAft>
                <a:spcPts val="0"/>
              </a:spcAft>
              <a:buSzPts val="1300"/>
              <a:buChar char="■"/>
              <a:defRPr/>
            </a:lvl6pPr>
            <a:lvl7pPr marL="3200400" lvl="6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7pPr>
            <a:lvl8pPr marL="3657600" lvl="7" indent="-311150">
              <a:spcBef>
                <a:spcPts val="0"/>
              </a:spcBef>
              <a:spcAft>
                <a:spcPts val="0"/>
              </a:spcAft>
              <a:buSzPts val="1300"/>
              <a:buChar char="○"/>
              <a:defRPr/>
            </a:lvl8pPr>
            <a:lvl9pPr marL="4114800" lvl="8" indent="-311150">
              <a:spcBef>
                <a:spcPts val="0"/>
              </a:spcBef>
              <a:spcAft>
                <a:spcPts val="0"/>
              </a:spcAft>
              <a:buSzPts val="1300"/>
              <a:buChar char="■"/>
              <a:defRPr/>
            </a:lvl9pPr>
          </a:lstStyle>
          <a:p>
            <a:endParaRPr/>
          </a:p>
        </p:txBody>
      </p:sp>
      <p:sp>
        <p:nvSpPr>
          <p:cNvPr id="76" name="Google Shape;76;p7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bg>
      <p:bgPr>
        <a:solidFill>
          <a:schemeClr val="accent1"/>
        </a:solidFill>
        <a:effectLst/>
      </p:bgPr>
    </p:bg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8"/>
          <p:cNvSpPr/>
          <p:nvPr/>
        </p:nvSpPr>
        <p:spPr>
          <a:xfrm>
            <a:off x="0" y="2823144"/>
            <a:ext cx="7369200" cy="2316900"/>
          </a:xfrm>
          <a:prstGeom prst="rtTriangle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79;p8"/>
          <p:cNvSpPr/>
          <p:nvPr/>
        </p:nvSpPr>
        <p:spPr>
          <a:xfrm flipH="1">
            <a:off x="3583210" y="1554113"/>
            <a:ext cx="5560500" cy="35895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0" name="Google Shape;80;p8"/>
          <p:cNvGrpSpPr/>
          <p:nvPr/>
        </p:nvGrpSpPr>
        <p:grpSpPr>
          <a:xfrm>
            <a:off x="255991" y="-118"/>
            <a:ext cx="2251347" cy="1043408"/>
            <a:chOff x="3961956" y="4383950"/>
            <a:chExt cx="1160548" cy="548700"/>
          </a:xfrm>
        </p:grpSpPr>
        <p:sp>
          <p:nvSpPr>
            <p:cNvPr id="81" name="Google Shape;81;p8"/>
            <p:cNvSpPr/>
            <p:nvPr/>
          </p:nvSpPr>
          <p:spPr>
            <a:xfrm>
              <a:off x="4224904" y="4383950"/>
              <a:ext cx="897600" cy="548700"/>
            </a:xfrm>
            <a:prstGeom prst="parallelogram">
              <a:avLst>
                <a:gd name="adj" fmla="val 153193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" name="Google Shape;82;p8"/>
            <p:cNvSpPr/>
            <p:nvPr/>
          </p:nvSpPr>
          <p:spPr>
            <a:xfrm>
              <a:off x="4093430" y="4383950"/>
              <a:ext cx="897600" cy="548700"/>
            </a:xfrm>
            <a:prstGeom prst="parallelogram">
              <a:avLst>
                <a:gd name="adj" fmla="val 153193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" name="Google Shape;83;p8"/>
            <p:cNvSpPr/>
            <p:nvPr/>
          </p:nvSpPr>
          <p:spPr>
            <a:xfrm>
              <a:off x="3961956" y="4383950"/>
              <a:ext cx="897600" cy="548700"/>
            </a:xfrm>
            <a:prstGeom prst="parallelogram">
              <a:avLst>
                <a:gd name="adj" fmla="val 153193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4" name="Google Shape;84;p8"/>
          <p:cNvSpPr/>
          <p:nvPr/>
        </p:nvSpPr>
        <p:spPr>
          <a:xfrm>
            <a:off x="20322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sy="101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5" name="Google Shape;85;p8"/>
          <p:cNvGrpSpPr/>
          <p:nvPr/>
        </p:nvGrpSpPr>
        <p:grpSpPr>
          <a:xfrm>
            <a:off x="34934" y="4522125"/>
            <a:ext cx="1593306" cy="617072"/>
            <a:chOff x="6917201" y="0"/>
            <a:chExt cx="2227777" cy="863400"/>
          </a:xfrm>
        </p:grpSpPr>
        <p:sp>
          <p:nvSpPr>
            <p:cNvPr id="86" name="Google Shape;86;p8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" name="Google Shape;87;p8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" name="Google Shape;88;p8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9" name="Google Shape;89;p8"/>
          <p:cNvGrpSpPr/>
          <p:nvPr/>
        </p:nvGrpSpPr>
        <p:grpSpPr>
          <a:xfrm>
            <a:off x="5886353" y="1243"/>
            <a:ext cx="3257455" cy="1261514"/>
            <a:chOff x="6917201" y="0"/>
            <a:chExt cx="2227777" cy="863400"/>
          </a:xfrm>
        </p:grpSpPr>
        <p:sp>
          <p:nvSpPr>
            <p:cNvPr id="90" name="Google Shape;90;p8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" name="Google Shape;91;p8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" name="Google Shape;92;p8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3" name="Google Shape;93;p8"/>
          <p:cNvSpPr txBox="1">
            <a:spLocks noGrp="1"/>
          </p:cNvSpPr>
          <p:nvPr>
            <p:ph type="title"/>
          </p:nvPr>
        </p:nvSpPr>
        <p:spPr>
          <a:xfrm>
            <a:off x="1393929" y="1301146"/>
            <a:ext cx="6366900" cy="2539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1pPr>
            <a:lvl2pPr lvl="1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2pPr>
            <a:lvl3pPr lvl="2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3pPr>
            <a:lvl4pPr lvl="3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4pPr>
            <a:lvl5pPr lvl="4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5pPr>
            <a:lvl6pPr lvl="5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6pPr>
            <a:lvl7pPr lvl="6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7pPr>
            <a:lvl8pPr lvl="7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8pPr>
            <a:lvl9pPr lvl="8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9pPr>
          </a:lstStyle>
          <a:p>
            <a:endParaRPr/>
          </a:p>
        </p:txBody>
      </p:sp>
      <p:sp>
        <p:nvSpPr>
          <p:cNvPr id="94" name="Google Shape;94;p8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bg>
      <p:bgPr>
        <a:solidFill>
          <a:schemeClr val="dk2"/>
        </a:solidFill>
        <a:effectLst/>
      </p:bgPr>
    </p:bg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9"/>
          <p:cNvSpPr/>
          <p:nvPr/>
        </p:nvSpPr>
        <p:spPr>
          <a:xfrm flipH="1">
            <a:off x="3582600" y="1550700"/>
            <a:ext cx="5561400" cy="35928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97;p9"/>
          <p:cNvSpPr/>
          <p:nvPr/>
        </p:nvSpPr>
        <p:spPr>
          <a:xfrm>
            <a:off x="31" y="2824500"/>
            <a:ext cx="7370400" cy="2319000"/>
          </a:xfrm>
          <a:prstGeom prst="rtTriangl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98;p9"/>
          <p:cNvSpPr/>
          <p:nvPr/>
        </p:nvSpPr>
        <p:spPr>
          <a:xfrm>
            <a:off x="20322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sy="101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99;p9"/>
          <p:cNvSpPr txBox="1">
            <a:spLocks noGrp="1"/>
          </p:cNvSpPr>
          <p:nvPr>
            <p:ph type="title"/>
          </p:nvPr>
        </p:nvSpPr>
        <p:spPr>
          <a:xfrm>
            <a:off x="819150" y="845600"/>
            <a:ext cx="6424200" cy="705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100" name="Google Shape;100;p9"/>
          <p:cNvSpPr txBox="1">
            <a:spLocks noGrp="1"/>
          </p:cNvSpPr>
          <p:nvPr>
            <p:ph type="subTitle" idx="1"/>
          </p:nvPr>
        </p:nvSpPr>
        <p:spPr>
          <a:xfrm>
            <a:off x="819150" y="1550700"/>
            <a:ext cx="58599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01" name="Google Shape;101;p9"/>
          <p:cNvSpPr txBox="1">
            <a:spLocks noGrp="1"/>
          </p:cNvSpPr>
          <p:nvPr>
            <p:ph type="body" idx="2"/>
          </p:nvPr>
        </p:nvSpPr>
        <p:spPr>
          <a:xfrm>
            <a:off x="819150" y="2467050"/>
            <a:ext cx="5859900" cy="2095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23850">
              <a:spcBef>
                <a:spcPts val="0"/>
              </a:spcBef>
              <a:spcAft>
                <a:spcPts val="0"/>
              </a:spcAft>
              <a:buSzPts val="1500"/>
              <a:buChar char="●"/>
              <a:defRPr/>
            </a:lvl1pPr>
            <a:lvl2pPr marL="914400" lvl="1" indent="-311150">
              <a:spcBef>
                <a:spcPts val="0"/>
              </a:spcBef>
              <a:spcAft>
                <a:spcPts val="0"/>
              </a:spcAft>
              <a:buSzPts val="1300"/>
              <a:buChar char="○"/>
              <a:defRPr/>
            </a:lvl2pPr>
            <a:lvl3pPr marL="1371600" lvl="2" indent="-311150">
              <a:spcBef>
                <a:spcPts val="0"/>
              </a:spcBef>
              <a:spcAft>
                <a:spcPts val="0"/>
              </a:spcAft>
              <a:buSzPts val="1300"/>
              <a:buChar char="■"/>
              <a:defRPr/>
            </a:lvl3pPr>
            <a:lvl4pPr marL="1828800" lvl="3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4pPr>
            <a:lvl5pPr marL="2286000" lvl="4" indent="-311150">
              <a:spcBef>
                <a:spcPts val="0"/>
              </a:spcBef>
              <a:spcAft>
                <a:spcPts val="0"/>
              </a:spcAft>
              <a:buSzPts val="1300"/>
              <a:buChar char="○"/>
              <a:defRPr/>
            </a:lvl5pPr>
            <a:lvl6pPr marL="2743200" lvl="5" indent="-311150">
              <a:spcBef>
                <a:spcPts val="0"/>
              </a:spcBef>
              <a:spcAft>
                <a:spcPts val="0"/>
              </a:spcAft>
              <a:buSzPts val="1300"/>
              <a:buChar char="■"/>
              <a:defRPr/>
            </a:lvl6pPr>
            <a:lvl7pPr marL="3200400" lvl="6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7pPr>
            <a:lvl8pPr marL="3657600" lvl="7" indent="-311150">
              <a:spcBef>
                <a:spcPts val="0"/>
              </a:spcBef>
              <a:spcAft>
                <a:spcPts val="0"/>
              </a:spcAft>
              <a:buSzPts val="1300"/>
              <a:buChar char="○"/>
              <a:defRPr/>
            </a:lvl8pPr>
            <a:lvl9pPr marL="4114800" lvl="8" indent="-311150">
              <a:spcBef>
                <a:spcPts val="0"/>
              </a:spcBef>
              <a:spcAft>
                <a:spcPts val="0"/>
              </a:spcAft>
              <a:buSzPts val="1300"/>
              <a:buChar char="■"/>
              <a:defRPr/>
            </a:lvl9pPr>
          </a:lstStyle>
          <a:p>
            <a:endParaRPr/>
          </a:p>
        </p:txBody>
      </p:sp>
      <p:sp>
        <p:nvSpPr>
          <p:cNvPr id="102" name="Google Shape;102;p9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bg>
      <p:bgPr>
        <a:solidFill>
          <a:schemeClr val="accent1"/>
        </a:solidFill>
        <a:effectLst/>
      </p:bgPr>
    </p:bg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10"/>
          <p:cNvSpPr/>
          <p:nvPr/>
        </p:nvSpPr>
        <p:spPr>
          <a:xfrm>
            <a:off x="31" y="2824500"/>
            <a:ext cx="7370400" cy="23190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5;p10"/>
          <p:cNvSpPr/>
          <p:nvPr/>
        </p:nvSpPr>
        <p:spPr>
          <a:xfrm flipH="1">
            <a:off x="3582600" y="1550700"/>
            <a:ext cx="5561400" cy="3592800"/>
          </a:xfrm>
          <a:prstGeom prst="rtTriangl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6;p10"/>
          <p:cNvSpPr/>
          <p:nvPr/>
        </p:nvSpPr>
        <p:spPr>
          <a:xfrm>
            <a:off x="20322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sy="101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7;p10"/>
          <p:cNvSpPr txBox="1">
            <a:spLocks noGrp="1"/>
          </p:cNvSpPr>
          <p:nvPr>
            <p:ph type="body" idx="1"/>
          </p:nvPr>
        </p:nvSpPr>
        <p:spPr>
          <a:xfrm>
            <a:off x="328025" y="4163500"/>
            <a:ext cx="7415100" cy="605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1pPr>
          </a:lstStyle>
          <a:p>
            <a:endParaRPr/>
          </a:p>
        </p:txBody>
      </p:sp>
      <p:sp>
        <p:nvSpPr>
          <p:cNvPr id="108" name="Google Shape;108;p10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hift">
    <p:bg>
      <p:bgPr>
        <a:solidFill>
          <a:schemeClr val="dk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Font typeface="Lexend Exa"/>
              <a:buNone/>
              <a:defRPr sz="3000">
                <a:latin typeface="Lexend Exa"/>
                <a:ea typeface="Lexend Exa"/>
                <a:cs typeface="Lexend Exa"/>
                <a:sym typeface="Lexend Ex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39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238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500"/>
              <a:buFont typeface="Lexend Exa"/>
              <a:buChar char="●"/>
              <a:defRPr sz="150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defRPr>
            </a:lvl1pPr>
            <a:lvl2pPr marL="914400" lvl="1" indent="-3111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Lexend Exa"/>
              <a:buChar char="○"/>
              <a:defRPr sz="130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defRPr>
            </a:lvl2pPr>
            <a:lvl3pPr marL="1371600" lvl="2" indent="-3111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Lexend Exa"/>
              <a:buChar char="■"/>
              <a:defRPr sz="130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defRPr>
            </a:lvl3pPr>
            <a:lvl4pPr marL="1828800" lvl="3" indent="-3111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Lexend Exa"/>
              <a:buChar char="●"/>
              <a:defRPr sz="130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defRPr>
            </a:lvl4pPr>
            <a:lvl5pPr marL="2286000" lvl="4" indent="-3111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Lexend Exa"/>
              <a:buChar char="○"/>
              <a:defRPr sz="130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defRPr>
            </a:lvl5pPr>
            <a:lvl6pPr marL="2743200" lvl="5" indent="-3111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Lexend Exa"/>
              <a:buChar char="■"/>
              <a:defRPr sz="130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defRPr>
            </a:lvl6pPr>
            <a:lvl7pPr marL="3200400" lvl="6" indent="-3111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Lexend Exa"/>
              <a:buChar char="●"/>
              <a:defRPr sz="130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defRPr>
            </a:lvl7pPr>
            <a:lvl8pPr marL="3657600" lvl="7" indent="-3111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Lexend Exa"/>
              <a:buChar char="○"/>
              <a:defRPr sz="130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defRPr>
            </a:lvl8pPr>
            <a:lvl9pPr marL="4114800" lvl="8" indent="-3111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Lexend Exa"/>
              <a:buChar char="■"/>
              <a:defRPr sz="130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lvl="1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lvl="2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lvl="3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lvl="4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lvl="5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lvl="6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lvl="7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lvl="8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4.jpg"/><Relationship Id="rId5" Type="http://schemas.openxmlformats.org/officeDocument/2006/relationships/image" Target="../media/image3.jp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video" Target="../media/media2.mov"/><Relationship Id="rId1" Type="http://schemas.microsoft.com/office/2007/relationships/media" Target="../media/media2.mov"/><Relationship Id="rId5" Type="http://schemas.openxmlformats.org/officeDocument/2006/relationships/image" Target="../media/image7.png"/><Relationship Id="rId4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video" Target="../media/media3.mov"/><Relationship Id="rId1" Type="http://schemas.microsoft.com/office/2007/relationships/media" Target="../media/media3.mov"/><Relationship Id="rId5" Type="http://schemas.openxmlformats.org/officeDocument/2006/relationships/image" Target="../media/image8.png"/><Relationship Id="rId4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video" Target="../media/media4.mov"/><Relationship Id="rId1" Type="http://schemas.microsoft.com/office/2007/relationships/media" Target="../media/media4.mov"/><Relationship Id="rId5" Type="http://schemas.openxmlformats.org/officeDocument/2006/relationships/image" Target="../media/image9.png"/><Relationship Id="rId4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video" Target="../media/media5.mov"/><Relationship Id="rId1" Type="http://schemas.microsoft.com/office/2007/relationships/media" Target="../media/media5.mov"/><Relationship Id="rId5" Type="http://schemas.openxmlformats.org/officeDocument/2006/relationships/image" Target="../media/image10.png"/><Relationship Id="rId4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video" Target="../media/media5.mov"/><Relationship Id="rId1" Type="http://schemas.microsoft.com/office/2007/relationships/media" Target="../media/media5.mov"/><Relationship Id="rId5" Type="http://schemas.openxmlformats.org/officeDocument/2006/relationships/image" Target="../media/image10.png"/><Relationship Id="rId4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hyperlink" Target="https://drive.google.com/file/d/1bMVHj0oIFg7C7zN2rg28829QK_bK0jYl/view?usp=drive_link" TargetMode="External"/><Relationship Id="rId3" Type="http://schemas.openxmlformats.org/officeDocument/2006/relationships/hyperlink" Target="https://drive.google.com/file/d/1rNtTgUp8ereX2S42BzoVDI3uWGik0JoD/view?usp=drive_link" TargetMode="External"/><Relationship Id="rId7" Type="http://schemas.openxmlformats.org/officeDocument/2006/relationships/hyperlink" Target="https://drive.google.com/file/d/1KATkIreg8v-yMQ9GPBeMjN1xvCSR-fKp/view?usp=drive_link" TargetMode="External"/><Relationship Id="rId12" Type="http://schemas.openxmlformats.org/officeDocument/2006/relationships/comments" Target="../comments/comment1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6" Type="http://schemas.openxmlformats.org/officeDocument/2006/relationships/hyperlink" Target="https://drive.google.com/file/d/1Tm_JmQOwjEjhAecJgVlcz9Mis-qt9eN3/view?usp=drive_link" TargetMode="External"/><Relationship Id="rId11" Type="http://schemas.openxmlformats.org/officeDocument/2006/relationships/hyperlink" Target="https://drive.google.com/file/d/1H1YtWZQNyGxWManBhM8w9qr0zVS0BBk_/view?usp=drive_link" TargetMode="External"/><Relationship Id="rId5" Type="http://schemas.openxmlformats.org/officeDocument/2006/relationships/hyperlink" Target="https://drive.google.com/file/d/1s_P1tEyJl2vII-rCQpALGstfxoXi20-i/view?usp=drive_link" TargetMode="External"/><Relationship Id="rId10" Type="http://schemas.openxmlformats.org/officeDocument/2006/relationships/hyperlink" Target="https://drive.google.com/file/d/1XpCAo245qQEHO8EYNNpV7szdJmzCbKuX/view?usp=drive_link" TargetMode="External"/><Relationship Id="rId4" Type="http://schemas.openxmlformats.org/officeDocument/2006/relationships/hyperlink" Target="https://drive.google.com/file/d/12VJ28Fxe3xGfUTxObWjAoatzuWGa3s_b/view?usp=drive_link" TargetMode="External"/><Relationship Id="rId9" Type="http://schemas.openxmlformats.org/officeDocument/2006/relationships/hyperlink" Target="https://drive.google.com/file/d/1dflL5EKtvcAEdjcPhaIfkNUb9tL0N0RT/view?usp=sharing" TargetMode="Externa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video" Target="../media/media1.mov"/><Relationship Id="rId1" Type="http://schemas.microsoft.com/office/2007/relationships/media" Target="../media/media1.mov"/><Relationship Id="rId5" Type="http://schemas.openxmlformats.org/officeDocument/2006/relationships/image" Target="../media/image6.png"/><Relationship Id="rId4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13"/>
          <p:cNvSpPr txBox="1">
            <a:spLocks noGrp="1"/>
          </p:cNvSpPr>
          <p:nvPr>
            <p:ph type="ctrTitle" idx="4294967295"/>
          </p:nvPr>
        </p:nvSpPr>
        <p:spPr>
          <a:xfrm>
            <a:off x="1901700" y="170150"/>
            <a:ext cx="5340600" cy="678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5300" b="1"/>
              <a:t>You Need</a:t>
            </a:r>
            <a:endParaRPr sz="5300" b="1">
              <a:solidFill>
                <a:srgbClr val="000000"/>
              </a:solidFill>
            </a:endParaRPr>
          </a:p>
        </p:txBody>
      </p:sp>
      <p:pic>
        <p:nvPicPr>
          <p:cNvPr id="129" name="Google Shape;129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66675" y="1064619"/>
            <a:ext cx="1181968" cy="1642668"/>
          </a:xfrm>
          <a:prstGeom prst="rect">
            <a:avLst/>
          </a:prstGeom>
          <a:noFill/>
          <a:ln>
            <a:noFill/>
          </a:ln>
        </p:spPr>
      </p:pic>
      <p:pic>
        <p:nvPicPr>
          <p:cNvPr id="130" name="Google Shape;130;p13"/>
          <p:cNvPicPr preferRelativeResize="0"/>
          <p:nvPr/>
        </p:nvPicPr>
        <p:blipFill rotWithShape="1">
          <a:blip r:embed="rId4">
            <a:alphaModFix/>
          </a:blip>
          <a:srcRect l="6130" r="5662"/>
          <a:stretch/>
        </p:blipFill>
        <p:spPr>
          <a:xfrm>
            <a:off x="1545832" y="1064613"/>
            <a:ext cx="1181967" cy="1642673"/>
          </a:xfrm>
          <a:prstGeom prst="rect">
            <a:avLst/>
          </a:prstGeom>
          <a:noFill/>
          <a:ln>
            <a:noFill/>
          </a:ln>
        </p:spPr>
      </p:pic>
      <p:pic>
        <p:nvPicPr>
          <p:cNvPr id="131" name="Google Shape;131;p13" descr="HD wallpaper: person about to write on white printer paperr, flat ..."/>
          <p:cNvPicPr preferRelativeResize="0"/>
          <p:nvPr/>
        </p:nvPicPr>
        <p:blipFill rotWithShape="1">
          <a:blip r:embed="rId5">
            <a:alphaModFix/>
          </a:blip>
          <a:srcRect l="10684" t="12711" r="11724" b="9918"/>
          <a:stretch/>
        </p:blipFill>
        <p:spPr>
          <a:xfrm>
            <a:off x="2774302" y="1085825"/>
            <a:ext cx="2246850" cy="1600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2" name="Google Shape;132;p13" descr="File:Whiteboard markers.jpg - Wikimedia Commons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5067650" y="1125913"/>
            <a:ext cx="1785625" cy="15200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33" name="Google Shape;133;p13" descr="Royalty-Free photo: Small flowers, pencils and other things on ..."/>
          <p:cNvPicPr preferRelativeResize="0"/>
          <p:nvPr/>
        </p:nvPicPr>
        <p:blipFill rotWithShape="1">
          <a:blip r:embed="rId7">
            <a:alphaModFix/>
          </a:blip>
          <a:srcRect l="19470" t="17837" r="25041" b="26542"/>
          <a:stretch/>
        </p:blipFill>
        <p:spPr>
          <a:xfrm>
            <a:off x="6943700" y="1239362"/>
            <a:ext cx="1936374" cy="1293175"/>
          </a:xfrm>
          <a:prstGeom prst="rect">
            <a:avLst/>
          </a:prstGeom>
          <a:noFill/>
          <a:ln>
            <a:noFill/>
          </a:ln>
        </p:spPr>
      </p:pic>
      <p:sp>
        <p:nvSpPr>
          <p:cNvPr id="134" name="Google Shape;134;p13"/>
          <p:cNvSpPr txBox="1"/>
          <p:nvPr/>
        </p:nvSpPr>
        <p:spPr>
          <a:xfrm>
            <a:off x="396850" y="2843375"/>
            <a:ext cx="2157600" cy="56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rPr>
              <a:t>Books</a:t>
            </a:r>
            <a:endParaRPr sz="2500">
              <a:solidFill>
                <a:schemeClr val="dk2"/>
              </a:solidFill>
              <a:latin typeface="Lexend Exa"/>
              <a:ea typeface="Lexend Exa"/>
              <a:cs typeface="Lexend Exa"/>
              <a:sym typeface="Lexend Exa"/>
            </a:endParaRPr>
          </a:p>
        </p:txBody>
      </p:sp>
      <p:sp>
        <p:nvSpPr>
          <p:cNvPr id="135" name="Google Shape;135;p13"/>
          <p:cNvSpPr txBox="1"/>
          <p:nvPr/>
        </p:nvSpPr>
        <p:spPr>
          <a:xfrm>
            <a:off x="2678475" y="2843375"/>
            <a:ext cx="2465100" cy="56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rPr>
              <a:t>Whiteboard</a:t>
            </a:r>
            <a:endParaRPr sz="2500">
              <a:solidFill>
                <a:schemeClr val="dk2"/>
              </a:solidFill>
              <a:latin typeface="Lexend Exa"/>
              <a:ea typeface="Lexend Exa"/>
              <a:cs typeface="Lexend Exa"/>
              <a:sym typeface="Lexend Exa"/>
            </a:endParaRPr>
          </a:p>
        </p:txBody>
      </p:sp>
      <p:sp>
        <p:nvSpPr>
          <p:cNvPr id="136" name="Google Shape;136;p13"/>
          <p:cNvSpPr txBox="1"/>
          <p:nvPr/>
        </p:nvSpPr>
        <p:spPr>
          <a:xfrm>
            <a:off x="5267600" y="2843375"/>
            <a:ext cx="1676100" cy="56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rPr>
              <a:t>Marker</a:t>
            </a:r>
            <a:endParaRPr sz="2500">
              <a:solidFill>
                <a:schemeClr val="dk2"/>
              </a:solidFill>
              <a:latin typeface="Lexend Exa"/>
              <a:ea typeface="Lexend Exa"/>
              <a:cs typeface="Lexend Exa"/>
              <a:sym typeface="Lexend Exa"/>
            </a:endParaRPr>
          </a:p>
        </p:txBody>
      </p:sp>
      <p:sp>
        <p:nvSpPr>
          <p:cNvPr id="137" name="Google Shape;137;p13"/>
          <p:cNvSpPr txBox="1"/>
          <p:nvPr/>
        </p:nvSpPr>
        <p:spPr>
          <a:xfrm>
            <a:off x="6943638" y="2843375"/>
            <a:ext cx="1936500" cy="56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rPr>
              <a:t>Pencil</a:t>
            </a:r>
            <a:endParaRPr sz="2500">
              <a:solidFill>
                <a:schemeClr val="dk2"/>
              </a:solidFill>
              <a:latin typeface="Lexend Exa"/>
              <a:ea typeface="Lexend Exa"/>
              <a:cs typeface="Lexend Exa"/>
              <a:sym typeface="Lexend Exa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9" name="Google Shape;359;p42"/>
          <p:cNvSpPr txBox="1">
            <a:spLocks noGrp="1"/>
          </p:cNvSpPr>
          <p:nvPr>
            <p:ph type="title"/>
          </p:nvPr>
        </p:nvSpPr>
        <p:spPr>
          <a:xfrm>
            <a:off x="743700" y="220325"/>
            <a:ext cx="7505700" cy="479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>
                <a:latin typeface="Lexend Exa"/>
                <a:ea typeface="Lexend Exa"/>
                <a:cs typeface="Lexend Exa"/>
                <a:sym typeface="Lexend Exa"/>
              </a:rPr>
              <a:t>Let’s Chat…      Speaking-Listening</a:t>
            </a:r>
            <a:r>
              <a:rPr lang="en" sz="4300"/>
              <a:t> </a:t>
            </a:r>
            <a:endParaRPr sz="4300"/>
          </a:p>
        </p:txBody>
      </p:sp>
      <p:sp>
        <p:nvSpPr>
          <p:cNvPr id="360" name="Google Shape;360;p42"/>
          <p:cNvSpPr txBox="1">
            <a:spLocks noGrp="1"/>
          </p:cNvSpPr>
          <p:nvPr>
            <p:ph type="body" idx="1"/>
          </p:nvPr>
        </p:nvSpPr>
        <p:spPr>
          <a:xfrm>
            <a:off x="263250" y="750350"/>
            <a:ext cx="8466600" cy="1433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en" sz="2400" b="1"/>
              <a:t>Turn and Talk</a:t>
            </a:r>
            <a:r>
              <a:rPr lang="en" sz="2400"/>
              <a:t>- with a partner practice asking and answering the questions from the prior slide.</a:t>
            </a:r>
            <a:endParaRPr sz="2400" b="1"/>
          </a:p>
        </p:txBody>
      </p:sp>
      <p:sp>
        <p:nvSpPr>
          <p:cNvPr id="361" name="Google Shape;361;p42"/>
          <p:cNvSpPr txBox="1">
            <a:spLocks noGrp="1"/>
          </p:cNvSpPr>
          <p:nvPr>
            <p:ph type="body" idx="1"/>
          </p:nvPr>
        </p:nvSpPr>
        <p:spPr>
          <a:xfrm>
            <a:off x="338700" y="2234375"/>
            <a:ext cx="8466600" cy="1577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85000" lnSpcReduction="2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 dirty="0"/>
              <a:t>My </a:t>
            </a:r>
            <a:r>
              <a:rPr lang="en" sz="2400" b="1" dirty="0">
                <a:solidFill>
                  <a:srgbClr val="9900FF"/>
                </a:solidFill>
              </a:rPr>
              <a:t>FIRST </a:t>
            </a:r>
            <a:r>
              <a:rPr lang="en" sz="2400" b="1" dirty="0"/>
              <a:t>and </a:t>
            </a:r>
            <a:r>
              <a:rPr lang="en" sz="2400" b="1" dirty="0">
                <a:solidFill>
                  <a:srgbClr val="9900FF"/>
                </a:solidFill>
              </a:rPr>
              <a:t>LAST </a:t>
            </a:r>
            <a:r>
              <a:rPr lang="en" sz="2400" b="1" dirty="0"/>
              <a:t>name is ___________.</a:t>
            </a:r>
            <a:endParaRPr sz="2400" b="1" dirty="0"/>
          </a:p>
          <a:p>
            <a:pPr marL="457200" lvl="0" indent="45720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 sz="2400" b="1" dirty="0"/>
              <a:t>What is your </a:t>
            </a:r>
            <a:r>
              <a:rPr lang="en" sz="2400" b="1" dirty="0">
                <a:solidFill>
                  <a:srgbClr val="9900FF"/>
                </a:solidFill>
              </a:rPr>
              <a:t>FIRST </a:t>
            </a:r>
            <a:r>
              <a:rPr lang="en" sz="2400" b="1" dirty="0"/>
              <a:t>and </a:t>
            </a:r>
            <a:r>
              <a:rPr lang="en" sz="2400" b="1" dirty="0">
                <a:solidFill>
                  <a:srgbClr val="9900FF"/>
                </a:solidFill>
              </a:rPr>
              <a:t>LAST </a:t>
            </a:r>
            <a:r>
              <a:rPr lang="en" sz="2400" b="1" dirty="0"/>
              <a:t>name?</a:t>
            </a:r>
            <a:endParaRPr sz="2400" b="1" dirty="0"/>
          </a:p>
          <a:p>
            <a:pPr marL="457200" lvl="0" indent="457200" algn="l" rtl="0">
              <a:spcBef>
                <a:spcPts val="1200"/>
              </a:spcBef>
              <a:spcAft>
                <a:spcPts val="1200"/>
              </a:spcAft>
              <a:buNone/>
            </a:pPr>
            <a:r>
              <a:rPr lang="en" sz="2400" b="1" dirty="0"/>
              <a:t>           </a:t>
            </a:r>
            <a:endParaRPr sz="2400" b="1" dirty="0"/>
          </a:p>
        </p:txBody>
      </p:sp>
      <p:pic>
        <p:nvPicPr>
          <p:cNvPr id="2" name="FirstLast">
            <a:hlinkClick r:id="" action="ppaction://media"/>
            <a:extLst>
              <a:ext uri="{FF2B5EF4-FFF2-40B4-BE49-F238E27FC236}">
                <a16:creationId xmlns:a16="http://schemas.microsoft.com/office/drawing/2014/main" id="{E256C777-22C6-4A15-B3C3-BF91E8E6D992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3355058" y="3198283"/>
            <a:ext cx="1948462" cy="109601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46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6" name="Google Shape;366;p43"/>
          <p:cNvSpPr txBox="1">
            <a:spLocks noGrp="1"/>
          </p:cNvSpPr>
          <p:nvPr>
            <p:ph type="title"/>
          </p:nvPr>
        </p:nvSpPr>
        <p:spPr>
          <a:xfrm>
            <a:off x="743700" y="220325"/>
            <a:ext cx="7505700" cy="479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>
                <a:latin typeface="Lexend Exa"/>
                <a:ea typeface="Lexend Exa"/>
                <a:cs typeface="Lexend Exa"/>
                <a:sym typeface="Lexend Exa"/>
              </a:rPr>
              <a:t>Let’s Chat…      Speaking-Listening</a:t>
            </a:r>
            <a:r>
              <a:rPr lang="en" sz="4300"/>
              <a:t> </a:t>
            </a:r>
            <a:endParaRPr sz="4300"/>
          </a:p>
        </p:txBody>
      </p:sp>
      <p:sp>
        <p:nvSpPr>
          <p:cNvPr id="367" name="Google Shape;367;p43"/>
          <p:cNvSpPr txBox="1">
            <a:spLocks noGrp="1"/>
          </p:cNvSpPr>
          <p:nvPr>
            <p:ph type="body" idx="1"/>
          </p:nvPr>
        </p:nvSpPr>
        <p:spPr>
          <a:xfrm>
            <a:off x="263250" y="750350"/>
            <a:ext cx="8466600" cy="1433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en" sz="2400" b="1"/>
              <a:t>Turn and Talk</a:t>
            </a:r>
            <a:r>
              <a:rPr lang="en" sz="2400"/>
              <a:t>- with a partner practice asking and answering the questions from the prior slide.</a:t>
            </a:r>
            <a:endParaRPr sz="2400" b="1"/>
          </a:p>
        </p:txBody>
      </p:sp>
      <p:sp>
        <p:nvSpPr>
          <p:cNvPr id="368" name="Google Shape;368;p43"/>
          <p:cNvSpPr txBox="1">
            <a:spLocks noGrp="1"/>
          </p:cNvSpPr>
          <p:nvPr>
            <p:ph type="body" idx="1"/>
          </p:nvPr>
        </p:nvSpPr>
        <p:spPr>
          <a:xfrm>
            <a:off x="338700" y="2309750"/>
            <a:ext cx="8466600" cy="2532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85000" lnSpcReduction="2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 dirty="0"/>
              <a:t>My </a:t>
            </a:r>
            <a:r>
              <a:rPr lang="en" sz="2400" b="1" dirty="0">
                <a:solidFill>
                  <a:srgbClr val="9900FF"/>
                </a:solidFill>
              </a:rPr>
              <a:t>FIRST </a:t>
            </a:r>
            <a:r>
              <a:rPr lang="en" sz="2400" b="1" dirty="0"/>
              <a:t>and </a:t>
            </a:r>
            <a:r>
              <a:rPr lang="en" sz="2400" b="1" dirty="0">
                <a:solidFill>
                  <a:srgbClr val="9900FF"/>
                </a:solidFill>
              </a:rPr>
              <a:t>LAST </a:t>
            </a:r>
            <a:r>
              <a:rPr lang="en" sz="2400" b="1" dirty="0"/>
              <a:t>name is ___________.</a:t>
            </a:r>
            <a:endParaRPr sz="2400" b="1" dirty="0"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 sz="2400" b="1" dirty="0"/>
              <a:t>My </a:t>
            </a:r>
            <a:r>
              <a:rPr lang="en" sz="2400" b="1" dirty="0">
                <a:solidFill>
                  <a:srgbClr val="9900FF"/>
                </a:solidFill>
              </a:rPr>
              <a:t>ADDRESS </a:t>
            </a:r>
            <a:r>
              <a:rPr lang="en" sz="2400" b="1" dirty="0"/>
              <a:t>is ___________.</a:t>
            </a:r>
            <a:endParaRPr sz="2400" b="1" dirty="0"/>
          </a:p>
          <a:p>
            <a:pPr marL="0" lvl="0" indent="45720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 sz="2400" b="1" dirty="0"/>
              <a:t>What is your </a:t>
            </a:r>
            <a:r>
              <a:rPr lang="en" sz="2400" b="1" dirty="0">
                <a:solidFill>
                  <a:srgbClr val="9900FF"/>
                </a:solidFill>
              </a:rPr>
              <a:t>FIRST </a:t>
            </a:r>
            <a:r>
              <a:rPr lang="en" sz="2400" b="1" dirty="0"/>
              <a:t>and </a:t>
            </a:r>
            <a:r>
              <a:rPr lang="en" sz="2400" b="1" dirty="0">
                <a:solidFill>
                  <a:srgbClr val="9900FF"/>
                </a:solidFill>
              </a:rPr>
              <a:t>LAST </a:t>
            </a:r>
            <a:r>
              <a:rPr lang="en" sz="2400" b="1" dirty="0"/>
              <a:t>name and </a:t>
            </a:r>
            <a:endParaRPr sz="2400" b="1" dirty="0"/>
          </a:p>
          <a:p>
            <a:pPr marL="914400" lvl="0" indent="45720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 sz="2400" b="1" dirty="0"/>
              <a:t>what is your </a:t>
            </a:r>
            <a:r>
              <a:rPr lang="en" sz="2400" b="1" dirty="0">
                <a:solidFill>
                  <a:srgbClr val="9900FF"/>
                </a:solidFill>
              </a:rPr>
              <a:t>ADDRESS</a:t>
            </a:r>
            <a:r>
              <a:rPr lang="en" sz="2400" b="1" dirty="0"/>
              <a:t>? </a:t>
            </a:r>
            <a:endParaRPr sz="2400" b="1" dirty="0"/>
          </a:p>
          <a:p>
            <a:pPr marL="914400" lvl="0" indent="457200" algn="l" rtl="0">
              <a:spcBef>
                <a:spcPts val="1200"/>
              </a:spcBef>
              <a:spcAft>
                <a:spcPts val="1200"/>
              </a:spcAft>
              <a:buNone/>
            </a:pPr>
            <a:r>
              <a:rPr lang="en" sz="2400" b="1" dirty="0"/>
              <a:t>      </a:t>
            </a:r>
            <a:endParaRPr sz="2400" b="1" dirty="0"/>
          </a:p>
        </p:txBody>
      </p:sp>
      <p:pic>
        <p:nvPicPr>
          <p:cNvPr id="2" name="FirstLastAddress">
            <a:hlinkClick r:id="" action="ppaction://media"/>
            <a:extLst>
              <a:ext uri="{FF2B5EF4-FFF2-40B4-BE49-F238E27FC236}">
                <a16:creationId xmlns:a16="http://schemas.microsoft.com/office/drawing/2014/main" id="{AF75B8A3-B8F3-42E3-B4ED-9F1C1A74551C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301458" y="3576200"/>
            <a:ext cx="1623342" cy="91313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26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3" name="Google Shape;373;p44"/>
          <p:cNvSpPr txBox="1">
            <a:spLocks noGrp="1"/>
          </p:cNvSpPr>
          <p:nvPr>
            <p:ph type="title"/>
          </p:nvPr>
        </p:nvSpPr>
        <p:spPr>
          <a:xfrm>
            <a:off x="743700" y="220325"/>
            <a:ext cx="7505700" cy="479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>
                <a:latin typeface="Lexend Exa"/>
                <a:ea typeface="Lexend Exa"/>
                <a:cs typeface="Lexend Exa"/>
                <a:sym typeface="Lexend Exa"/>
              </a:rPr>
              <a:t>Let’s Chat…      Speaking-Listening</a:t>
            </a:r>
            <a:r>
              <a:rPr lang="en" sz="4300"/>
              <a:t> </a:t>
            </a:r>
            <a:endParaRPr sz="4300"/>
          </a:p>
        </p:txBody>
      </p:sp>
      <p:sp>
        <p:nvSpPr>
          <p:cNvPr id="374" name="Google Shape;374;p44"/>
          <p:cNvSpPr txBox="1">
            <a:spLocks noGrp="1"/>
          </p:cNvSpPr>
          <p:nvPr>
            <p:ph type="body" idx="1"/>
          </p:nvPr>
        </p:nvSpPr>
        <p:spPr>
          <a:xfrm>
            <a:off x="263250" y="750350"/>
            <a:ext cx="8466600" cy="1433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en" sz="2400" b="1"/>
              <a:t>Turn and Talk</a:t>
            </a:r>
            <a:r>
              <a:rPr lang="en" sz="2400"/>
              <a:t>- with a partner practice asking and answering the questions from the prior slide.</a:t>
            </a:r>
            <a:endParaRPr sz="2400" b="1"/>
          </a:p>
        </p:txBody>
      </p:sp>
      <p:sp>
        <p:nvSpPr>
          <p:cNvPr id="375" name="Google Shape;375;p44"/>
          <p:cNvSpPr txBox="1">
            <a:spLocks noGrp="1"/>
          </p:cNvSpPr>
          <p:nvPr>
            <p:ph type="body" idx="1"/>
          </p:nvPr>
        </p:nvSpPr>
        <p:spPr>
          <a:xfrm>
            <a:off x="338700" y="2309750"/>
            <a:ext cx="8466600" cy="2532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85000" lnSpcReduction="2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 dirty="0"/>
              <a:t>My </a:t>
            </a:r>
            <a:r>
              <a:rPr lang="en" sz="2400" b="1" dirty="0">
                <a:solidFill>
                  <a:srgbClr val="9900FF"/>
                </a:solidFill>
              </a:rPr>
              <a:t>full </a:t>
            </a:r>
            <a:r>
              <a:rPr lang="en" sz="2400" b="1" dirty="0"/>
              <a:t>name is ___________.</a:t>
            </a:r>
            <a:endParaRPr sz="2400" b="1" dirty="0"/>
          </a:p>
          <a:p>
            <a:pPr marL="457200" lvl="0" indent="45720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 sz="2400" b="1" dirty="0"/>
              <a:t>My </a:t>
            </a:r>
            <a:r>
              <a:rPr lang="en" sz="2400" b="1" dirty="0">
                <a:solidFill>
                  <a:srgbClr val="9900FF"/>
                </a:solidFill>
              </a:rPr>
              <a:t>ADDRESS </a:t>
            </a:r>
            <a:r>
              <a:rPr lang="en" sz="2400" b="1" dirty="0"/>
              <a:t>is ___________.</a:t>
            </a:r>
            <a:endParaRPr sz="2400" b="1" dirty="0"/>
          </a:p>
          <a:p>
            <a:pPr marL="0" lvl="0" indent="45720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 sz="2400" b="1" dirty="0"/>
              <a:t>What is your </a:t>
            </a:r>
            <a:r>
              <a:rPr lang="en" sz="2400" b="1" dirty="0">
                <a:solidFill>
                  <a:srgbClr val="9900FF"/>
                </a:solidFill>
              </a:rPr>
              <a:t>full </a:t>
            </a:r>
            <a:r>
              <a:rPr lang="en" sz="2400" b="1" dirty="0"/>
              <a:t>name and what is your </a:t>
            </a:r>
            <a:endParaRPr sz="2400" b="1" dirty="0"/>
          </a:p>
          <a:p>
            <a:pPr marL="91440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 sz="2400" b="1" dirty="0">
                <a:solidFill>
                  <a:srgbClr val="9900FF"/>
                </a:solidFill>
              </a:rPr>
              <a:t>ADDRESS</a:t>
            </a:r>
            <a:r>
              <a:rPr lang="en" sz="2400" b="1" dirty="0"/>
              <a:t>?</a:t>
            </a:r>
            <a:endParaRPr sz="2400" b="1" dirty="0"/>
          </a:p>
          <a:p>
            <a:pPr marL="91440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r>
              <a:rPr lang="en" sz="2400" b="1" dirty="0"/>
              <a:t>             </a:t>
            </a:r>
            <a:endParaRPr sz="2400" b="1" dirty="0"/>
          </a:p>
        </p:txBody>
      </p:sp>
      <p:pic>
        <p:nvPicPr>
          <p:cNvPr id="2" name="FullAddress">
            <a:hlinkClick r:id="" action="ppaction://media"/>
            <a:extLst>
              <a:ext uri="{FF2B5EF4-FFF2-40B4-BE49-F238E27FC236}">
                <a16:creationId xmlns:a16="http://schemas.microsoft.com/office/drawing/2014/main" id="{56D185E7-8630-49E4-8543-CAD65AA69B2F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418408" y="1976403"/>
            <a:ext cx="1830992" cy="102993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63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0" name="Google Shape;380;p45"/>
          <p:cNvSpPr txBox="1">
            <a:spLocks noGrp="1"/>
          </p:cNvSpPr>
          <p:nvPr>
            <p:ph type="title"/>
          </p:nvPr>
        </p:nvSpPr>
        <p:spPr>
          <a:xfrm>
            <a:off x="743700" y="220325"/>
            <a:ext cx="7505700" cy="479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>
                <a:latin typeface="Lexend Exa"/>
                <a:ea typeface="Lexend Exa"/>
                <a:cs typeface="Lexend Exa"/>
                <a:sym typeface="Lexend Exa"/>
              </a:rPr>
              <a:t>Let’s Chat…      Speaking-Listening</a:t>
            </a:r>
            <a:r>
              <a:rPr lang="en" sz="4300"/>
              <a:t> </a:t>
            </a:r>
            <a:endParaRPr sz="4300"/>
          </a:p>
        </p:txBody>
      </p:sp>
      <p:sp>
        <p:nvSpPr>
          <p:cNvPr id="381" name="Google Shape;381;p45"/>
          <p:cNvSpPr txBox="1">
            <a:spLocks noGrp="1"/>
          </p:cNvSpPr>
          <p:nvPr>
            <p:ph type="body" idx="1"/>
          </p:nvPr>
        </p:nvSpPr>
        <p:spPr>
          <a:xfrm>
            <a:off x="263250" y="750350"/>
            <a:ext cx="8466600" cy="1433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en" sz="2400" b="1"/>
              <a:t>Turn and Talk</a:t>
            </a:r>
            <a:r>
              <a:rPr lang="en" sz="2400"/>
              <a:t>- with a partner practice asking and answering the questions from the prior slide.</a:t>
            </a:r>
            <a:endParaRPr sz="2400" b="1"/>
          </a:p>
        </p:txBody>
      </p:sp>
      <p:sp>
        <p:nvSpPr>
          <p:cNvPr id="382" name="Google Shape;382;p45"/>
          <p:cNvSpPr txBox="1">
            <a:spLocks noGrp="1"/>
          </p:cNvSpPr>
          <p:nvPr>
            <p:ph type="body" idx="1"/>
          </p:nvPr>
        </p:nvSpPr>
        <p:spPr>
          <a:xfrm>
            <a:off x="338700" y="2056425"/>
            <a:ext cx="8466600" cy="2532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62500" lnSpcReduction="2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 dirty="0"/>
              <a:t>My </a:t>
            </a:r>
            <a:r>
              <a:rPr lang="en" sz="2400" b="1" dirty="0">
                <a:solidFill>
                  <a:srgbClr val="9900FF"/>
                </a:solidFill>
              </a:rPr>
              <a:t>full </a:t>
            </a:r>
            <a:r>
              <a:rPr lang="en" sz="2400" b="1" dirty="0"/>
              <a:t>name is ___________.</a:t>
            </a:r>
            <a:endParaRPr sz="2400" b="1" dirty="0"/>
          </a:p>
          <a:p>
            <a:pPr marL="457200" lvl="0" indent="45720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 sz="2400" b="1" dirty="0"/>
              <a:t>I </a:t>
            </a:r>
            <a:r>
              <a:rPr lang="en" sz="2400" b="1" dirty="0">
                <a:solidFill>
                  <a:srgbClr val="9900FF"/>
                </a:solidFill>
              </a:rPr>
              <a:t>LIVE </a:t>
            </a:r>
            <a:r>
              <a:rPr lang="en" sz="2400" b="1" dirty="0"/>
              <a:t>in ___________.</a:t>
            </a:r>
            <a:endParaRPr sz="2400" b="1" dirty="0"/>
          </a:p>
          <a:p>
            <a:pPr marL="457200" lvl="0" indent="45720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 sz="2400" b="1" dirty="0"/>
              <a:t>	My </a:t>
            </a:r>
            <a:r>
              <a:rPr lang="en" sz="2400" b="1" dirty="0">
                <a:solidFill>
                  <a:srgbClr val="9900FF"/>
                </a:solidFill>
              </a:rPr>
              <a:t>BIRTHDAY </a:t>
            </a:r>
            <a:r>
              <a:rPr lang="en" sz="2400" b="1" dirty="0"/>
              <a:t>is _________.</a:t>
            </a:r>
            <a:endParaRPr sz="2400" b="1" dirty="0"/>
          </a:p>
          <a:p>
            <a:pPr marL="0" lvl="0" indent="45720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 sz="2400" b="1" dirty="0"/>
              <a:t>What is your </a:t>
            </a:r>
            <a:r>
              <a:rPr lang="en" sz="2400" b="1" dirty="0">
                <a:solidFill>
                  <a:srgbClr val="9900FF"/>
                </a:solidFill>
              </a:rPr>
              <a:t>full </a:t>
            </a:r>
            <a:r>
              <a:rPr lang="en" sz="2400" b="1" dirty="0"/>
              <a:t>name? Where do you </a:t>
            </a:r>
            <a:endParaRPr sz="2400" b="1" dirty="0"/>
          </a:p>
          <a:p>
            <a:pPr marL="91440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 sz="2400" b="1" dirty="0">
                <a:solidFill>
                  <a:srgbClr val="9900FF"/>
                </a:solidFill>
              </a:rPr>
              <a:t>LIVE</a:t>
            </a:r>
            <a:r>
              <a:rPr lang="en" sz="2400" b="1" dirty="0"/>
              <a:t>? When is your </a:t>
            </a:r>
            <a:r>
              <a:rPr lang="en" sz="2400" b="1" dirty="0">
                <a:solidFill>
                  <a:srgbClr val="9900FF"/>
                </a:solidFill>
              </a:rPr>
              <a:t>BIRTHDAY</a:t>
            </a:r>
            <a:r>
              <a:rPr lang="en" sz="2400" b="1" dirty="0"/>
              <a:t>? </a:t>
            </a:r>
            <a:endParaRPr sz="2400" b="1" dirty="0"/>
          </a:p>
          <a:p>
            <a:pPr marL="91440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r>
              <a:rPr lang="en" sz="2400" b="1" dirty="0"/>
              <a:t>              </a:t>
            </a:r>
            <a:endParaRPr sz="2400" b="1" dirty="0"/>
          </a:p>
        </p:txBody>
      </p:sp>
      <p:pic>
        <p:nvPicPr>
          <p:cNvPr id="2" name="FullLiveBirthday (2)">
            <a:hlinkClick r:id="" action="ppaction://media"/>
            <a:extLst>
              <a:ext uri="{FF2B5EF4-FFF2-40B4-BE49-F238E27FC236}">
                <a16:creationId xmlns:a16="http://schemas.microsoft.com/office/drawing/2014/main" id="{8B76CBBB-C01E-4B43-A665-92CA8B5C056C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915524" y="1915347"/>
            <a:ext cx="2333876" cy="131280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50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7" name="Google Shape;387;p46"/>
          <p:cNvSpPr txBox="1">
            <a:spLocks noGrp="1"/>
          </p:cNvSpPr>
          <p:nvPr>
            <p:ph type="title"/>
          </p:nvPr>
        </p:nvSpPr>
        <p:spPr>
          <a:xfrm>
            <a:off x="743700" y="220325"/>
            <a:ext cx="7505700" cy="479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>
                <a:latin typeface="Lexend Exa"/>
                <a:ea typeface="Lexend Exa"/>
                <a:cs typeface="Lexend Exa"/>
                <a:sym typeface="Lexend Exa"/>
              </a:rPr>
              <a:t>Let’s Chat…      Speaking-Listening</a:t>
            </a:r>
            <a:r>
              <a:rPr lang="en" sz="4300"/>
              <a:t> </a:t>
            </a:r>
            <a:endParaRPr sz="4300"/>
          </a:p>
        </p:txBody>
      </p:sp>
      <p:sp>
        <p:nvSpPr>
          <p:cNvPr id="388" name="Google Shape;388;p46"/>
          <p:cNvSpPr txBox="1">
            <a:spLocks noGrp="1"/>
          </p:cNvSpPr>
          <p:nvPr>
            <p:ph type="body" idx="1"/>
          </p:nvPr>
        </p:nvSpPr>
        <p:spPr>
          <a:xfrm>
            <a:off x="263250" y="750350"/>
            <a:ext cx="8466600" cy="1433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en" sz="2400" b="1" dirty="0"/>
              <a:t>Turn and Talk</a:t>
            </a:r>
            <a:r>
              <a:rPr lang="en" sz="2400" dirty="0"/>
              <a:t>- with a partner practice asking and answering the questions from the prior slide.</a:t>
            </a:r>
            <a:endParaRPr sz="2400" b="1" dirty="0"/>
          </a:p>
        </p:txBody>
      </p:sp>
      <p:sp>
        <p:nvSpPr>
          <p:cNvPr id="389" name="Google Shape;389;p46"/>
          <p:cNvSpPr txBox="1">
            <a:spLocks noGrp="1"/>
          </p:cNvSpPr>
          <p:nvPr>
            <p:ph type="body" idx="1"/>
          </p:nvPr>
        </p:nvSpPr>
        <p:spPr>
          <a:xfrm>
            <a:off x="338700" y="2056425"/>
            <a:ext cx="8628900" cy="3003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2500"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 dirty="0"/>
              <a:t>My </a:t>
            </a:r>
            <a:r>
              <a:rPr lang="en" sz="2400" b="1" dirty="0">
                <a:solidFill>
                  <a:srgbClr val="9900FF"/>
                </a:solidFill>
              </a:rPr>
              <a:t>full </a:t>
            </a:r>
            <a:r>
              <a:rPr lang="en" sz="2400" b="1" dirty="0"/>
              <a:t>name is ___________.</a:t>
            </a:r>
            <a:endParaRPr sz="2400" b="1" dirty="0"/>
          </a:p>
          <a:p>
            <a:pPr marL="457200" lvl="0" indent="4572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 dirty="0"/>
              <a:t>I </a:t>
            </a:r>
            <a:r>
              <a:rPr lang="en" sz="2400" b="1" dirty="0">
                <a:solidFill>
                  <a:srgbClr val="9900FF"/>
                </a:solidFill>
              </a:rPr>
              <a:t>LIVE </a:t>
            </a:r>
            <a:r>
              <a:rPr lang="en" sz="2400" b="1" dirty="0"/>
              <a:t>in ___________.</a:t>
            </a:r>
            <a:endParaRPr sz="2400" b="1" dirty="0"/>
          </a:p>
          <a:p>
            <a:pPr marL="457200" lvl="0" indent="4572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 dirty="0"/>
              <a:t>	My </a:t>
            </a:r>
            <a:r>
              <a:rPr lang="en" sz="2400" b="1" dirty="0">
                <a:solidFill>
                  <a:srgbClr val="9900FF"/>
                </a:solidFill>
              </a:rPr>
              <a:t>BIRTHDAY </a:t>
            </a:r>
            <a:r>
              <a:rPr lang="en" sz="2400" b="1" dirty="0"/>
              <a:t>is _________.</a:t>
            </a:r>
            <a:br>
              <a:rPr lang="en" sz="2400" b="1" dirty="0"/>
            </a:br>
            <a:r>
              <a:rPr lang="en" sz="2400" b="1" dirty="0"/>
              <a:t>				I </a:t>
            </a:r>
            <a:r>
              <a:rPr lang="en" sz="2400" b="1" dirty="0">
                <a:solidFill>
                  <a:srgbClr val="9900FF"/>
                </a:solidFill>
              </a:rPr>
              <a:t>LIKE</a:t>
            </a:r>
            <a:r>
              <a:rPr lang="en" sz="2400" b="1" dirty="0"/>
              <a:t> ___________.</a:t>
            </a:r>
            <a:endParaRPr sz="2400" b="1" dirty="0"/>
          </a:p>
          <a:p>
            <a:pPr marL="0" lvl="0" indent="4572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 dirty="0"/>
              <a:t>What is your </a:t>
            </a:r>
            <a:r>
              <a:rPr lang="en" sz="2400" b="1" dirty="0">
                <a:solidFill>
                  <a:srgbClr val="9900FF"/>
                </a:solidFill>
              </a:rPr>
              <a:t>full </a:t>
            </a:r>
            <a:r>
              <a:rPr lang="en" sz="2400" b="1" dirty="0"/>
              <a:t>name? Where do you </a:t>
            </a:r>
            <a:endParaRPr sz="2400" b="1" dirty="0"/>
          </a:p>
          <a:p>
            <a:pPr marL="9144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 dirty="0">
                <a:solidFill>
                  <a:srgbClr val="9900FF"/>
                </a:solidFill>
              </a:rPr>
              <a:t>LIVE</a:t>
            </a:r>
            <a:r>
              <a:rPr lang="en" sz="2400" b="1" dirty="0"/>
              <a:t>? When is your </a:t>
            </a:r>
            <a:r>
              <a:rPr lang="en" sz="2400" b="1" dirty="0">
                <a:solidFill>
                  <a:srgbClr val="9900FF"/>
                </a:solidFill>
              </a:rPr>
              <a:t>BIRTHDAY</a:t>
            </a:r>
            <a:r>
              <a:rPr lang="en" sz="2400" b="1" dirty="0"/>
              <a:t>? What do you </a:t>
            </a:r>
            <a:r>
              <a:rPr lang="en" sz="2400" b="1" dirty="0">
                <a:solidFill>
                  <a:srgbClr val="9900FF"/>
                </a:solidFill>
              </a:rPr>
              <a:t>LIKE</a:t>
            </a:r>
            <a:r>
              <a:rPr lang="en" sz="2400" b="1" dirty="0"/>
              <a:t>?</a:t>
            </a:r>
            <a:endParaRPr sz="2400" b="1" dirty="0"/>
          </a:p>
          <a:p>
            <a:pPr marL="9144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 dirty="0"/>
              <a:t>              </a:t>
            </a:r>
            <a:endParaRPr sz="2400" b="1" dirty="0"/>
          </a:p>
        </p:txBody>
      </p:sp>
      <p:pic>
        <p:nvPicPr>
          <p:cNvPr id="2" name="FullLiveBirthday (2)">
            <a:hlinkClick r:id="" action="ppaction://media"/>
            <a:extLst>
              <a:ext uri="{FF2B5EF4-FFF2-40B4-BE49-F238E27FC236}">
                <a16:creationId xmlns:a16="http://schemas.microsoft.com/office/drawing/2014/main" id="{D240D3BE-6FB7-4857-B406-AC88A2352A8D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267039" y="1800694"/>
            <a:ext cx="2158452" cy="121412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50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4" name="Google Shape;394;p47"/>
          <p:cNvSpPr txBox="1"/>
          <p:nvPr/>
        </p:nvSpPr>
        <p:spPr>
          <a:xfrm>
            <a:off x="1312075" y="976725"/>
            <a:ext cx="6560100" cy="374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 b="1" dirty="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rPr>
              <a:t>Extension Activity: Fluency</a:t>
            </a:r>
            <a:endParaRPr sz="2100" b="1" dirty="0">
              <a:solidFill>
                <a:schemeClr val="dk2"/>
              </a:solidFill>
              <a:latin typeface="Lexend Exa"/>
              <a:ea typeface="Lexend Exa"/>
              <a:cs typeface="Lexend Exa"/>
              <a:sym typeface="Lexend Ex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500" dirty="0">
              <a:solidFill>
                <a:schemeClr val="dk2"/>
              </a:solidFill>
              <a:latin typeface="Lexend Exa"/>
              <a:ea typeface="Lexend Exa"/>
              <a:cs typeface="Lexend Exa"/>
              <a:sym typeface="Lexend Ex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 dirty="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rPr>
              <a:t>Using your cell phone record </a:t>
            </a:r>
            <a:endParaRPr sz="1500" dirty="0">
              <a:solidFill>
                <a:schemeClr val="dk2"/>
              </a:solidFill>
              <a:latin typeface="Lexend Exa"/>
              <a:ea typeface="Lexend Exa"/>
              <a:cs typeface="Lexend Exa"/>
              <a:sym typeface="Lexend Ex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 dirty="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rPr>
              <a:t>yourself and a partner having a</a:t>
            </a:r>
            <a:endParaRPr sz="1500" dirty="0">
              <a:solidFill>
                <a:schemeClr val="dk2"/>
              </a:solidFill>
              <a:latin typeface="Lexend Exa"/>
              <a:ea typeface="Lexend Exa"/>
              <a:cs typeface="Lexend Exa"/>
              <a:sym typeface="Lexend Ex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 dirty="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rPr>
              <a:t>conversation using the last </a:t>
            </a:r>
            <a:endParaRPr sz="1500" dirty="0">
              <a:solidFill>
                <a:schemeClr val="dk2"/>
              </a:solidFill>
              <a:latin typeface="Lexend Exa"/>
              <a:ea typeface="Lexend Exa"/>
              <a:cs typeface="Lexend Exa"/>
              <a:sym typeface="Lexend Ex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 dirty="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rPr>
              <a:t>Let’s Chat Slide.</a:t>
            </a:r>
            <a:endParaRPr sz="1500" dirty="0">
              <a:solidFill>
                <a:schemeClr val="dk2"/>
              </a:solidFill>
              <a:latin typeface="Lexend Exa"/>
              <a:ea typeface="Lexend Exa"/>
              <a:cs typeface="Lexend Exa"/>
              <a:sym typeface="Lexend Ex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500" dirty="0">
              <a:solidFill>
                <a:schemeClr val="dk2"/>
              </a:solidFill>
              <a:latin typeface="Lexend Exa"/>
              <a:ea typeface="Lexend Exa"/>
              <a:cs typeface="Lexend Exa"/>
              <a:sym typeface="Lexend Ex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 dirty="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rPr>
              <a:t>When you're done recording</a:t>
            </a:r>
            <a:endParaRPr sz="1500" dirty="0">
              <a:solidFill>
                <a:schemeClr val="dk2"/>
              </a:solidFill>
              <a:latin typeface="Lexend Exa"/>
              <a:ea typeface="Lexend Exa"/>
              <a:cs typeface="Lexend Exa"/>
              <a:sym typeface="Lexend Ex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 dirty="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rPr>
              <a:t>listen with your partner and analyze</a:t>
            </a:r>
            <a:endParaRPr sz="1500" dirty="0">
              <a:solidFill>
                <a:schemeClr val="dk2"/>
              </a:solidFill>
              <a:latin typeface="Lexend Exa"/>
              <a:ea typeface="Lexend Exa"/>
              <a:cs typeface="Lexend Exa"/>
              <a:sym typeface="Lexend Ex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 dirty="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rPr>
              <a:t>the recording and give feedback to support each other. Try again using the feedback and re record.</a:t>
            </a:r>
            <a:endParaRPr sz="1500" dirty="0">
              <a:solidFill>
                <a:schemeClr val="dk2"/>
              </a:solidFill>
              <a:latin typeface="Lexend Exa"/>
              <a:ea typeface="Lexend Exa"/>
              <a:cs typeface="Lexend Exa"/>
              <a:sym typeface="Lexend Ex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500" dirty="0">
              <a:solidFill>
                <a:schemeClr val="dk2"/>
              </a:solidFill>
              <a:latin typeface="Lexend Exa"/>
              <a:ea typeface="Lexend Exa"/>
              <a:cs typeface="Lexend Exa"/>
              <a:sym typeface="Lexend Ex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 dirty="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rPr>
              <a:t>Submit recording </a:t>
            </a:r>
            <a:r>
              <a:rPr lang="en" sz="150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rPr>
              <a:t>to WeChat </a:t>
            </a:r>
            <a:r>
              <a:rPr lang="en" sz="1500" dirty="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rPr>
              <a:t>if you’d like us to review for extra support. </a:t>
            </a:r>
            <a:endParaRPr sz="1500" dirty="0">
              <a:solidFill>
                <a:schemeClr val="dk2"/>
              </a:solidFill>
              <a:latin typeface="Lexend Exa"/>
              <a:ea typeface="Lexend Exa"/>
              <a:cs typeface="Lexend Exa"/>
              <a:sym typeface="Lexend Ex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500" dirty="0">
              <a:solidFill>
                <a:schemeClr val="dk2"/>
              </a:solidFill>
              <a:latin typeface="Lexend Exa"/>
              <a:ea typeface="Lexend Exa"/>
              <a:cs typeface="Lexend Exa"/>
              <a:sym typeface="Lexend Exa"/>
            </a:endParaRPr>
          </a:p>
        </p:txBody>
      </p:sp>
      <p:pic>
        <p:nvPicPr>
          <p:cNvPr id="395" name="Google Shape;395;p47" descr="Free Images : smartphone, hand, technology, telephone, gadget ...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685750" y="1518775"/>
            <a:ext cx="2454973" cy="16362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3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0" name="Google Shape;400;p48"/>
          <p:cNvSpPr txBox="1">
            <a:spLocks noGrp="1"/>
          </p:cNvSpPr>
          <p:nvPr>
            <p:ph type="title"/>
          </p:nvPr>
        </p:nvSpPr>
        <p:spPr>
          <a:xfrm>
            <a:off x="819150" y="432750"/>
            <a:ext cx="7505700" cy="954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200" b="1">
                <a:latin typeface="Lexend Exa"/>
                <a:ea typeface="Lexend Exa"/>
                <a:cs typeface="Lexend Exa"/>
                <a:sym typeface="Lexend Exa"/>
              </a:rPr>
              <a:t>Writing Practice</a:t>
            </a:r>
            <a:endParaRPr sz="4200" b="1">
              <a:latin typeface="Lexend Exa"/>
              <a:ea typeface="Lexend Exa"/>
              <a:cs typeface="Lexend Exa"/>
              <a:sym typeface="Lexend Exa"/>
            </a:endParaRPr>
          </a:p>
        </p:txBody>
      </p:sp>
      <p:sp>
        <p:nvSpPr>
          <p:cNvPr id="401" name="Google Shape;401;p48"/>
          <p:cNvSpPr txBox="1"/>
          <p:nvPr/>
        </p:nvSpPr>
        <p:spPr>
          <a:xfrm>
            <a:off x="206450" y="1180400"/>
            <a:ext cx="8751900" cy="332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6195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Lexend Exa"/>
              <a:buAutoNum type="arabicPeriod"/>
            </a:pPr>
            <a:r>
              <a:rPr lang="en" sz="210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rPr>
              <a:t>Write/Type an introduction all about you. </a:t>
            </a:r>
            <a:endParaRPr sz="2100">
              <a:solidFill>
                <a:schemeClr val="dk2"/>
              </a:solidFill>
              <a:latin typeface="Lexend Exa"/>
              <a:ea typeface="Lexend Exa"/>
              <a:cs typeface="Lexend Exa"/>
              <a:sym typeface="Lexend Exa"/>
            </a:endParaRPr>
          </a:p>
          <a:p>
            <a:pPr marL="914400" lvl="1" indent="-36195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Lexend Exa"/>
              <a:buAutoNum type="alphaLcPeriod"/>
            </a:pPr>
            <a:r>
              <a:rPr lang="en" sz="210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rPr>
              <a:t>Tell us about you, what you like to do on your birthday, and what you like to do for fun.</a:t>
            </a:r>
            <a:endParaRPr sz="2100">
              <a:solidFill>
                <a:schemeClr val="dk2"/>
              </a:solidFill>
              <a:latin typeface="Lexend Exa"/>
              <a:ea typeface="Lexend Exa"/>
              <a:cs typeface="Lexend Exa"/>
              <a:sym typeface="Lexend Exa"/>
            </a:endParaRPr>
          </a:p>
          <a:p>
            <a:pPr marL="457200" lvl="0" indent="-36195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Lexend Exa"/>
              <a:buAutoNum type="arabicPeriod"/>
            </a:pPr>
            <a:r>
              <a:rPr lang="en" sz="210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rPr>
              <a:t>Read your introduction to a peer. </a:t>
            </a:r>
            <a:endParaRPr sz="2100">
              <a:solidFill>
                <a:schemeClr val="dk2"/>
              </a:solidFill>
              <a:latin typeface="Lexend Exa"/>
              <a:ea typeface="Lexend Exa"/>
              <a:cs typeface="Lexend Exa"/>
              <a:sym typeface="Lexend Exa"/>
            </a:endParaRPr>
          </a:p>
          <a:p>
            <a:pPr marL="457200" lvl="0" indent="-36195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Lexend Exa"/>
              <a:buAutoNum type="arabicPeriod"/>
            </a:pPr>
            <a:r>
              <a:rPr lang="en" sz="210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rPr>
              <a:t>Ask a peer for help pronouncing different words. </a:t>
            </a:r>
            <a:endParaRPr sz="2100">
              <a:solidFill>
                <a:schemeClr val="dk2"/>
              </a:solidFill>
              <a:latin typeface="Lexend Exa"/>
              <a:ea typeface="Lexend Exa"/>
              <a:cs typeface="Lexend Exa"/>
              <a:sym typeface="Lexend Exa"/>
            </a:endParaRPr>
          </a:p>
          <a:p>
            <a:pPr marL="457200" lvl="0" indent="-36195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Lexend Exa"/>
              <a:buAutoNum type="arabicPeriod"/>
            </a:pPr>
            <a:r>
              <a:rPr lang="en" sz="210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rPr>
              <a:t>Repeat: switch places of reader and listener</a:t>
            </a:r>
            <a:endParaRPr sz="2100">
              <a:solidFill>
                <a:schemeClr val="dk2"/>
              </a:solidFill>
              <a:latin typeface="Lexend Exa"/>
              <a:ea typeface="Lexend Exa"/>
              <a:cs typeface="Lexend Exa"/>
              <a:sym typeface="Lexend Exa"/>
            </a:endParaRPr>
          </a:p>
          <a:p>
            <a:pPr marL="457200" lvl="0" indent="-36195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Lexend Exa"/>
              <a:buAutoNum type="arabicPeriod"/>
            </a:pPr>
            <a:r>
              <a:rPr lang="en" sz="210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rPr>
              <a:t>Move on to recording</a:t>
            </a:r>
            <a:endParaRPr sz="2100">
              <a:solidFill>
                <a:schemeClr val="dk2"/>
              </a:solidFill>
              <a:latin typeface="Lexend Exa"/>
              <a:ea typeface="Lexend Exa"/>
              <a:cs typeface="Lexend Exa"/>
              <a:sym typeface="Lexend Ex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500">
              <a:solidFill>
                <a:schemeClr val="dk2"/>
              </a:solidFill>
              <a:latin typeface="Lexend Exa"/>
              <a:ea typeface="Lexend Exa"/>
              <a:cs typeface="Lexend Exa"/>
              <a:sym typeface="Lexend Exa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" name="Google Shape;312;p34"/>
          <p:cNvSpPr txBox="1">
            <a:spLocks noGrp="1"/>
          </p:cNvSpPr>
          <p:nvPr>
            <p:ph type="title"/>
          </p:nvPr>
        </p:nvSpPr>
        <p:spPr>
          <a:xfrm>
            <a:off x="860250" y="1302150"/>
            <a:ext cx="7423500" cy="2539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5800"/>
              <a:t>Lesson</a:t>
            </a:r>
            <a:endParaRPr sz="5800"/>
          </a:p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5800"/>
              <a:t>For </a:t>
            </a:r>
            <a:endParaRPr sz="5800"/>
          </a:p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5800"/>
              <a:t>Unit 1: Day 2</a:t>
            </a:r>
            <a:endParaRPr sz="5800"/>
          </a:p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580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" name="Google Shape;317;p35"/>
          <p:cNvSpPr txBox="1"/>
          <p:nvPr/>
        </p:nvSpPr>
        <p:spPr>
          <a:xfrm>
            <a:off x="406200" y="409350"/>
            <a:ext cx="8331600" cy="43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100" b="1">
                <a:latin typeface="Lexend Exa"/>
                <a:ea typeface="Lexend Exa"/>
                <a:cs typeface="Lexend Exa"/>
                <a:sym typeface="Lexend Exa"/>
              </a:rPr>
              <a:t>Activity</a:t>
            </a:r>
            <a:endParaRPr sz="12100">
              <a:latin typeface="Lexend Exa"/>
              <a:ea typeface="Lexend Exa"/>
              <a:cs typeface="Lexend Exa"/>
              <a:sym typeface="Lexend Exa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" name="Google Shape;322;p36"/>
          <p:cNvSpPr txBox="1">
            <a:spLocks noGrp="1"/>
          </p:cNvSpPr>
          <p:nvPr>
            <p:ph type="title"/>
          </p:nvPr>
        </p:nvSpPr>
        <p:spPr>
          <a:xfrm>
            <a:off x="1275300" y="156975"/>
            <a:ext cx="7087500" cy="954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500" b="1" u="sng">
                <a:latin typeface="Lexend Exa"/>
                <a:ea typeface="Lexend Exa"/>
                <a:cs typeface="Lexend Exa"/>
                <a:sym typeface="Lexend Exa"/>
              </a:rPr>
              <a:t>Greeting</a:t>
            </a:r>
            <a:endParaRPr sz="4500" b="1" u="sng">
              <a:latin typeface="Lexend Exa"/>
              <a:ea typeface="Lexend Exa"/>
              <a:cs typeface="Lexend Exa"/>
              <a:sym typeface="Lexend Exa"/>
            </a:endParaRPr>
          </a:p>
        </p:txBody>
      </p:sp>
      <p:graphicFrame>
        <p:nvGraphicFramePr>
          <p:cNvPr id="323" name="Google Shape;323;p36"/>
          <p:cNvGraphicFramePr/>
          <p:nvPr/>
        </p:nvGraphicFramePr>
        <p:xfrm>
          <a:off x="188063" y="1164650"/>
          <a:ext cx="8790000" cy="1803050"/>
        </p:xfrm>
        <a:graphic>
          <a:graphicData uri="http://schemas.openxmlformats.org/drawingml/2006/table">
            <a:tbl>
              <a:tblPr>
                <a:noFill/>
                <a:tableStyleId>{227AC33F-DEFE-4436-BC47-9E06D1904CD5}</a:tableStyleId>
              </a:tblPr>
              <a:tblGrid>
                <a:gridCol w="2930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93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930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90152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3300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hello</a:t>
                      </a:r>
                      <a:endParaRPr sz="3300"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3300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hi</a:t>
                      </a:r>
                      <a:endParaRPr sz="3300"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3300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hand shake</a:t>
                      </a:r>
                      <a:endParaRPr sz="3300"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0152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3300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fist bump</a:t>
                      </a:r>
                      <a:endParaRPr sz="3300"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3300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wave</a:t>
                      </a:r>
                      <a:endParaRPr sz="3300"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3300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smile </a:t>
                      </a:r>
                      <a:endParaRPr sz="3300"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8" name="Google Shape;328;p37"/>
          <p:cNvSpPr txBox="1">
            <a:spLocks noGrp="1"/>
          </p:cNvSpPr>
          <p:nvPr>
            <p:ph type="title"/>
          </p:nvPr>
        </p:nvSpPr>
        <p:spPr>
          <a:xfrm>
            <a:off x="1275300" y="156975"/>
            <a:ext cx="7087500" cy="954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 fontScale="9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500" b="1" u="sng">
                <a:latin typeface="Lexend Exa"/>
                <a:ea typeface="Lexend Exa"/>
                <a:cs typeface="Lexend Exa"/>
                <a:sym typeface="Lexend Exa"/>
              </a:rPr>
              <a:t>Vocabulary Reading</a:t>
            </a:r>
            <a:endParaRPr sz="4500" b="1" u="sng">
              <a:latin typeface="Lexend Exa"/>
              <a:ea typeface="Lexend Exa"/>
              <a:cs typeface="Lexend Exa"/>
              <a:sym typeface="Lexend Exa"/>
            </a:endParaRPr>
          </a:p>
        </p:txBody>
      </p:sp>
      <p:graphicFrame>
        <p:nvGraphicFramePr>
          <p:cNvPr id="329" name="Google Shape;329;p37"/>
          <p:cNvGraphicFramePr/>
          <p:nvPr/>
        </p:nvGraphicFramePr>
        <p:xfrm>
          <a:off x="188063" y="1164650"/>
          <a:ext cx="8790000" cy="2704575"/>
        </p:xfrm>
        <a:graphic>
          <a:graphicData uri="http://schemas.openxmlformats.org/drawingml/2006/table">
            <a:tbl>
              <a:tblPr>
                <a:noFill/>
                <a:tableStyleId>{227AC33F-DEFE-4436-BC47-9E06D1904CD5}</a:tableStyleId>
              </a:tblPr>
              <a:tblGrid>
                <a:gridCol w="2930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93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930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90152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3300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First Name</a:t>
                      </a:r>
                      <a:endParaRPr sz="3300"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3300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Last Name</a:t>
                      </a:r>
                      <a:endParaRPr sz="3300"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3300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Signature</a:t>
                      </a:r>
                      <a:endParaRPr sz="3300"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0152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3300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Driver’s License</a:t>
                      </a:r>
                      <a:endParaRPr sz="3300"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3300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Area Code</a:t>
                      </a:r>
                      <a:endParaRPr sz="3300"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3300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Phone Number</a:t>
                      </a:r>
                      <a:endParaRPr sz="3300"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0152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3300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ID Card</a:t>
                      </a:r>
                      <a:endParaRPr sz="3300"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3300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Address</a:t>
                      </a:r>
                      <a:endParaRPr sz="3300"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3300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Passport</a:t>
                      </a:r>
                      <a:endParaRPr sz="3300"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4" name="Google Shape;334;p38"/>
          <p:cNvSpPr txBox="1">
            <a:spLocks noGrp="1"/>
          </p:cNvSpPr>
          <p:nvPr>
            <p:ph type="title"/>
          </p:nvPr>
        </p:nvSpPr>
        <p:spPr>
          <a:xfrm>
            <a:off x="885450" y="169550"/>
            <a:ext cx="7087500" cy="954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 fontScale="9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500" b="1" u="sng">
                <a:highlight>
                  <a:srgbClr val="FFFF00"/>
                </a:highlight>
                <a:latin typeface="Lexend Exa"/>
                <a:ea typeface="Lexend Exa"/>
                <a:cs typeface="Lexend Exa"/>
                <a:sym typeface="Lexend Exa"/>
              </a:rPr>
              <a:t>SOUNDS- </a:t>
            </a:r>
            <a:endParaRPr sz="4500" b="1" u="sng">
              <a:highlight>
                <a:srgbClr val="FFFF00"/>
              </a:highlight>
              <a:latin typeface="Lexend Exa"/>
              <a:ea typeface="Lexend Exa"/>
              <a:cs typeface="Lexend Exa"/>
              <a:sym typeface="Lexend Exa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388" b="1" u="sng">
                <a:highlight>
                  <a:srgbClr val="FFFF00"/>
                </a:highlight>
                <a:latin typeface="Lexend Exa"/>
                <a:ea typeface="Lexend Exa"/>
                <a:cs typeface="Lexend Exa"/>
                <a:sym typeface="Lexend Exa"/>
              </a:rPr>
              <a:t>click on word for video connection</a:t>
            </a:r>
            <a:endParaRPr sz="2388" b="1" u="sng">
              <a:highlight>
                <a:srgbClr val="FFFF00"/>
              </a:highlight>
              <a:latin typeface="Lexend Exa"/>
              <a:ea typeface="Lexend Exa"/>
              <a:cs typeface="Lexend Exa"/>
              <a:sym typeface="Lexend Exa"/>
            </a:endParaRPr>
          </a:p>
        </p:txBody>
      </p:sp>
      <p:graphicFrame>
        <p:nvGraphicFramePr>
          <p:cNvPr id="335" name="Google Shape;335;p38"/>
          <p:cNvGraphicFramePr/>
          <p:nvPr/>
        </p:nvGraphicFramePr>
        <p:xfrm>
          <a:off x="125188" y="1013750"/>
          <a:ext cx="8790000" cy="2991740"/>
        </p:xfrm>
        <a:graphic>
          <a:graphicData uri="http://schemas.openxmlformats.org/drawingml/2006/table">
            <a:tbl>
              <a:tblPr>
                <a:noFill/>
                <a:tableStyleId>{227AC33F-DEFE-4436-BC47-9E06D1904CD5}</a:tableStyleId>
              </a:tblPr>
              <a:tblGrid>
                <a:gridCol w="2930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93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930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90152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3300" u="sng">
                          <a:solidFill>
                            <a:schemeClr val="hlink"/>
                          </a:solidFill>
                          <a:highlight>
                            <a:srgbClr val="FFFF00"/>
                          </a:highlight>
                          <a:latin typeface="Teachers"/>
                          <a:ea typeface="Teachers"/>
                          <a:cs typeface="Teachers"/>
                          <a:sym typeface="Teachers"/>
                          <a:hlinkClick r:id="rId3"/>
                        </a:rPr>
                        <a:t>/F/ir/</a:t>
                      </a:r>
                      <a:r>
                        <a:rPr lang="en" sz="3300" u="sng">
                          <a:solidFill>
                            <a:schemeClr val="hlink"/>
                          </a:solidFill>
                          <a:latin typeface="Teachers"/>
                          <a:ea typeface="Teachers"/>
                          <a:cs typeface="Teachers"/>
                          <a:sym typeface="Teachers"/>
                          <a:hlinkClick r:id="rId3"/>
                        </a:rPr>
                        <a:t>st</a:t>
                      </a:r>
                      <a:endParaRPr sz="3300"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3300" u="sng">
                          <a:solidFill>
                            <a:schemeClr val="hlink"/>
                          </a:solidFill>
                          <a:latin typeface="Teachers"/>
                          <a:ea typeface="Teachers"/>
                          <a:cs typeface="Teachers"/>
                          <a:sym typeface="Teachers"/>
                          <a:hlinkClick r:id="rId4"/>
                        </a:rPr>
                        <a:t>L</a:t>
                      </a:r>
                      <a:r>
                        <a:rPr lang="en" sz="3300" u="sng">
                          <a:solidFill>
                            <a:schemeClr val="hlink"/>
                          </a:solidFill>
                          <a:highlight>
                            <a:srgbClr val="FFFF00"/>
                          </a:highlight>
                          <a:latin typeface="Teachers"/>
                          <a:ea typeface="Teachers"/>
                          <a:cs typeface="Teachers"/>
                          <a:sym typeface="Teachers"/>
                          <a:hlinkClick r:id="rId4"/>
                        </a:rPr>
                        <a:t>a</a:t>
                      </a:r>
                      <a:r>
                        <a:rPr lang="en" sz="3300" u="sng">
                          <a:solidFill>
                            <a:schemeClr val="hlink"/>
                          </a:solidFill>
                          <a:latin typeface="Teachers"/>
                          <a:ea typeface="Teachers"/>
                          <a:cs typeface="Teachers"/>
                          <a:sym typeface="Teachers"/>
                          <a:hlinkClick r:id="rId4"/>
                        </a:rPr>
                        <a:t>st name</a:t>
                      </a:r>
                      <a:endParaRPr sz="3300">
                        <a:highlight>
                          <a:srgbClr val="FFFF00"/>
                        </a:highlight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3300" u="sng">
                          <a:solidFill>
                            <a:schemeClr val="hlink"/>
                          </a:solidFill>
                          <a:latin typeface="Teachers"/>
                          <a:ea typeface="Teachers"/>
                          <a:cs typeface="Teachers"/>
                          <a:sym typeface="Teachers"/>
                          <a:hlinkClick r:id="rId5"/>
                        </a:rPr>
                        <a:t>signa</a:t>
                      </a:r>
                      <a:r>
                        <a:rPr lang="en" sz="3300" u="sng">
                          <a:solidFill>
                            <a:schemeClr val="hlink"/>
                          </a:solidFill>
                          <a:highlight>
                            <a:srgbClr val="FFFF00"/>
                          </a:highlight>
                          <a:latin typeface="Teachers"/>
                          <a:ea typeface="Teachers"/>
                          <a:cs typeface="Teachers"/>
                          <a:sym typeface="Teachers"/>
                          <a:hlinkClick r:id="rId5"/>
                        </a:rPr>
                        <a:t>ture</a:t>
                      </a:r>
                      <a:endParaRPr sz="3300">
                        <a:highlight>
                          <a:srgbClr val="FFFF00"/>
                        </a:highlight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0152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3300" u="sng">
                          <a:solidFill>
                            <a:schemeClr val="hlink"/>
                          </a:solidFill>
                          <a:latin typeface="Teachers"/>
                          <a:ea typeface="Teachers"/>
                          <a:cs typeface="Teachers"/>
                          <a:sym typeface="Teachers"/>
                          <a:hlinkClick r:id="rId6"/>
                        </a:rPr>
                        <a:t>Dri/</a:t>
                      </a:r>
                      <a:r>
                        <a:rPr lang="en" sz="3300" u="sng">
                          <a:solidFill>
                            <a:schemeClr val="hlink"/>
                          </a:solidFill>
                          <a:highlight>
                            <a:srgbClr val="FFFF00"/>
                          </a:highlight>
                          <a:latin typeface="Teachers"/>
                          <a:ea typeface="Teachers"/>
                          <a:cs typeface="Teachers"/>
                          <a:sym typeface="Teachers"/>
                          <a:hlinkClick r:id="rId6"/>
                        </a:rPr>
                        <a:t>v</a:t>
                      </a:r>
                      <a:r>
                        <a:rPr lang="en" sz="3300" u="sng">
                          <a:solidFill>
                            <a:schemeClr val="hlink"/>
                          </a:solidFill>
                          <a:latin typeface="Teachers"/>
                          <a:ea typeface="Teachers"/>
                          <a:cs typeface="Teachers"/>
                          <a:sym typeface="Teachers"/>
                          <a:hlinkClick r:id="rId6"/>
                        </a:rPr>
                        <a:t>/</a:t>
                      </a:r>
                      <a:r>
                        <a:rPr lang="en" sz="3300" u="sng">
                          <a:solidFill>
                            <a:schemeClr val="hlink"/>
                          </a:solidFill>
                          <a:highlight>
                            <a:srgbClr val="FFFF00"/>
                          </a:highlight>
                          <a:latin typeface="Teachers"/>
                          <a:ea typeface="Teachers"/>
                          <a:cs typeface="Teachers"/>
                          <a:sym typeface="Teachers"/>
                          <a:hlinkClick r:id="rId6"/>
                        </a:rPr>
                        <a:t>er</a:t>
                      </a:r>
                      <a:r>
                        <a:rPr lang="en" sz="3300" u="sng">
                          <a:solidFill>
                            <a:schemeClr val="hlink"/>
                          </a:solidFill>
                          <a:latin typeface="Teachers"/>
                          <a:ea typeface="Teachers"/>
                          <a:cs typeface="Teachers"/>
                          <a:sym typeface="Teachers"/>
                          <a:hlinkClick r:id="rId6"/>
                        </a:rPr>
                        <a:t>’s Li</a:t>
                      </a:r>
                      <a:r>
                        <a:rPr lang="en" sz="3300" u="sng">
                          <a:solidFill>
                            <a:schemeClr val="hlink"/>
                          </a:solidFill>
                          <a:highlight>
                            <a:srgbClr val="FFFF00"/>
                          </a:highlight>
                          <a:latin typeface="Teachers"/>
                          <a:ea typeface="Teachers"/>
                          <a:cs typeface="Teachers"/>
                          <a:sym typeface="Teachers"/>
                          <a:hlinkClick r:id="rId6"/>
                        </a:rPr>
                        <a:t>c</a:t>
                      </a:r>
                      <a:r>
                        <a:rPr lang="en" sz="3300" u="sng">
                          <a:solidFill>
                            <a:schemeClr val="hlink"/>
                          </a:solidFill>
                          <a:latin typeface="Teachers"/>
                          <a:ea typeface="Teachers"/>
                          <a:cs typeface="Teachers"/>
                          <a:sym typeface="Teachers"/>
                          <a:hlinkClick r:id="rId6"/>
                        </a:rPr>
                        <a:t>ense</a:t>
                      </a:r>
                      <a:endParaRPr sz="3300"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3300" u="sng">
                          <a:solidFill>
                            <a:schemeClr val="hlink"/>
                          </a:solidFill>
                          <a:highlight>
                            <a:srgbClr val="FFFF00"/>
                          </a:highlight>
                          <a:latin typeface="Teachers"/>
                          <a:ea typeface="Teachers"/>
                          <a:cs typeface="Teachers"/>
                          <a:sym typeface="Teachers"/>
                          <a:hlinkClick r:id="rId7"/>
                        </a:rPr>
                        <a:t>Ar</a:t>
                      </a:r>
                      <a:r>
                        <a:rPr lang="en" sz="3300" u="sng">
                          <a:solidFill>
                            <a:schemeClr val="hlink"/>
                          </a:solidFill>
                          <a:latin typeface="Teachers"/>
                          <a:ea typeface="Teachers"/>
                          <a:cs typeface="Teachers"/>
                          <a:sym typeface="Teachers"/>
                          <a:hlinkClick r:id="rId7"/>
                        </a:rPr>
                        <a:t>e</a:t>
                      </a:r>
                      <a:r>
                        <a:rPr lang="en" sz="3300" u="sng">
                          <a:solidFill>
                            <a:schemeClr val="hlink"/>
                          </a:solidFill>
                          <a:highlight>
                            <a:srgbClr val="FFFF00"/>
                          </a:highlight>
                          <a:latin typeface="Teachers"/>
                          <a:ea typeface="Teachers"/>
                          <a:cs typeface="Teachers"/>
                          <a:sym typeface="Teachers"/>
                          <a:hlinkClick r:id="rId7"/>
                        </a:rPr>
                        <a:t>a</a:t>
                      </a:r>
                      <a:r>
                        <a:rPr lang="en" sz="3300" u="sng">
                          <a:solidFill>
                            <a:schemeClr val="hlink"/>
                          </a:solidFill>
                          <a:latin typeface="Teachers"/>
                          <a:ea typeface="Teachers"/>
                          <a:cs typeface="Teachers"/>
                          <a:sym typeface="Teachers"/>
                          <a:hlinkClick r:id="rId7"/>
                        </a:rPr>
                        <a:t> Code</a:t>
                      </a:r>
                      <a:endParaRPr sz="3300"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3300" u="sng">
                          <a:solidFill>
                            <a:schemeClr val="hlink"/>
                          </a:solidFill>
                          <a:highlight>
                            <a:srgbClr val="FFFF00"/>
                          </a:highlight>
                          <a:latin typeface="Teachers"/>
                          <a:ea typeface="Teachers"/>
                          <a:cs typeface="Teachers"/>
                          <a:sym typeface="Teachers"/>
                          <a:hlinkClick r:id="rId8"/>
                        </a:rPr>
                        <a:t>Ph</a:t>
                      </a:r>
                      <a:r>
                        <a:rPr lang="en" sz="3300" u="sng">
                          <a:solidFill>
                            <a:schemeClr val="hlink"/>
                          </a:solidFill>
                          <a:latin typeface="Teachers"/>
                          <a:ea typeface="Teachers"/>
                          <a:cs typeface="Teachers"/>
                          <a:sym typeface="Teachers"/>
                          <a:hlinkClick r:id="rId8"/>
                        </a:rPr>
                        <a:t>one N</a:t>
                      </a:r>
                      <a:r>
                        <a:rPr lang="en" sz="3300" u="sng">
                          <a:solidFill>
                            <a:schemeClr val="hlink"/>
                          </a:solidFill>
                          <a:highlight>
                            <a:srgbClr val="FFFF00"/>
                          </a:highlight>
                          <a:latin typeface="Teachers"/>
                          <a:ea typeface="Teachers"/>
                          <a:cs typeface="Teachers"/>
                          <a:sym typeface="Teachers"/>
                          <a:hlinkClick r:id="rId8"/>
                        </a:rPr>
                        <a:t>u</a:t>
                      </a:r>
                      <a:r>
                        <a:rPr lang="en" sz="3300" u="sng">
                          <a:solidFill>
                            <a:schemeClr val="hlink"/>
                          </a:solidFill>
                          <a:latin typeface="Teachers"/>
                          <a:ea typeface="Teachers"/>
                          <a:cs typeface="Teachers"/>
                          <a:sym typeface="Teachers"/>
                          <a:hlinkClick r:id="rId8"/>
                        </a:rPr>
                        <a:t>mb</a:t>
                      </a:r>
                      <a:r>
                        <a:rPr lang="en" sz="3300" u="sng">
                          <a:solidFill>
                            <a:schemeClr val="hlink"/>
                          </a:solidFill>
                          <a:highlight>
                            <a:srgbClr val="FFFF00"/>
                          </a:highlight>
                          <a:latin typeface="Teachers"/>
                          <a:ea typeface="Teachers"/>
                          <a:cs typeface="Teachers"/>
                          <a:sym typeface="Teachers"/>
                          <a:hlinkClick r:id="rId8"/>
                        </a:rPr>
                        <a:t>er</a:t>
                      </a:r>
                      <a:endParaRPr sz="3300">
                        <a:highlight>
                          <a:srgbClr val="FFFF00"/>
                        </a:highlight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0152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3300" u="sng">
                          <a:solidFill>
                            <a:schemeClr val="hlink"/>
                          </a:solidFill>
                          <a:latin typeface="Teachers"/>
                          <a:ea typeface="Teachers"/>
                          <a:cs typeface="Teachers"/>
                          <a:sym typeface="Teachers"/>
                          <a:hlinkClick r:id="rId9"/>
                        </a:rPr>
                        <a:t>ID C</a:t>
                      </a:r>
                      <a:r>
                        <a:rPr lang="en" sz="3300" u="sng">
                          <a:solidFill>
                            <a:schemeClr val="hlink"/>
                          </a:solidFill>
                          <a:highlight>
                            <a:srgbClr val="FFFF00"/>
                          </a:highlight>
                          <a:latin typeface="Teachers"/>
                          <a:ea typeface="Teachers"/>
                          <a:cs typeface="Teachers"/>
                          <a:sym typeface="Teachers"/>
                          <a:hlinkClick r:id="rId9"/>
                        </a:rPr>
                        <a:t>ar</a:t>
                      </a:r>
                      <a:r>
                        <a:rPr lang="en" sz="3300" u="sng">
                          <a:solidFill>
                            <a:schemeClr val="hlink"/>
                          </a:solidFill>
                          <a:latin typeface="Teachers"/>
                          <a:ea typeface="Teachers"/>
                          <a:cs typeface="Teachers"/>
                          <a:sym typeface="Teachers"/>
                          <a:hlinkClick r:id="rId9"/>
                        </a:rPr>
                        <a:t>d</a:t>
                      </a:r>
                      <a:endParaRPr sz="3300"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3300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A</a:t>
                      </a:r>
                      <a:r>
                        <a:rPr lang="en" sz="3300" u="sng">
                          <a:solidFill>
                            <a:schemeClr val="hlink"/>
                          </a:solidFill>
                          <a:latin typeface="Teachers"/>
                          <a:ea typeface="Teachers"/>
                          <a:cs typeface="Teachers"/>
                          <a:sym typeface="Teachers"/>
                          <a:hlinkClick r:id="rId10"/>
                        </a:rPr>
                        <a:t>ddr</a:t>
                      </a:r>
                      <a:r>
                        <a:rPr lang="en" sz="3300" u="sng">
                          <a:solidFill>
                            <a:schemeClr val="hlink"/>
                          </a:solidFill>
                          <a:highlight>
                            <a:srgbClr val="FFFF00"/>
                          </a:highlight>
                          <a:latin typeface="Teachers"/>
                          <a:ea typeface="Teachers"/>
                          <a:cs typeface="Teachers"/>
                          <a:sym typeface="Teachers"/>
                          <a:hlinkClick r:id="rId10"/>
                        </a:rPr>
                        <a:t>e</a:t>
                      </a:r>
                      <a:r>
                        <a:rPr lang="en" sz="3300" u="sng">
                          <a:solidFill>
                            <a:schemeClr val="hlink"/>
                          </a:solidFill>
                          <a:latin typeface="Teachers"/>
                          <a:ea typeface="Teachers"/>
                          <a:cs typeface="Teachers"/>
                          <a:sym typeface="Teachers"/>
                          <a:hlinkClick r:id="rId10"/>
                        </a:rPr>
                        <a:t>ss</a:t>
                      </a:r>
                      <a:endParaRPr sz="3300"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3300" u="sng">
                          <a:solidFill>
                            <a:schemeClr val="hlink"/>
                          </a:solidFill>
                          <a:latin typeface="Teachers"/>
                          <a:ea typeface="Teachers"/>
                          <a:cs typeface="Teachers"/>
                          <a:sym typeface="Teachers"/>
                          <a:hlinkClick r:id="rId11"/>
                        </a:rPr>
                        <a:t>Passp</a:t>
                      </a:r>
                      <a:r>
                        <a:rPr lang="en" sz="3300" u="sng">
                          <a:solidFill>
                            <a:schemeClr val="hlink"/>
                          </a:solidFill>
                          <a:highlight>
                            <a:srgbClr val="FFFF00"/>
                          </a:highlight>
                          <a:latin typeface="Teachers"/>
                          <a:ea typeface="Teachers"/>
                          <a:cs typeface="Teachers"/>
                          <a:sym typeface="Teachers"/>
                          <a:hlinkClick r:id="rId11"/>
                        </a:rPr>
                        <a:t>or</a:t>
                      </a:r>
                      <a:r>
                        <a:rPr lang="en" sz="3300" u="sng">
                          <a:solidFill>
                            <a:schemeClr val="hlink"/>
                          </a:solidFill>
                          <a:latin typeface="Teachers"/>
                          <a:ea typeface="Teachers"/>
                          <a:cs typeface="Teachers"/>
                          <a:sym typeface="Teachers"/>
                          <a:hlinkClick r:id="rId11"/>
                        </a:rPr>
                        <a:t>t</a:t>
                      </a:r>
                      <a:endParaRPr sz="3300"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" name="Google Shape;340;p39"/>
          <p:cNvSpPr txBox="1">
            <a:spLocks noGrp="1"/>
          </p:cNvSpPr>
          <p:nvPr>
            <p:ph type="title"/>
          </p:nvPr>
        </p:nvSpPr>
        <p:spPr>
          <a:xfrm>
            <a:off x="1275300" y="156975"/>
            <a:ext cx="7087500" cy="954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 fontScale="9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500" b="1" u="sng">
                <a:latin typeface="Lexend Exa"/>
                <a:ea typeface="Lexend Exa"/>
                <a:cs typeface="Lexend Exa"/>
                <a:sym typeface="Lexend Exa"/>
              </a:rPr>
              <a:t>Vocabulary: </a:t>
            </a:r>
            <a:endParaRPr sz="4500" b="1" u="sng">
              <a:latin typeface="Lexend Exa"/>
              <a:ea typeface="Lexend Exa"/>
              <a:cs typeface="Lexend Exa"/>
              <a:sym typeface="Lexend Exa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388" b="1" u="sng">
                <a:latin typeface="Lexend Exa"/>
                <a:ea typeface="Lexend Exa"/>
                <a:cs typeface="Lexend Exa"/>
                <a:sym typeface="Lexend Exa"/>
              </a:rPr>
              <a:t>Possessive Adjectives</a:t>
            </a:r>
            <a:endParaRPr sz="3388" b="1" u="sng">
              <a:latin typeface="Lexend Exa"/>
              <a:ea typeface="Lexend Exa"/>
              <a:cs typeface="Lexend Exa"/>
              <a:sym typeface="Lexend Exa"/>
            </a:endParaRPr>
          </a:p>
        </p:txBody>
      </p:sp>
      <p:graphicFrame>
        <p:nvGraphicFramePr>
          <p:cNvPr id="341" name="Google Shape;341;p39"/>
          <p:cNvGraphicFramePr/>
          <p:nvPr/>
        </p:nvGraphicFramePr>
        <p:xfrm>
          <a:off x="365050" y="1567075"/>
          <a:ext cx="8413875" cy="2704575"/>
        </p:xfrm>
        <a:graphic>
          <a:graphicData uri="http://schemas.openxmlformats.org/drawingml/2006/table">
            <a:tbl>
              <a:tblPr>
                <a:noFill/>
                <a:tableStyleId>{227AC33F-DEFE-4436-BC47-9E06D1904CD5}</a:tableStyleId>
              </a:tblPr>
              <a:tblGrid>
                <a:gridCol w="28046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046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046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90152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4100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my</a:t>
                      </a:r>
                      <a:endParaRPr sz="4100"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4100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your</a:t>
                      </a:r>
                      <a:endParaRPr sz="4100"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4100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his</a:t>
                      </a:r>
                      <a:endParaRPr sz="4100"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0152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4100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her</a:t>
                      </a:r>
                      <a:endParaRPr sz="4100"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4100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I </a:t>
                      </a:r>
                      <a:endParaRPr sz="4100"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4100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she</a:t>
                      </a:r>
                      <a:endParaRPr sz="4100"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0152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4100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he</a:t>
                      </a:r>
                      <a:endParaRPr sz="4100"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4100"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4100"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6" name="Google Shape;346;p40"/>
          <p:cNvSpPr txBox="1">
            <a:spLocks noGrp="1"/>
          </p:cNvSpPr>
          <p:nvPr>
            <p:ph type="title"/>
          </p:nvPr>
        </p:nvSpPr>
        <p:spPr>
          <a:xfrm>
            <a:off x="1275300" y="156975"/>
            <a:ext cx="7087500" cy="954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500" b="1" u="sng">
                <a:latin typeface="Lexend Exa"/>
                <a:ea typeface="Lexend Exa"/>
                <a:cs typeface="Lexend Exa"/>
                <a:sym typeface="Lexend Exa"/>
              </a:rPr>
              <a:t>Word Reading</a:t>
            </a:r>
            <a:endParaRPr sz="4500" b="1" u="sng">
              <a:latin typeface="Lexend Exa"/>
              <a:ea typeface="Lexend Exa"/>
              <a:cs typeface="Lexend Exa"/>
              <a:sym typeface="Lexend Exa"/>
            </a:endParaRPr>
          </a:p>
        </p:txBody>
      </p:sp>
      <p:graphicFrame>
        <p:nvGraphicFramePr>
          <p:cNvPr id="347" name="Google Shape;347;p40"/>
          <p:cNvGraphicFramePr/>
          <p:nvPr/>
        </p:nvGraphicFramePr>
        <p:xfrm>
          <a:off x="365063" y="1164650"/>
          <a:ext cx="8413875" cy="3606100"/>
        </p:xfrm>
        <a:graphic>
          <a:graphicData uri="http://schemas.openxmlformats.org/drawingml/2006/table">
            <a:tbl>
              <a:tblPr>
                <a:noFill/>
                <a:tableStyleId>{227AC33F-DEFE-4436-BC47-9E06D1904CD5}</a:tableStyleId>
              </a:tblPr>
              <a:tblGrid>
                <a:gridCol w="28046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046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046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90152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4100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January</a:t>
                      </a:r>
                      <a:endParaRPr sz="4100"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4100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February</a:t>
                      </a:r>
                      <a:endParaRPr sz="4100"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4100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March</a:t>
                      </a:r>
                      <a:endParaRPr sz="4100"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0152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4100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April</a:t>
                      </a:r>
                      <a:endParaRPr sz="4100"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4100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May</a:t>
                      </a:r>
                      <a:endParaRPr sz="4100"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4100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June</a:t>
                      </a:r>
                      <a:endParaRPr sz="4100"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0152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4100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July</a:t>
                      </a:r>
                      <a:endParaRPr sz="4100"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4100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August</a:t>
                      </a:r>
                      <a:endParaRPr sz="4100"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4100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September</a:t>
                      </a:r>
                      <a:endParaRPr sz="4100"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0152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4100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October</a:t>
                      </a:r>
                      <a:endParaRPr sz="4100"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4100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November</a:t>
                      </a:r>
                      <a:endParaRPr sz="4100"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4100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December</a:t>
                      </a:r>
                      <a:endParaRPr sz="4100"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2" name="Google Shape;352;p41"/>
          <p:cNvSpPr txBox="1">
            <a:spLocks noGrp="1"/>
          </p:cNvSpPr>
          <p:nvPr>
            <p:ph type="title"/>
          </p:nvPr>
        </p:nvSpPr>
        <p:spPr>
          <a:xfrm>
            <a:off x="743700" y="220325"/>
            <a:ext cx="7505700" cy="479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>
                <a:latin typeface="Lexend Exa"/>
                <a:ea typeface="Lexend Exa"/>
                <a:cs typeface="Lexend Exa"/>
                <a:sym typeface="Lexend Exa"/>
              </a:rPr>
              <a:t>Let’s Chat…      Speaking-Listening</a:t>
            </a:r>
            <a:r>
              <a:rPr lang="en" sz="4300"/>
              <a:t> </a:t>
            </a:r>
            <a:endParaRPr sz="4300"/>
          </a:p>
        </p:txBody>
      </p:sp>
      <p:sp>
        <p:nvSpPr>
          <p:cNvPr id="353" name="Google Shape;353;p41"/>
          <p:cNvSpPr txBox="1">
            <a:spLocks noGrp="1"/>
          </p:cNvSpPr>
          <p:nvPr>
            <p:ph type="body" idx="1"/>
          </p:nvPr>
        </p:nvSpPr>
        <p:spPr>
          <a:xfrm>
            <a:off x="263250" y="750350"/>
            <a:ext cx="8466600" cy="1433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en" sz="2400" b="1"/>
              <a:t>Turn and Talk</a:t>
            </a:r>
            <a:r>
              <a:rPr lang="en" sz="2400"/>
              <a:t>- with a partner practice asking and answering the questions from the prior slide.</a:t>
            </a:r>
            <a:endParaRPr sz="2400" b="1"/>
          </a:p>
        </p:txBody>
      </p:sp>
      <p:sp>
        <p:nvSpPr>
          <p:cNvPr id="354" name="Google Shape;354;p41"/>
          <p:cNvSpPr txBox="1">
            <a:spLocks noGrp="1"/>
          </p:cNvSpPr>
          <p:nvPr>
            <p:ph type="body" idx="1"/>
          </p:nvPr>
        </p:nvSpPr>
        <p:spPr>
          <a:xfrm>
            <a:off x="338700" y="2099733"/>
            <a:ext cx="8466600" cy="176266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77500" lnSpcReduction="2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dirty="0"/>
              <a:t>Hi-Hi</a:t>
            </a:r>
            <a:endParaRPr lang="en" sz="2400" b="1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 dirty="0"/>
              <a:t>My </a:t>
            </a:r>
            <a:r>
              <a:rPr lang="en" sz="2400" b="1" dirty="0">
                <a:solidFill>
                  <a:srgbClr val="9900FF"/>
                </a:solidFill>
              </a:rPr>
              <a:t>FIRST </a:t>
            </a:r>
            <a:r>
              <a:rPr lang="en" sz="2400" b="1" dirty="0"/>
              <a:t>name is ___________.</a:t>
            </a:r>
            <a:endParaRPr sz="2400" b="1" dirty="0"/>
          </a:p>
          <a:p>
            <a:pPr marL="914400" lvl="0" indent="45720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 sz="2400" b="1" dirty="0"/>
              <a:t>What is your </a:t>
            </a:r>
            <a:r>
              <a:rPr lang="en" sz="2400" b="1" dirty="0">
                <a:solidFill>
                  <a:srgbClr val="9900FF"/>
                </a:solidFill>
              </a:rPr>
              <a:t>FIRST </a:t>
            </a:r>
            <a:r>
              <a:rPr lang="en" sz="2400" b="1" dirty="0"/>
              <a:t>name? </a:t>
            </a:r>
            <a:endParaRPr sz="2400" b="1" dirty="0"/>
          </a:p>
          <a:p>
            <a:pPr marL="914400" lvl="0" indent="457200" algn="l" rtl="0">
              <a:spcBef>
                <a:spcPts val="1200"/>
              </a:spcBef>
              <a:spcAft>
                <a:spcPts val="1200"/>
              </a:spcAft>
              <a:buNone/>
            </a:pPr>
            <a:r>
              <a:rPr lang="en" sz="2400" b="1" dirty="0"/>
              <a:t>       </a:t>
            </a:r>
            <a:r>
              <a:rPr lang="en" sz="2400" b="1" u="sng" dirty="0">
                <a:solidFill>
                  <a:schemeClr val="hlink"/>
                </a:solidFill>
              </a:rPr>
              <a:t> </a:t>
            </a:r>
            <a:endParaRPr sz="2400" b="1" dirty="0"/>
          </a:p>
        </p:txBody>
      </p:sp>
      <p:pic>
        <p:nvPicPr>
          <p:cNvPr id="2" name="my first name is">
            <a:hlinkClick r:id="" action="ppaction://media"/>
            <a:extLst>
              <a:ext uri="{FF2B5EF4-FFF2-40B4-BE49-F238E27FC236}">
                <a16:creationId xmlns:a16="http://schemas.microsoft.com/office/drawing/2014/main" id="{33077385-E769-4394-83DB-DE5F055318E4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 flipH="1">
            <a:off x="6475305" y="2669964"/>
            <a:ext cx="1901163" cy="106940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80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Shift">
  <a:themeElements>
    <a:clrScheme name="Shift">
      <a:dk1>
        <a:srgbClr val="FFFFFF"/>
      </a:dk1>
      <a:lt1>
        <a:srgbClr val="AF7B51"/>
      </a:lt1>
      <a:dk2>
        <a:srgbClr val="233A44"/>
      </a:dk2>
      <a:lt2>
        <a:srgbClr val="D9D9D9"/>
      </a:lt2>
      <a:accent1>
        <a:srgbClr val="00796B"/>
      </a:accent1>
      <a:accent2>
        <a:srgbClr val="D9563F"/>
      </a:accent2>
      <a:accent3>
        <a:srgbClr val="C4A15A"/>
      </a:accent3>
      <a:accent4>
        <a:srgbClr val="14F597"/>
      </a:accent4>
      <a:accent5>
        <a:srgbClr val="3D4594"/>
      </a:accent5>
      <a:accent6>
        <a:srgbClr val="163EF5"/>
      </a:accent6>
      <a:hlink>
        <a:srgbClr val="3D4594"/>
      </a:hlink>
      <a:folHlink>
        <a:srgbClr val="3D4594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136</TotalTime>
  <Words>516</Words>
  <Application>Microsoft Office PowerPoint</Application>
  <PresentationFormat>On-screen Show (16:9)</PresentationFormat>
  <Paragraphs>121</Paragraphs>
  <Slides>16</Slides>
  <Notes>16</Notes>
  <HiddenSlides>0</HiddenSlides>
  <MMClips>6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2" baseType="lpstr">
      <vt:lpstr>Nunito</vt:lpstr>
      <vt:lpstr>Teachers</vt:lpstr>
      <vt:lpstr>Arial</vt:lpstr>
      <vt:lpstr>Lexend Exa</vt:lpstr>
      <vt:lpstr>Lexend Exa Medium</vt:lpstr>
      <vt:lpstr>Shift</vt:lpstr>
      <vt:lpstr>You Need</vt:lpstr>
      <vt:lpstr>Lesson For  Unit 1: Day 2 </vt:lpstr>
      <vt:lpstr>PowerPoint Presentation</vt:lpstr>
      <vt:lpstr>Greeting</vt:lpstr>
      <vt:lpstr>Vocabulary Reading</vt:lpstr>
      <vt:lpstr>SOUNDS-  click on word for video connection</vt:lpstr>
      <vt:lpstr>Vocabulary:  Possessive Adjectives</vt:lpstr>
      <vt:lpstr>Word Reading</vt:lpstr>
      <vt:lpstr>Let’s Chat…      Speaking-Listening </vt:lpstr>
      <vt:lpstr>Let’s Chat…      Speaking-Listening </vt:lpstr>
      <vt:lpstr>Let’s Chat…      Speaking-Listening </vt:lpstr>
      <vt:lpstr>Let’s Chat…      Speaking-Listening </vt:lpstr>
      <vt:lpstr>Let’s Chat…      Speaking-Listening </vt:lpstr>
      <vt:lpstr>Let’s Chat…      Speaking-Listening </vt:lpstr>
      <vt:lpstr>PowerPoint Presentation</vt:lpstr>
      <vt:lpstr>Writing Practice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You Need</dc:title>
  <dc:creator>Corrine Neville</dc:creator>
  <cp:lastModifiedBy>Corrine Neville</cp:lastModifiedBy>
  <cp:revision>9</cp:revision>
  <dcterms:modified xsi:type="dcterms:W3CDTF">2025-05-08T17:27:56Z</dcterms:modified>
</cp:coreProperties>
</file>