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35" r:id="rId4"/>
    <p:sldId id="321" r:id="rId5"/>
    <p:sldId id="322" r:id="rId6"/>
    <p:sldId id="323" r:id="rId7"/>
    <p:sldId id="324" r:id="rId8"/>
    <p:sldId id="263" r:id="rId9"/>
    <p:sldId id="264" r:id="rId10"/>
    <p:sldId id="267" r:id="rId11"/>
    <p:sldId id="265" r:id="rId12"/>
    <p:sldId id="325" r:id="rId13"/>
    <p:sldId id="326" r:id="rId14"/>
    <p:sldId id="258" r:id="rId15"/>
    <p:sldId id="259" r:id="rId16"/>
    <p:sldId id="260" r:id="rId17"/>
    <p:sldId id="261" r:id="rId18"/>
    <p:sldId id="336" r:id="rId19"/>
    <p:sldId id="327" r:id="rId20"/>
    <p:sldId id="328" r:id="rId21"/>
    <p:sldId id="329" r:id="rId22"/>
    <p:sldId id="330" r:id="rId23"/>
    <p:sldId id="331" r:id="rId24"/>
    <p:sldId id="332" r:id="rId25"/>
    <p:sldId id="333" r:id="rId26"/>
    <p:sldId id="334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23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9DE20-F8D9-4C9E-A48A-458F18E38B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DB3C6E-88B3-456F-9400-3F53B84A91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E992C4-4A31-4468-9DEA-7604F7853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EE050-66A9-4019-B9C2-F82BEA6CD69B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8FBE0A-854A-4B59-A40A-2D97F26A5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C84258-C7FD-4ED5-885C-D4304FEEB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93B34-FA47-4BDD-B2A0-16C5F4E2A8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01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4572B9-B13D-4695-B7A3-743B6F75D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544DC8-020B-4A84-8439-EC3536D54C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7C5863-6D46-4381-AC3F-DB9A835BF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EE050-66A9-4019-B9C2-F82BEA6CD69B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C15FCB-83CC-48AD-876E-F575146AE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0D6F33-EDA9-4EE4-9B17-408E9285D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93B34-FA47-4BDD-B2A0-16C5F4E2A8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4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215801-DE8A-482F-8A96-58BEF44350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B98BA3-D210-4628-917C-93962D0AD6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016B52-C0F4-46B4-930E-27FBF914F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EE050-66A9-4019-B9C2-F82BEA6CD69B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86A6FF-C146-4460-A848-ED817EC84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E5C5F8-CA3F-4D6D-AFA0-D2DDC011E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93B34-FA47-4BDD-B2A0-16C5F4E2A8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475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276720-E755-404F-B8C1-0487A2B21C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99D20A-6FAF-407B-AB67-A814809B89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4BC08A-9236-4BC7-8414-E7B0890F8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EE050-66A9-4019-B9C2-F82BEA6CD69B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622983-35BB-436C-A834-416F4373E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04BBAE-8235-4410-A8B4-BB438657D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93B34-FA47-4BDD-B2A0-16C5F4E2A8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726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9D8548-A631-46BD-8438-DB18C7B2B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4B0F90-EFD1-4454-AAC7-05E49F6445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97F5D4-D6A5-4F4F-B228-5DE874369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EE050-66A9-4019-B9C2-F82BEA6CD69B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E0125B-EEA3-4E3F-92DB-95D650D29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B7C2FD-1912-4753-A407-1CF4A2F1A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93B34-FA47-4BDD-B2A0-16C5F4E2A8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920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F2291-B8B5-4638-8CB9-297289C1E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40E14D-7479-4D43-B47A-5C011B8D3B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D3FA9A-DB8B-4A61-AC18-7E196C60D6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2DE422-6F1E-4593-AC33-D375FFC82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EE050-66A9-4019-B9C2-F82BEA6CD69B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142670-6862-472D-8C9D-E5EE59F0E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B7F520-75D9-4628-9222-D2EC2FDB4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93B34-FA47-4BDD-B2A0-16C5F4E2A8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623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F59BF-B19F-4B11-BCCE-E96179757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E5BD3A-131A-4700-94D3-A4C11BD18E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A2B12F-952F-46E4-ACB8-7FDE6050A7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EE6C60-93F5-4B26-A44B-F65AEDF0CA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289719-B758-4263-9824-9A0AE2AD8E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8E418D2-CAB9-4D7B-BE00-664F8F413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EE050-66A9-4019-B9C2-F82BEA6CD69B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1A4C38-6111-4100-AE02-156ABA5B5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83DDEF1-234E-44C4-BA1D-791046073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93B34-FA47-4BDD-B2A0-16C5F4E2A8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801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5C6592-B1FA-4F46-8D7F-D6DF5EB73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6E00BB-F533-4B55-93B7-F5BF88713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EE050-66A9-4019-B9C2-F82BEA6CD69B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2F12B1-E71C-4FC2-9E14-E9DAD34E0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A4E0CF-64B6-4064-B176-A378716AE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93B34-FA47-4BDD-B2A0-16C5F4E2A8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097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7E4D4A-D27D-489D-A3D1-87853C3CA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EE050-66A9-4019-B9C2-F82BEA6CD69B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F7E27EC-E422-4A71-AF88-429BC4E31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4C5FA1-5F49-43AA-A9B5-E9F697577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93B34-FA47-4BDD-B2A0-16C5F4E2A8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778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DF6618-4F58-4C84-ADBB-AA068BA6A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44E9AB-FBF2-4A7E-9EEB-1AB9CF00DF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90A7EA-B508-481A-81C2-A61A5DA7A5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7A25E6-775A-42CE-A74D-7944E3DB4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EE050-66A9-4019-B9C2-F82BEA6CD69B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AA69FB-BFE3-41DE-964F-242C6015C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06E253-E3D5-41B1-8E7A-95BE1F903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93B34-FA47-4BDD-B2A0-16C5F4E2A8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141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F64B62-EC39-4A16-87D4-C512A672B7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CC583E6-F8E7-4ABB-8E2B-03E0DE8C8B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21FE44-0811-46D4-AB57-379296C73F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D2FC73-66FD-45C3-99C9-120BE6514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EE050-66A9-4019-B9C2-F82BEA6CD69B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70D5F0-CA52-454C-9735-3755E5964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294F1A-EF1B-4EAE-B6BF-5F563643B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93B34-FA47-4BDD-B2A0-16C5F4E2A8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431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72FC6F-B4B9-4F34-89F0-EC7F1E176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B122EB-0D22-4676-9EE7-F32F937789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659E2F-DF83-4BBD-A836-0D30406811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3EE050-66A9-4019-B9C2-F82BEA6CD69B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048F16-F7AF-4241-BB0B-634E4D9588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B78BE9-17A9-4925-8BC3-FC11753542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F93B34-FA47-4BDD-B2A0-16C5F4E2A8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538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D9555-668F-43C6-B0E3-55350EB5CC1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Beihua</a:t>
            </a:r>
            <a:r>
              <a:rPr lang="en-US" dirty="0"/>
              <a:t> University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E095A4-745D-45FF-8156-907C8A57557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Physics 1</a:t>
            </a:r>
          </a:p>
          <a:p>
            <a:r>
              <a:rPr lang="en-US" dirty="0"/>
              <a:t>Day 4</a:t>
            </a:r>
          </a:p>
        </p:txBody>
      </p:sp>
    </p:spTree>
    <p:extLst>
      <p:ext uri="{BB962C8B-B14F-4D97-AF65-F5344CB8AC3E}">
        <p14:creationId xmlns:p14="http://schemas.microsoft.com/office/powerpoint/2010/main" val="10488843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768FB-B041-4552-AEE2-51B82F354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24BB4516-8469-403A-BDCD-9F229196EB9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78444" y="1825625"/>
            <a:ext cx="7435112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69146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F43D9-6E66-4297-8AFC-4EFDF1640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Steps to Solving Projectile Motion Equations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B9F90A-2875-4D02-B06C-AC61E812BA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Break the vectors into their x and y components</a:t>
            </a:r>
          </a:p>
          <a:p>
            <a:r>
              <a:rPr lang="en-US" dirty="0"/>
              <a:t>Write down your knowns and unknowns</a:t>
            </a:r>
          </a:p>
          <a:p>
            <a:r>
              <a:rPr lang="en-US" dirty="0"/>
              <a:t>Solve the problem as 2 separate problems across their x and y planes</a:t>
            </a:r>
          </a:p>
          <a:p>
            <a:r>
              <a:rPr lang="en-US" dirty="0"/>
              <a:t>Recombine to find the total velocity, displacement, and angle</a:t>
            </a:r>
          </a:p>
        </p:txBody>
      </p:sp>
    </p:spTree>
    <p:extLst>
      <p:ext uri="{BB962C8B-B14F-4D97-AF65-F5344CB8AC3E}">
        <p14:creationId xmlns:p14="http://schemas.microsoft.com/office/powerpoint/2010/main" val="33961538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A2BBC-31A9-43CE-957A-E76B67B6C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 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950CB967-CDE3-4901-A97B-2342599729F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02107" y="103984"/>
            <a:ext cx="7970187" cy="6650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76205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D9D19-6FC8-4A88-9451-EAB52CC14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879F9201-330B-45DA-8E41-3073C032E30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34153" y="733216"/>
            <a:ext cx="8052852" cy="5391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84716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6A4BF-408A-407B-907D-CAD147CDC32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Forces in 2D Review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7B8B54-AFF9-4CC1-8567-A813E0555B3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4550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F97D9-8B70-44B6-9FA6-A54BA27DD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4AB30DF5-F59B-40D7-BB26-0C0A7FACA17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50189" y="539929"/>
            <a:ext cx="7903611" cy="5637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3471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ED0E0-4D12-4796-8A05-14B038782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BB6163B6-A74F-4404-8757-2E9D168981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5464" y="2161309"/>
            <a:ext cx="10282186" cy="1770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26378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99D0B9-0A8F-49F3-A71B-80CC1DF02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CC2997DB-36BD-4C85-B20A-4580B042C86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48180" y="2177935"/>
            <a:ext cx="9960396" cy="1837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30373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DCEB79-94E0-45DA-9921-6E1D175079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14285E-00B2-432B-A568-D4E52C1444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force on a 0.01 kg particle is given the function </a:t>
            </a:r>
            <a:r>
              <a:rPr lang="en-US" b="1" dirty="0"/>
              <a:t>F</a:t>
            </a:r>
            <a:r>
              <a:rPr lang="en-US" dirty="0"/>
              <a:t>(t) = 6t</a:t>
            </a:r>
            <a:r>
              <a:rPr lang="en-US" b="1" dirty="0"/>
              <a:t>i –</a:t>
            </a:r>
            <a:r>
              <a:rPr lang="en-US" dirty="0"/>
              <a:t> 3</a:t>
            </a:r>
            <a:r>
              <a:rPr lang="en-US" b="1" dirty="0"/>
              <a:t>j </a:t>
            </a:r>
            <a:r>
              <a:rPr lang="en-US" dirty="0"/>
              <a:t>N</a:t>
            </a:r>
          </a:p>
          <a:p>
            <a:endParaRPr lang="en-US" dirty="0"/>
          </a:p>
          <a:p>
            <a:r>
              <a:rPr lang="en-US" dirty="0"/>
              <a:t>Find the acceleration function of the particle</a:t>
            </a:r>
          </a:p>
          <a:p>
            <a:r>
              <a:rPr lang="en-US" dirty="0"/>
              <a:t>Given that the particle has an initial velocity of 3 m/s in the y direction, what is the magnitude of its displacement in 4 seconds</a:t>
            </a:r>
          </a:p>
        </p:txBody>
      </p:sp>
    </p:spTree>
    <p:extLst>
      <p:ext uri="{BB962C8B-B14F-4D97-AF65-F5344CB8AC3E}">
        <p14:creationId xmlns:p14="http://schemas.microsoft.com/office/powerpoint/2010/main" val="32946517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B3CACF-E695-40FF-85D4-0721C37293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Momentum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DC37FB5B-FA47-457C-8E3A-24E2BA1354A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667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9034F8D-D507-4808-87FD-C4C9CAB42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 from Previous Content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FD6D695-8893-4F63-8F7D-DB0F50C3B2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You will have an exam Tomorrow, so today will be some new material but then lots of review</a:t>
            </a:r>
          </a:p>
        </p:txBody>
      </p:sp>
    </p:spTree>
    <p:extLst>
      <p:ext uri="{BB962C8B-B14F-4D97-AF65-F5344CB8AC3E}">
        <p14:creationId xmlns:p14="http://schemas.microsoft.com/office/powerpoint/2010/main" val="3274872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325A2-E682-42DB-BCE3-6461D70532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 on Inertia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4BF52D-5151-4BF5-A338-F5785C04E4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According to Newton’s First Law, an object will stay in its inertia until acted upon by an external force</a:t>
            </a:r>
          </a:p>
          <a:p>
            <a:endParaRPr lang="en-US" dirty="0"/>
          </a:p>
          <a:p>
            <a:r>
              <a:rPr lang="en-US" dirty="0"/>
              <a:t>Objects naturally have a resistance to changing their inertia that is based on their mass</a:t>
            </a:r>
          </a:p>
          <a:p>
            <a:pPr lvl="1"/>
            <a:r>
              <a:rPr lang="en-US" dirty="0"/>
              <a:t>Objects with more mass are more resistant to changing their inertia</a:t>
            </a:r>
          </a:p>
        </p:txBody>
      </p:sp>
    </p:spTree>
    <p:extLst>
      <p:ext uri="{BB962C8B-B14F-4D97-AF65-F5344CB8AC3E}">
        <p14:creationId xmlns:p14="http://schemas.microsoft.com/office/powerpoint/2010/main" val="15369582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A3D01-BAC5-4A0D-810F-0A3CD5B06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Momentum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93C435-952E-4F46-A77D-09EDA75C8B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Momentum is closely related to inertia (although not quite the same)</a:t>
            </a:r>
          </a:p>
          <a:p>
            <a:endParaRPr lang="en-US" dirty="0"/>
          </a:p>
          <a:p>
            <a:r>
              <a:rPr lang="en-US" dirty="0"/>
              <a:t>Momentum describes an objects amount of motion rather than just its resistance to motion</a:t>
            </a:r>
          </a:p>
          <a:p>
            <a:endParaRPr lang="en-US" dirty="0"/>
          </a:p>
          <a:p>
            <a:r>
              <a:rPr lang="en-US" dirty="0"/>
              <a:t>The more mass an object has, the more inertia and momentum it has</a:t>
            </a:r>
          </a:p>
          <a:p>
            <a:pPr lvl="1"/>
            <a:endParaRPr lang="en-US" dirty="0"/>
          </a:p>
          <a:p>
            <a:pPr lvl="1"/>
            <a:r>
              <a:rPr lang="en-US" b="1" dirty="0"/>
              <a:t>P </a:t>
            </a:r>
            <a:r>
              <a:rPr lang="en-US" dirty="0"/>
              <a:t>= m</a:t>
            </a:r>
            <a:r>
              <a:rPr lang="en-US" b="1" dirty="0"/>
              <a:t>V</a:t>
            </a:r>
          </a:p>
        </p:txBody>
      </p:sp>
    </p:spTree>
    <p:extLst>
      <p:ext uri="{BB962C8B-B14F-4D97-AF65-F5344CB8AC3E}">
        <p14:creationId xmlns:p14="http://schemas.microsoft.com/office/powerpoint/2010/main" val="30238729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DD331-5B0E-44D5-AC9B-97EC58456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Changes to Momentum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898278-1892-4BF6-8E14-E3E0E46586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object will maintain the same momentum until acted upon by an external force</a:t>
            </a:r>
          </a:p>
          <a:p>
            <a:endParaRPr lang="en-US" dirty="0"/>
          </a:p>
          <a:p>
            <a:r>
              <a:rPr lang="en-US" dirty="0"/>
              <a:t>The change in momentum will alter the velocity of the object, which is an acceleration</a:t>
            </a:r>
          </a:p>
          <a:p>
            <a:endParaRPr lang="en-US" dirty="0"/>
          </a:p>
          <a:p>
            <a:r>
              <a:rPr lang="en-US" dirty="0"/>
              <a:t>When the change in momentum occurs through a time period, we call this an Impulse</a:t>
            </a:r>
          </a:p>
        </p:txBody>
      </p:sp>
    </p:spTree>
    <p:extLst>
      <p:ext uri="{BB962C8B-B14F-4D97-AF65-F5344CB8AC3E}">
        <p14:creationId xmlns:p14="http://schemas.microsoft.com/office/powerpoint/2010/main" val="31857629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FD6415-96FF-4570-9BC1-E86A8E39D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D5844D-B07D-48DD-9AA7-316FABFCF8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F935C50-E45C-45E0-91CF-48965E78FB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828" y="772780"/>
            <a:ext cx="10332344" cy="5312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88894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CEB700-4EFF-493F-9F3D-7A057A01AC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39521806-E46A-4438-B4B9-525E618914E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72415" y="2288788"/>
            <a:ext cx="9871372" cy="2806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169768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4DC4B-4AF4-406E-B5C5-1C2557F5F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47DC74-EE7B-40EE-B972-FEC78915ED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632DD86-1FC4-4CC1-A0DA-FC7ABAFBE9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3244" y="612530"/>
            <a:ext cx="8308473" cy="5788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615184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81AFBB-5F95-4EE9-8D2B-C0D612146C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BC1053-5561-4F87-9B50-0EB9BF4D43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Exam Tomorrow</a:t>
            </a:r>
          </a:p>
          <a:p>
            <a:endParaRPr lang="en-US" dirty="0"/>
          </a:p>
          <a:p>
            <a:r>
              <a:rPr lang="en-US" dirty="0"/>
              <a:t>Take some time and review your notes</a:t>
            </a:r>
          </a:p>
          <a:p>
            <a:endParaRPr lang="en-US" dirty="0"/>
          </a:p>
          <a:p>
            <a:r>
              <a:rPr lang="en-US" dirty="0"/>
              <a:t>There is a posted Projectile Motion worksheet, please begin it now</a:t>
            </a:r>
          </a:p>
          <a:p>
            <a:endParaRPr lang="en-US" dirty="0"/>
          </a:p>
          <a:p>
            <a:r>
              <a:rPr lang="en-US" dirty="0"/>
              <a:t>If you have any questions, please ask in the </a:t>
            </a:r>
            <a:r>
              <a:rPr lang="en-US" dirty="0" err="1"/>
              <a:t>VooV</a:t>
            </a:r>
            <a:r>
              <a:rPr lang="en-US" dirty="0"/>
              <a:t> chat and I will answer</a:t>
            </a:r>
          </a:p>
          <a:p>
            <a:endParaRPr lang="en-US" dirty="0"/>
          </a:p>
          <a:p>
            <a:r>
              <a:rPr lang="en-US" dirty="0"/>
              <a:t>The rest of class is time for you to review your notes and ask me questions</a:t>
            </a:r>
          </a:p>
        </p:txBody>
      </p:sp>
    </p:spTree>
    <p:extLst>
      <p:ext uri="{BB962C8B-B14F-4D97-AF65-F5344CB8AC3E}">
        <p14:creationId xmlns:p14="http://schemas.microsoft.com/office/powerpoint/2010/main" val="3962495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03C85A-F6F7-415A-A5A2-7A6C9842E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629A35-4C67-485E-ADAE-E3D6AA4AF0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that the coefficient of friction is 0.3 and m1 = 2 kgs, what is the mass of m2 if m1 is accelerating at 4 m/s</a:t>
            </a:r>
            <a:r>
              <a:rPr lang="en-US" baseline="30000" dirty="0"/>
              <a:t>2</a:t>
            </a:r>
            <a:r>
              <a:rPr lang="en-US" dirty="0"/>
              <a:t> </a:t>
            </a:r>
          </a:p>
          <a:p>
            <a:r>
              <a:rPr lang="en-US" dirty="0"/>
              <a:t>How far has m2 traveled in 0.2 seconds if it started from rest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861B3179-1DA1-4DF9-956A-44D9E857F7F9}"/>
              </a:ext>
            </a:extLst>
          </p:cNvPr>
          <p:cNvPicPr/>
          <p:nvPr/>
        </p:nvPicPr>
        <p:blipFill rotWithShape="1">
          <a:blip r:embed="rId2"/>
          <a:srcRect l="-1889" t="23790"/>
          <a:stretch/>
        </p:blipFill>
        <p:spPr bwMode="auto">
          <a:xfrm>
            <a:off x="6652952" y="3200400"/>
            <a:ext cx="5467004" cy="347564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720587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1AC3D9-9A2A-4112-AC53-1AEFA29FAD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429" y="120852"/>
            <a:ext cx="10515600" cy="1325563"/>
          </a:xfrm>
        </p:spPr>
        <p:txBody>
          <a:bodyPr/>
          <a:lstStyle/>
          <a:p>
            <a:r>
              <a:rPr lang="en-US" dirty="0"/>
              <a:t>Example 8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976297-D2D9-464E-B586-EA7BF9AB4B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942" y="1446415"/>
            <a:ext cx="3699163" cy="4904509"/>
          </a:xfrm>
        </p:spPr>
        <p:txBody>
          <a:bodyPr/>
          <a:lstStyle/>
          <a:p>
            <a:r>
              <a:rPr lang="en-US" dirty="0"/>
              <a:t>Write the cartesian form of the acceleration function</a:t>
            </a:r>
          </a:p>
          <a:p>
            <a:endParaRPr lang="en-US" dirty="0"/>
          </a:p>
          <a:p>
            <a:r>
              <a:rPr lang="en-US" dirty="0"/>
              <a:t>Write the skiers position and velocity functions </a:t>
            </a:r>
          </a:p>
          <a:p>
            <a:endParaRPr lang="en-US" dirty="0"/>
          </a:p>
          <a:p>
            <a:r>
              <a:rPr lang="en-US" dirty="0"/>
              <a:t>Find the position and velocity at t =10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6DAD386-7837-4DDC-978C-B493766BCC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8813" y="74817"/>
            <a:ext cx="6912167" cy="6742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808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DB93B0-F368-491A-8B04-D09BFC605B6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Projectile Motion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032BEC-F130-480F-817B-D1F2C2D6606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164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24478-05F3-482F-B000-33E63FD876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2D Kinematics with Gravity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22533D-8DD5-4678-9930-9A84B6C6FB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2D Kinematics means that it is operating in 2 dimensions, or in our case, along the x and y axis's </a:t>
            </a:r>
          </a:p>
          <a:p>
            <a:r>
              <a:rPr lang="en-US" dirty="0"/>
              <a:t>Gravity can only ever pull down on objects in the y direction</a:t>
            </a:r>
          </a:p>
          <a:p>
            <a:r>
              <a:rPr lang="en-US" dirty="0"/>
              <a:t>Even if an object is thrown, it will</a:t>
            </a:r>
            <a:br>
              <a:rPr lang="en-US" dirty="0"/>
            </a:br>
            <a:r>
              <a:rPr lang="en-US" dirty="0"/>
              <a:t>hit the ground at the same time as</a:t>
            </a:r>
            <a:br>
              <a:rPr lang="en-US" dirty="0"/>
            </a:br>
            <a:r>
              <a:rPr lang="en-US" dirty="0"/>
              <a:t>an object dropped as long as there is </a:t>
            </a:r>
            <a:br>
              <a:rPr lang="en-US" dirty="0"/>
            </a:br>
            <a:r>
              <a:rPr lang="en-US" dirty="0"/>
              <a:t>no vertical velocity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E812511-5B57-48CE-9A84-FD0E55E5E2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5360" y="3222593"/>
            <a:ext cx="3028950" cy="3467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03073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09818-80D7-4E58-8F79-BA86F64D2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Vectors in Projectiles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4DB78D-DF78-4C4B-B22D-62518F98D7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we are discussing objects moving in 2 Dimensions, we must once again resolve the vectors into parts</a:t>
            </a:r>
          </a:p>
          <a:p>
            <a:r>
              <a:rPr lang="en-US" dirty="0"/>
              <a:t>Each object has a vertical and horizontal component to its motion</a:t>
            </a:r>
          </a:p>
          <a:p>
            <a:r>
              <a:rPr lang="en-US" dirty="0"/>
              <a:t>Gravity is usually our only form of acceleration, but it only impacts the vertical plane</a:t>
            </a:r>
          </a:p>
          <a:p>
            <a:pPr lvl="1"/>
            <a:r>
              <a:rPr lang="en-US" b="1" dirty="0"/>
              <a:t>A(t) = 0i + 0j -10k</a:t>
            </a:r>
          </a:p>
        </p:txBody>
      </p:sp>
    </p:spTree>
    <p:extLst>
      <p:ext uri="{BB962C8B-B14F-4D97-AF65-F5344CB8AC3E}">
        <p14:creationId xmlns:p14="http://schemas.microsoft.com/office/powerpoint/2010/main" val="40107751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5C3666-F054-4B43-9AD9-9C056464D1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Projectile Motion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73A7C5-C613-41F2-BEB3-B384B421D0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Projectile motion is the motion of an object thrown into the air</a:t>
            </a:r>
          </a:p>
          <a:p>
            <a:r>
              <a:rPr lang="en-US" dirty="0"/>
              <a:t>Its path of travel is called its trajectory</a:t>
            </a:r>
          </a:p>
          <a:p>
            <a:r>
              <a:rPr lang="en-US" dirty="0"/>
              <a:t>The kinematics equations still work, but now must be resolved into x and y, where x does not have acceleration (as long as we neglect air resistance and drag)</a:t>
            </a:r>
          </a:p>
        </p:txBody>
      </p:sp>
    </p:spTree>
    <p:extLst>
      <p:ext uri="{BB962C8B-B14F-4D97-AF65-F5344CB8AC3E}">
        <p14:creationId xmlns:p14="http://schemas.microsoft.com/office/powerpoint/2010/main" val="21357422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07D0A-A9CC-4384-8CA7-021D2ABC3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2FC01158-90E8-45B0-88A5-99F43E03032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6841" y="2102178"/>
            <a:ext cx="6617391" cy="241587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F7B0786-D96D-4B69-A530-AAD9DDF8CE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91541" y="1013185"/>
            <a:ext cx="4224906" cy="5024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9023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1542</TotalTime>
  <Words>599</Words>
  <Application>Microsoft Office PowerPoint</Application>
  <PresentationFormat>Widescreen</PresentationFormat>
  <Paragraphs>76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Arial</vt:lpstr>
      <vt:lpstr>Calibri</vt:lpstr>
      <vt:lpstr>Calibri Light</vt:lpstr>
      <vt:lpstr>Office Theme</vt:lpstr>
      <vt:lpstr>Beihua University</vt:lpstr>
      <vt:lpstr>Questions from Previous Content</vt:lpstr>
      <vt:lpstr>Practice Problem</vt:lpstr>
      <vt:lpstr>Example 8 </vt:lpstr>
      <vt:lpstr>Projectile Motion</vt:lpstr>
      <vt:lpstr>2D Kinematics with Gravity</vt:lpstr>
      <vt:lpstr>Vectors in Projectiles</vt:lpstr>
      <vt:lpstr>Projectile Motion</vt:lpstr>
      <vt:lpstr>PowerPoint Presentation</vt:lpstr>
      <vt:lpstr>PowerPoint Presentation</vt:lpstr>
      <vt:lpstr>Steps to Solving Projectile Motion Equations</vt:lpstr>
      <vt:lpstr>Example 9 </vt:lpstr>
      <vt:lpstr>Example 10</vt:lpstr>
      <vt:lpstr>Forces in 2D Review</vt:lpstr>
      <vt:lpstr>Example 1</vt:lpstr>
      <vt:lpstr>Example 2</vt:lpstr>
      <vt:lpstr>Example 3</vt:lpstr>
      <vt:lpstr>Example 4</vt:lpstr>
      <vt:lpstr>Momentum</vt:lpstr>
      <vt:lpstr>Reminder on Inertia</vt:lpstr>
      <vt:lpstr>Momentum</vt:lpstr>
      <vt:lpstr>Changes to Momentum</vt:lpstr>
      <vt:lpstr>PowerPoint Presentation</vt:lpstr>
      <vt:lpstr>Example</vt:lpstr>
      <vt:lpstr>PowerPoint Presentation</vt:lpstr>
      <vt:lpstr>Reminder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Beihua University</dc:title>
  <dc:creator>Danielle Grimes</dc:creator>
  <cp:lastModifiedBy>Danielle Grimes</cp:lastModifiedBy>
  <cp:revision>18</cp:revision>
  <dcterms:created xsi:type="dcterms:W3CDTF">2025-06-03T20:20:04Z</dcterms:created>
  <dcterms:modified xsi:type="dcterms:W3CDTF">2025-06-18T21:01:20Z</dcterms:modified>
</cp:coreProperties>
</file>