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7" r:id="rId2"/>
    <p:sldId id="261" r:id="rId3"/>
    <p:sldId id="263" r:id="rId4"/>
    <p:sldId id="264" r:id="rId5"/>
    <p:sldId id="265" r:id="rId6"/>
    <p:sldId id="267" r:id="rId7"/>
    <p:sldId id="268" r:id="rId8"/>
    <p:sldId id="269" r:id="rId9"/>
    <p:sldId id="270" r:id="rId10"/>
    <p:sldId id="271" r:id="rId11"/>
    <p:sldId id="272" r:id="rId12"/>
    <p:sldId id="273" r:id="rId13"/>
    <p:sldId id="274" r:id="rId14"/>
    <p:sldId id="275" r:id="rId15"/>
    <p:sldId id="276" r:id="rId16"/>
  </p:sldIdLst>
  <p:sldSz cx="9144000" cy="5143500" type="screen16x9"/>
  <p:notesSz cx="6858000" cy="9144000"/>
  <p:embeddedFontLst>
    <p:embeddedFont>
      <p:font typeface="Dancing Script" panose="020B0604020202020204" charset="0"/>
      <p:regular r:id="rId18"/>
      <p:bold r:id="rId19"/>
    </p:embeddedFont>
    <p:embeddedFont>
      <p:font typeface="Lexend Exa" panose="020B0604020202020204" charset="0"/>
      <p:regular r:id="rId20"/>
      <p:bold r:id="rId21"/>
    </p:embeddedFont>
    <p:embeddedFont>
      <p:font typeface="Lexend Exa Medium" panose="020B0604020202020204" charset="0"/>
      <p:regular r:id="rId22"/>
      <p:bold r:id="rId23"/>
    </p:embeddedFont>
    <p:embeddedFont>
      <p:font typeface="Nunito" panose="020B0604020202020204" charset="0"/>
      <p:regular r:id="rId24"/>
      <p:bold r:id="rId25"/>
      <p:italic r:id="rId26"/>
      <p:boldItalic r:id="rId27"/>
    </p:embeddedFont>
    <p:embeddedFont>
      <p:font typeface="Teachers"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rrine Nevill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7AC33F-DEFE-4436-BC47-9E06D1904CD5}">
  <a:tblStyle styleId="{227AC33F-DEFE-4436-BC47-9E06D1904C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4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e7143c10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1e7143c10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1e7143c10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1e7143c10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3ed1bc3f0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3ed1bc3f0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ed1bc3f0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ed1bc3f0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3ed1bc3f0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3ed1bc3f0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1e7143c10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1e7143c10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3ed1bc3f0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3ed1bc3f0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3ed1bc3f0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3ed1bc3f0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4f98afc9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4f98afc9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3ed1bc3f0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3ed1bc3f0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1b45d9f65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1b45d9f6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4afcad12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4afcad12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1e7143c10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1e7143c10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1e7143c10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1e7143c10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 – bag (sack)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aa49b87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4aa49b87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0000"/>
              </a:buClr>
              <a:buSzPts val="3000"/>
              <a:buFont typeface="Lexend Exa Medium"/>
              <a:buNone/>
              <a:defRPr sz="3000">
                <a:solidFill>
                  <a:srgbClr val="000000"/>
                </a:solidFill>
                <a:latin typeface="Lexend Exa Medium"/>
                <a:ea typeface="Lexend Exa Medium"/>
                <a:cs typeface="Lexend Exa Medium"/>
                <a:sym typeface="Lexend Exa Medium"/>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Lexend Exa"/>
              <a:buChar char="●"/>
              <a:defRPr>
                <a:latin typeface="Lexend Exa"/>
                <a:ea typeface="Lexend Exa"/>
                <a:cs typeface="Lexend Exa"/>
                <a:sym typeface="Lexend Exa"/>
              </a:defRPr>
            </a:lvl1pPr>
            <a:lvl2pPr marL="914400" lvl="1" indent="-311150">
              <a:spcBef>
                <a:spcPts val="0"/>
              </a:spcBef>
              <a:spcAft>
                <a:spcPts val="0"/>
              </a:spcAft>
              <a:buSzPts val="1300"/>
              <a:buFont typeface="Lexend Exa"/>
              <a:buChar char="○"/>
              <a:defRPr>
                <a:latin typeface="Lexend Exa"/>
                <a:ea typeface="Lexend Exa"/>
                <a:cs typeface="Lexend Exa"/>
                <a:sym typeface="Lexend Exa"/>
              </a:defRPr>
            </a:lvl2pPr>
            <a:lvl3pPr marL="1371600" lvl="2" indent="-311150">
              <a:spcBef>
                <a:spcPts val="0"/>
              </a:spcBef>
              <a:spcAft>
                <a:spcPts val="0"/>
              </a:spcAft>
              <a:buSzPts val="1300"/>
              <a:buFont typeface="Lexend Exa"/>
              <a:buChar char="■"/>
              <a:defRPr>
                <a:latin typeface="Lexend Exa"/>
                <a:ea typeface="Lexend Exa"/>
                <a:cs typeface="Lexend Exa"/>
                <a:sym typeface="Lexend Exa"/>
              </a:defRPr>
            </a:lvl3pPr>
            <a:lvl4pPr marL="1828800" lvl="3" indent="-311150">
              <a:spcBef>
                <a:spcPts val="0"/>
              </a:spcBef>
              <a:spcAft>
                <a:spcPts val="0"/>
              </a:spcAft>
              <a:buSzPts val="1300"/>
              <a:buFont typeface="Lexend Exa"/>
              <a:buChar char="●"/>
              <a:defRPr>
                <a:latin typeface="Lexend Exa"/>
                <a:ea typeface="Lexend Exa"/>
                <a:cs typeface="Lexend Exa"/>
                <a:sym typeface="Lexend Exa"/>
              </a:defRPr>
            </a:lvl4pPr>
            <a:lvl5pPr marL="2286000" lvl="4" indent="-311150">
              <a:spcBef>
                <a:spcPts val="0"/>
              </a:spcBef>
              <a:spcAft>
                <a:spcPts val="0"/>
              </a:spcAft>
              <a:buSzPts val="1300"/>
              <a:buFont typeface="Lexend Exa"/>
              <a:buChar char="○"/>
              <a:defRPr>
                <a:latin typeface="Lexend Exa"/>
                <a:ea typeface="Lexend Exa"/>
                <a:cs typeface="Lexend Exa"/>
                <a:sym typeface="Lexend Exa"/>
              </a:defRPr>
            </a:lvl5pPr>
            <a:lvl6pPr marL="2743200" lvl="5" indent="-311150">
              <a:spcBef>
                <a:spcPts val="0"/>
              </a:spcBef>
              <a:spcAft>
                <a:spcPts val="0"/>
              </a:spcAft>
              <a:buSzPts val="1300"/>
              <a:buFont typeface="Lexend Exa"/>
              <a:buChar char="■"/>
              <a:defRPr>
                <a:latin typeface="Lexend Exa"/>
                <a:ea typeface="Lexend Exa"/>
                <a:cs typeface="Lexend Exa"/>
                <a:sym typeface="Lexend Exa"/>
              </a:defRPr>
            </a:lvl6pPr>
            <a:lvl7pPr marL="3200400" lvl="6" indent="-311150">
              <a:spcBef>
                <a:spcPts val="0"/>
              </a:spcBef>
              <a:spcAft>
                <a:spcPts val="0"/>
              </a:spcAft>
              <a:buSzPts val="1300"/>
              <a:buFont typeface="Lexend Exa"/>
              <a:buChar char="●"/>
              <a:defRPr>
                <a:latin typeface="Lexend Exa"/>
                <a:ea typeface="Lexend Exa"/>
                <a:cs typeface="Lexend Exa"/>
                <a:sym typeface="Lexend Exa"/>
              </a:defRPr>
            </a:lvl7pPr>
            <a:lvl8pPr marL="3657600" lvl="7" indent="-311150">
              <a:spcBef>
                <a:spcPts val="0"/>
              </a:spcBef>
              <a:spcAft>
                <a:spcPts val="0"/>
              </a:spcAft>
              <a:buSzPts val="1300"/>
              <a:buFont typeface="Lexend Exa"/>
              <a:buChar char="○"/>
              <a:defRPr>
                <a:latin typeface="Lexend Exa"/>
                <a:ea typeface="Lexend Exa"/>
                <a:cs typeface="Lexend Exa"/>
                <a:sym typeface="Lexend Exa"/>
              </a:defRPr>
            </a:lvl8pPr>
            <a:lvl9pPr marL="4114800" lvl="8" indent="-311150">
              <a:spcBef>
                <a:spcPts val="0"/>
              </a:spcBef>
              <a:spcAft>
                <a:spcPts val="0"/>
              </a:spcAft>
              <a:buSzPts val="1300"/>
              <a:buFont typeface="Lexend Exa"/>
              <a:buChar char="■"/>
              <a:defRPr>
                <a:latin typeface="Lexend Exa"/>
                <a:ea typeface="Lexend Exa"/>
                <a:cs typeface="Lexend Exa"/>
                <a:sym typeface="Lexend Exa"/>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5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23850" algn="ctr">
              <a:spcBef>
                <a:spcPts val="0"/>
              </a:spcBef>
              <a:spcAft>
                <a:spcPts val="0"/>
              </a:spcAft>
              <a:buSzPts val="1500"/>
              <a:buChar char="●"/>
              <a:defRPr/>
            </a:lvl1pPr>
            <a:lvl2pPr marL="914400" lvl="1" indent="-311150" algn="ctr">
              <a:spcBef>
                <a:spcPts val="0"/>
              </a:spcBef>
              <a:spcAft>
                <a:spcPts val="0"/>
              </a:spcAft>
              <a:buSzPts val="1300"/>
              <a:buChar char="○"/>
              <a:defRPr/>
            </a:lvl2pPr>
            <a:lvl3pPr marL="1371600" lvl="2" indent="-311150" algn="ctr">
              <a:spcBef>
                <a:spcPts val="0"/>
              </a:spcBef>
              <a:spcAft>
                <a:spcPts val="0"/>
              </a:spcAft>
              <a:buSzPts val="1300"/>
              <a:buChar char="■"/>
              <a:defRPr/>
            </a:lvl3pPr>
            <a:lvl4pPr marL="1828800" lvl="3" indent="-311150" algn="ctr">
              <a:spcBef>
                <a:spcPts val="0"/>
              </a:spcBef>
              <a:spcAft>
                <a:spcPts val="0"/>
              </a:spcAft>
              <a:buSzPts val="1300"/>
              <a:buChar char="●"/>
              <a:defRPr/>
            </a:lvl4pPr>
            <a:lvl5pPr marL="2286000" lvl="4" indent="-311150" algn="ctr">
              <a:spcBef>
                <a:spcPts val="0"/>
              </a:spcBef>
              <a:spcAft>
                <a:spcPts val="0"/>
              </a:spcAft>
              <a:buSzPts val="1300"/>
              <a:buChar char="○"/>
              <a:defRPr/>
            </a:lvl5pPr>
            <a:lvl6pPr marL="2743200" lvl="5" indent="-311150" algn="ctr">
              <a:spcBef>
                <a:spcPts val="0"/>
              </a:spcBef>
              <a:spcAft>
                <a:spcPts val="0"/>
              </a:spcAft>
              <a:buSzPts val="1300"/>
              <a:buChar char="■"/>
              <a:defRPr/>
            </a:lvl6pPr>
            <a:lvl7pPr marL="3200400" lvl="6" indent="-311150" algn="ctr">
              <a:spcBef>
                <a:spcPts val="0"/>
              </a:spcBef>
              <a:spcAft>
                <a:spcPts val="0"/>
              </a:spcAft>
              <a:buSzPts val="1300"/>
              <a:buChar char="●"/>
              <a:defRPr/>
            </a:lvl7pPr>
            <a:lvl8pPr marL="3657600" lvl="7" indent="-311150" algn="ctr">
              <a:spcBef>
                <a:spcPts val="0"/>
              </a:spcBef>
              <a:spcAft>
                <a:spcPts val="0"/>
              </a:spcAft>
              <a:buSzPts val="1300"/>
              <a:buChar char="○"/>
              <a:defRPr/>
            </a:lvl8pPr>
            <a:lvl9pPr marL="4114800" lvl="8" indent="-311150" algn="ctr">
              <a:spcBef>
                <a:spcPts val="0"/>
              </a:spcBef>
              <a:spcAft>
                <a:spcPts val="0"/>
              </a:spcAft>
              <a:buSzPts val="13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SzPts val="3000"/>
              <a:buFont typeface="Lexend Exa"/>
              <a:buNone/>
              <a:defRPr sz="3000">
                <a:latin typeface="Lexend Exa"/>
                <a:ea typeface="Lexend Exa"/>
                <a:cs typeface="Lexend Exa"/>
                <a:sym typeface="Lexend Exa"/>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23850">
              <a:lnSpc>
                <a:spcPct val="115000"/>
              </a:lnSpc>
              <a:spcBef>
                <a:spcPts val="0"/>
              </a:spcBef>
              <a:spcAft>
                <a:spcPts val="0"/>
              </a:spcAft>
              <a:buClr>
                <a:schemeClr val="dk2"/>
              </a:buClr>
              <a:buSzPts val="1500"/>
              <a:buFont typeface="Lexend Exa"/>
              <a:buChar char="●"/>
              <a:defRPr sz="1500">
                <a:solidFill>
                  <a:schemeClr val="dk2"/>
                </a:solidFill>
                <a:latin typeface="Lexend Exa"/>
                <a:ea typeface="Lexend Exa"/>
                <a:cs typeface="Lexend Exa"/>
                <a:sym typeface="Lexend Exa"/>
              </a:defRPr>
            </a:lvl1pPr>
            <a:lvl2pPr marL="914400" lvl="1"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2pPr>
            <a:lvl3pPr marL="1371600" lvl="2"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3pPr>
            <a:lvl4pPr marL="1828800" lvl="3"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4pPr>
            <a:lvl5pPr marL="2286000" lvl="4"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5pPr>
            <a:lvl6pPr marL="2743200" lvl="5"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6pPr>
            <a:lvl7pPr marL="3200400" lvl="6"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7pPr>
            <a:lvl8pPr marL="3657600" lvl="7"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8pPr>
            <a:lvl9pPr marL="4114800" lvl="8"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60250" y="1302150"/>
            <a:ext cx="7423500" cy="3361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100"/>
              <a:t>Lesson</a:t>
            </a:r>
            <a:endParaRPr sz="5100"/>
          </a:p>
          <a:p>
            <a:pPr marL="0" lvl="0" indent="0" algn="ctr" rtl="0">
              <a:lnSpc>
                <a:spcPct val="150000"/>
              </a:lnSpc>
              <a:spcBef>
                <a:spcPts val="0"/>
              </a:spcBef>
              <a:spcAft>
                <a:spcPts val="0"/>
              </a:spcAft>
              <a:buNone/>
            </a:pPr>
            <a:r>
              <a:rPr lang="en" sz="5100"/>
              <a:t>For </a:t>
            </a:r>
            <a:endParaRPr sz="5100"/>
          </a:p>
          <a:p>
            <a:pPr marL="0" lvl="0" indent="0" algn="ctr" rtl="0">
              <a:lnSpc>
                <a:spcPct val="150000"/>
              </a:lnSpc>
              <a:spcBef>
                <a:spcPts val="0"/>
              </a:spcBef>
              <a:spcAft>
                <a:spcPts val="0"/>
              </a:spcAft>
              <a:buNone/>
            </a:pPr>
            <a:r>
              <a:rPr lang="en" sz="5100"/>
              <a:t>Unit 1: Day 1</a:t>
            </a:r>
            <a:endParaRPr sz="5100"/>
          </a:p>
          <a:p>
            <a:pPr marL="0" lvl="0" indent="0" algn="ctr" rtl="0">
              <a:lnSpc>
                <a:spcPct val="150000"/>
              </a:lnSpc>
              <a:spcBef>
                <a:spcPts val="0"/>
              </a:spcBef>
              <a:spcAft>
                <a:spcPts val="0"/>
              </a:spcAft>
              <a:buNone/>
            </a:pPr>
            <a:r>
              <a:rPr lang="en" sz="5100"/>
              <a:t>All About ME</a:t>
            </a:r>
            <a:endParaRPr sz="5100"/>
          </a:p>
          <a:p>
            <a:pPr marL="0" lvl="0" indent="0" algn="ctr" rtl="0">
              <a:lnSpc>
                <a:spcPct val="150000"/>
              </a:lnSpc>
              <a:spcBef>
                <a:spcPts val="0"/>
              </a:spcBef>
              <a:spcAft>
                <a:spcPts val="0"/>
              </a:spcAft>
              <a:buNone/>
            </a:pPr>
            <a:endParaRPr sz="5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28"/>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ID Card Practice</a:t>
            </a:r>
            <a:endParaRPr sz="4200" b="1">
              <a:latin typeface="Lexend Exa"/>
              <a:ea typeface="Lexend Exa"/>
              <a:cs typeface="Lexend Exa"/>
              <a:sym typeface="Lexend Exa"/>
            </a:endParaRPr>
          </a:p>
        </p:txBody>
      </p:sp>
      <p:grpSp>
        <p:nvGrpSpPr>
          <p:cNvPr id="234" name="Google Shape;234;p28"/>
          <p:cNvGrpSpPr/>
          <p:nvPr/>
        </p:nvGrpSpPr>
        <p:grpSpPr>
          <a:xfrm>
            <a:off x="362575" y="1230025"/>
            <a:ext cx="4393775" cy="3500725"/>
            <a:chOff x="362575" y="1230025"/>
            <a:chExt cx="4393775" cy="3500725"/>
          </a:xfrm>
        </p:grpSpPr>
        <p:pic>
          <p:nvPicPr>
            <p:cNvPr id="235" name="Google Shape;235;p28"/>
            <p:cNvPicPr preferRelativeResize="0"/>
            <p:nvPr/>
          </p:nvPicPr>
          <p:blipFill>
            <a:blip r:embed="rId4">
              <a:alphaModFix/>
            </a:blip>
            <a:stretch>
              <a:fillRect/>
            </a:stretch>
          </p:blipFill>
          <p:spPr>
            <a:xfrm>
              <a:off x="362575" y="1230025"/>
              <a:ext cx="4393775" cy="3500725"/>
            </a:xfrm>
            <a:prstGeom prst="rect">
              <a:avLst/>
            </a:prstGeom>
            <a:noFill/>
            <a:ln>
              <a:noFill/>
            </a:ln>
          </p:spPr>
        </p:pic>
        <p:sp>
          <p:nvSpPr>
            <p:cNvPr id="236" name="Google Shape;236;p28"/>
            <p:cNvSpPr/>
            <p:nvPr/>
          </p:nvSpPr>
          <p:spPr>
            <a:xfrm rot="394816">
              <a:off x="1338093" y="2272998"/>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Samantha   Collins</a:t>
              </a:r>
              <a:endParaRPr sz="900">
                <a:latin typeface="Lexend Exa"/>
                <a:ea typeface="Lexend Exa"/>
                <a:cs typeface="Lexend Exa"/>
                <a:sym typeface="Lexend Exa"/>
              </a:endParaRPr>
            </a:p>
          </p:txBody>
        </p:sp>
        <p:sp>
          <p:nvSpPr>
            <p:cNvPr id="237" name="Google Shape;237;p28"/>
            <p:cNvSpPr/>
            <p:nvPr/>
          </p:nvSpPr>
          <p:spPr>
            <a:xfrm rot="394816">
              <a:off x="1338093" y="2613448"/>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123 Market Street</a:t>
              </a:r>
              <a:endParaRPr sz="900">
                <a:latin typeface="Lexend Exa"/>
                <a:ea typeface="Lexend Exa"/>
                <a:cs typeface="Lexend Exa"/>
                <a:sym typeface="Lexend Exa"/>
              </a:endParaRPr>
            </a:p>
          </p:txBody>
        </p:sp>
        <p:sp>
          <p:nvSpPr>
            <p:cNvPr id="238" name="Google Shape;238;p28"/>
            <p:cNvSpPr/>
            <p:nvPr/>
          </p:nvSpPr>
          <p:spPr>
            <a:xfrm rot="394816">
              <a:off x="1231168" y="2919585"/>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Detroit, MI 48127</a:t>
              </a:r>
              <a:endParaRPr sz="900">
                <a:latin typeface="Lexend Exa"/>
                <a:ea typeface="Lexend Exa"/>
                <a:cs typeface="Lexend Exa"/>
                <a:sym typeface="Lexend Exa"/>
              </a:endParaRPr>
            </a:p>
          </p:txBody>
        </p:sp>
        <p:sp>
          <p:nvSpPr>
            <p:cNvPr id="239" name="Google Shape;239;p28"/>
            <p:cNvSpPr/>
            <p:nvPr/>
          </p:nvSpPr>
          <p:spPr>
            <a:xfrm rot="394816">
              <a:off x="1231168" y="3239023"/>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(313) 345 - 0987</a:t>
              </a:r>
              <a:endParaRPr sz="900">
                <a:latin typeface="Lexend Exa"/>
                <a:ea typeface="Lexend Exa"/>
                <a:cs typeface="Lexend Exa"/>
                <a:sym typeface="Lexend Exa"/>
              </a:endParaRPr>
            </a:p>
          </p:txBody>
        </p:sp>
        <p:sp>
          <p:nvSpPr>
            <p:cNvPr id="240" name="Google Shape;240;p28"/>
            <p:cNvSpPr/>
            <p:nvPr/>
          </p:nvSpPr>
          <p:spPr>
            <a:xfrm rot="394816">
              <a:off x="1173393" y="3566148"/>
              <a:ext cx="1565513" cy="24340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March 12, 1980</a:t>
              </a:r>
              <a:endParaRPr sz="900">
                <a:latin typeface="Lexend Exa"/>
                <a:ea typeface="Lexend Exa"/>
                <a:cs typeface="Lexend Exa"/>
                <a:sym typeface="Lexend Exa"/>
              </a:endParaRPr>
            </a:p>
          </p:txBody>
        </p:sp>
        <p:sp>
          <p:nvSpPr>
            <p:cNvPr id="241" name="Google Shape;241;p28"/>
            <p:cNvSpPr/>
            <p:nvPr/>
          </p:nvSpPr>
          <p:spPr>
            <a:xfrm rot="394778">
              <a:off x="2488072" y="4058580"/>
              <a:ext cx="1989806" cy="28389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Dancing Script"/>
                  <a:ea typeface="Dancing Script"/>
                  <a:cs typeface="Dancing Script"/>
                  <a:sym typeface="Dancing Script"/>
                </a:rPr>
                <a:t>Samantha   Collins</a:t>
              </a:r>
              <a:endParaRPr sz="1900">
                <a:latin typeface="Dancing Script"/>
                <a:ea typeface="Dancing Script"/>
                <a:cs typeface="Dancing Script"/>
                <a:sym typeface="Dancing Script"/>
              </a:endParaRPr>
            </a:p>
          </p:txBody>
        </p:sp>
        <p:pic>
          <p:nvPicPr>
            <p:cNvPr id="242" name="Google Shape;242;p28" descr="AAHC recognizes 5 scholarship recipients &gt; Keesler Air Force Base ..."/>
            <p:cNvPicPr preferRelativeResize="0"/>
            <p:nvPr/>
          </p:nvPicPr>
          <p:blipFill>
            <a:blip r:embed="rId5">
              <a:alphaModFix/>
            </a:blip>
            <a:stretch>
              <a:fillRect/>
            </a:stretch>
          </p:blipFill>
          <p:spPr>
            <a:xfrm rot="351097">
              <a:off x="2950117" y="2322242"/>
              <a:ext cx="1352841" cy="1572167"/>
            </a:xfrm>
            <a:prstGeom prst="rect">
              <a:avLst/>
            </a:prstGeom>
            <a:noFill/>
            <a:ln>
              <a:noFill/>
            </a:ln>
          </p:spPr>
        </p:pic>
      </p:grpSp>
      <p:sp>
        <p:nvSpPr>
          <p:cNvPr id="243" name="Google Shape;243;p28"/>
          <p:cNvSpPr txBox="1"/>
          <p:nvPr/>
        </p:nvSpPr>
        <p:spPr>
          <a:xfrm>
            <a:off x="5067200" y="1176188"/>
            <a:ext cx="3568800" cy="3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latin typeface="Lexend Exa"/>
                <a:ea typeface="Lexend Exa"/>
                <a:cs typeface="Lexend Exa"/>
                <a:sym typeface="Lexend Exa"/>
              </a:rPr>
              <a:t>This is Samantha Collins. She lives on 123 Market Street in Detroit Michigan. Her birthday is on March 12, 1980. Her favorite thing to do on her birthday is get a manicure and pedicure. </a:t>
            </a:r>
            <a:endParaRPr sz="2000">
              <a:solidFill>
                <a:schemeClr val="dk2"/>
              </a:solidFill>
              <a:latin typeface="Lexend Exa"/>
              <a:ea typeface="Lexend Exa"/>
              <a:cs typeface="Lexend Exa"/>
              <a:sym typeface="Lexend Ex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29"/>
          <p:cNvSpPr txBox="1">
            <a:spLocks noGrp="1"/>
          </p:cNvSpPr>
          <p:nvPr>
            <p:ph type="title"/>
          </p:nvPr>
        </p:nvSpPr>
        <p:spPr>
          <a:xfrm>
            <a:off x="819150" y="432750"/>
            <a:ext cx="7505700" cy="587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200" b="1">
                <a:latin typeface="Lexend Exa"/>
                <a:ea typeface="Lexend Exa"/>
                <a:cs typeface="Lexend Exa"/>
                <a:sym typeface="Lexend Exa"/>
              </a:rPr>
              <a:t>ID Card Practice</a:t>
            </a:r>
            <a:endParaRPr sz="4200" b="1">
              <a:latin typeface="Lexend Exa"/>
              <a:ea typeface="Lexend Exa"/>
              <a:cs typeface="Lexend Exa"/>
              <a:sym typeface="Lexend Exa"/>
            </a:endParaRPr>
          </a:p>
        </p:txBody>
      </p:sp>
      <p:sp>
        <p:nvSpPr>
          <p:cNvPr id="249" name="Google Shape;249;p29"/>
          <p:cNvSpPr txBox="1"/>
          <p:nvPr/>
        </p:nvSpPr>
        <p:spPr>
          <a:xfrm>
            <a:off x="819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50" name="Google Shape;250;p29"/>
          <p:cNvSpPr txBox="1"/>
          <p:nvPr/>
        </p:nvSpPr>
        <p:spPr>
          <a:xfrm>
            <a:off x="8920425" y="2863100"/>
            <a:ext cx="121500" cy="14715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chemeClr val="dk2"/>
              </a:solidFill>
              <a:latin typeface="Lexend Exa"/>
              <a:ea typeface="Lexend Exa"/>
              <a:cs typeface="Lexend Exa"/>
              <a:sym typeface="Lexend Exa"/>
            </a:endParaRPr>
          </a:p>
        </p:txBody>
      </p:sp>
      <p:pic>
        <p:nvPicPr>
          <p:cNvPr id="251" name="Google Shape;251;p29"/>
          <p:cNvPicPr preferRelativeResize="0"/>
          <p:nvPr/>
        </p:nvPicPr>
        <p:blipFill>
          <a:blip r:embed="rId4">
            <a:alphaModFix/>
          </a:blip>
          <a:stretch>
            <a:fillRect/>
          </a:stretch>
        </p:blipFill>
        <p:spPr>
          <a:xfrm>
            <a:off x="362575" y="1230025"/>
            <a:ext cx="4393775" cy="3500725"/>
          </a:xfrm>
          <a:prstGeom prst="rect">
            <a:avLst/>
          </a:prstGeom>
          <a:noFill/>
          <a:ln>
            <a:noFill/>
          </a:ln>
        </p:spPr>
      </p:pic>
      <p:sp>
        <p:nvSpPr>
          <p:cNvPr id="252" name="Google Shape;252;p29"/>
          <p:cNvSpPr txBox="1"/>
          <p:nvPr/>
        </p:nvSpPr>
        <p:spPr>
          <a:xfrm>
            <a:off x="5380675" y="1208288"/>
            <a:ext cx="3207600" cy="35442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his FIRST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his LAST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his ADDRESS?</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He was born in what MONTH?</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He was born in what DAY?</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He was born in what YEAR?</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do they like to do on their birthday?</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a:solidFill>
                <a:schemeClr val="dk2"/>
              </a:solidFill>
              <a:latin typeface="Lexend Exa"/>
              <a:ea typeface="Lexend Exa"/>
              <a:cs typeface="Lexend Exa"/>
              <a:sym typeface="Lexend Ex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257" name="Google Shape;257;p30"/>
          <p:cNvGrpSpPr/>
          <p:nvPr/>
        </p:nvGrpSpPr>
        <p:grpSpPr>
          <a:xfrm>
            <a:off x="298200" y="305550"/>
            <a:ext cx="6558824" cy="2865950"/>
            <a:chOff x="298200" y="305550"/>
            <a:chExt cx="6558824" cy="2865950"/>
          </a:xfrm>
        </p:grpSpPr>
        <p:grpSp>
          <p:nvGrpSpPr>
            <p:cNvPr id="258" name="Google Shape;258;p30"/>
            <p:cNvGrpSpPr/>
            <p:nvPr/>
          </p:nvGrpSpPr>
          <p:grpSpPr>
            <a:xfrm>
              <a:off x="298200" y="305550"/>
              <a:ext cx="6558824" cy="2865950"/>
              <a:chOff x="298200" y="305550"/>
              <a:chExt cx="6558824" cy="2865950"/>
            </a:xfrm>
          </p:grpSpPr>
          <p:pic>
            <p:nvPicPr>
              <p:cNvPr id="259" name="Google Shape;259;p30"/>
              <p:cNvPicPr preferRelativeResize="0"/>
              <p:nvPr/>
            </p:nvPicPr>
            <p:blipFill rotWithShape="1">
              <a:blip r:embed="rId3">
                <a:alphaModFix/>
              </a:blip>
              <a:srcRect t="36904" r="14434"/>
              <a:stretch/>
            </p:blipFill>
            <p:spPr>
              <a:xfrm>
                <a:off x="298200" y="305550"/>
                <a:ext cx="6558824" cy="2865950"/>
              </a:xfrm>
              <a:prstGeom prst="rect">
                <a:avLst/>
              </a:prstGeom>
              <a:noFill/>
              <a:ln>
                <a:noFill/>
              </a:ln>
            </p:spPr>
          </p:pic>
          <p:sp>
            <p:nvSpPr>
              <p:cNvPr id="260" name="Google Shape;260;p30"/>
              <p:cNvSpPr/>
              <p:nvPr/>
            </p:nvSpPr>
            <p:spPr>
              <a:xfrm rot="-557">
                <a:off x="2293025" y="1465059"/>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Olivia</a:t>
                </a:r>
                <a:endParaRPr sz="1300">
                  <a:latin typeface="Lexend Exa"/>
                  <a:ea typeface="Lexend Exa"/>
                  <a:cs typeface="Lexend Exa"/>
                  <a:sym typeface="Lexend Exa"/>
                </a:endParaRPr>
              </a:p>
            </p:txBody>
          </p:sp>
          <p:sp>
            <p:nvSpPr>
              <p:cNvPr id="261" name="Google Shape;261;p30"/>
              <p:cNvSpPr/>
              <p:nvPr/>
            </p:nvSpPr>
            <p:spPr>
              <a:xfrm rot="-669">
                <a:off x="2205950" y="2428453"/>
                <a:ext cx="15405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313</a:t>
                </a:r>
                <a:endParaRPr sz="1300">
                  <a:latin typeface="Lexend Exa"/>
                  <a:ea typeface="Lexend Exa"/>
                  <a:cs typeface="Lexend Exa"/>
                  <a:sym typeface="Lexend Exa"/>
                </a:endParaRPr>
              </a:p>
            </p:txBody>
          </p:sp>
          <p:sp>
            <p:nvSpPr>
              <p:cNvPr id="262" name="Google Shape;262;p30"/>
              <p:cNvSpPr/>
              <p:nvPr/>
            </p:nvSpPr>
            <p:spPr>
              <a:xfrm rot="-622">
                <a:off x="4521750" y="2386523"/>
                <a:ext cx="16590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987 - 1234</a:t>
                </a:r>
                <a:endParaRPr sz="1300">
                  <a:latin typeface="Lexend Exa"/>
                  <a:ea typeface="Lexend Exa"/>
                  <a:cs typeface="Lexend Exa"/>
                  <a:sym typeface="Lexend Exa"/>
                </a:endParaRPr>
              </a:p>
            </p:txBody>
          </p:sp>
          <p:sp>
            <p:nvSpPr>
              <p:cNvPr id="263" name="Google Shape;263;p30"/>
              <p:cNvSpPr/>
              <p:nvPr/>
            </p:nvSpPr>
            <p:spPr>
              <a:xfrm rot="-481">
                <a:off x="4396150" y="1969177"/>
                <a:ext cx="21456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exend Exa"/>
                    <a:ea typeface="Lexend Exa"/>
                    <a:cs typeface="Lexend Exa"/>
                    <a:sym typeface="Lexend Exa"/>
                  </a:rPr>
                  <a:t>United States of America</a:t>
                </a:r>
                <a:endParaRPr sz="1000">
                  <a:latin typeface="Lexend Exa"/>
                  <a:ea typeface="Lexend Exa"/>
                  <a:cs typeface="Lexend Exa"/>
                  <a:sym typeface="Lexend Exa"/>
                </a:endParaRPr>
              </a:p>
            </p:txBody>
          </p:sp>
          <p:sp>
            <p:nvSpPr>
              <p:cNvPr id="264" name="Google Shape;264;p30"/>
              <p:cNvSpPr/>
              <p:nvPr/>
            </p:nvSpPr>
            <p:spPr>
              <a:xfrm rot="-557">
                <a:off x="2358350" y="2011393"/>
                <a:ext cx="18519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exend Exa"/>
                    <a:ea typeface="Lexend Exa"/>
                    <a:cs typeface="Lexend Exa"/>
                    <a:sym typeface="Lexend Exa"/>
                  </a:rPr>
                  <a:t>April 28, 1979</a:t>
                </a:r>
                <a:endParaRPr sz="1200">
                  <a:latin typeface="Lexend Exa"/>
                  <a:ea typeface="Lexend Exa"/>
                  <a:cs typeface="Lexend Exa"/>
                  <a:sym typeface="Lexend Exa"/>
                </a:endParaRPr>
              </a:p>
            </p:txBody>
          </p:sp>
          <p:sp>
            <p:nvSpPr>
              <p:cNvPr id="265" name="Google Shape;265;p30"/>
              <p:cNvSpPr/>
              <p:nvPr/>
            </p:nvSpPr>
            <p:spPr>
              <a:xfrm rot="-557">
                <a:off x="4543000" y="1422534"/>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Paulsen</a:t>
                </a:r>
                <a:endParaRPr sz="1300">
                  <a:latin typeface="Lexend Exa"/>
                  <a:ea typeface="Lexend Exa"/>
                  <a:cs typeface="Lexend Exa"/>
                  <a:sym typeface="Lexend Exa"/>
                </a:endParaRPr>
              </a:p>
            </p:txBody>
          </p:sp>
          <p:sp>
            <p:nvSpPr>
              <p:cNvPr id="266" name="Google Shape;266;p30"/>
              <p:cNvSpPr/>
              <p:nvPr/>
            </p:nvSpPr>
            <p:spPr>
              <a:xfrm rot="-515">
                <a:off x="713750" y="628025"/>
                <a:ext cx="4006800" cy="366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Lexend Exa"/>
                  <a:ea typeface="Lexend Exa"/>
                  <a:cs typeface="Lexend Exa"/>
                  <a:sym typeface="Lexend Exa"/>
                </a:endParaRPr>
              </a:p>
            </p:txBody>
          </p:sp>
        </p:grpSp>
        <p:pic>
          <p:nvPicPr>
            <p:cNvPr id="267" name="Google Shape;267;p30" descr="File:Jayme Paris 2012.jpg - Wikimedia Commons"/>
            <p:cNvPicPr preferRelativeResize="0"/>
            <p:nvPr/>
          </p:nvPicPr>
          <p:blipFill rotWithShape="1">
            <a:blip r:embed="rId4">
              <a:alphaModFix/>
            </a:blip>
            <a:srcRect l="8602" t="5147" r="6973" b="15789"/>
            <a:stretch/>
          </p:blipFill>
          <p:spPr>
            <a:xfrm>
              <a:off x="523350" y="1182775"/>
              <a:ext cx="1591000" cy="1911777"/>
            </a:xfrm>
            <a:prstGeom prst="rect">
              <a:avLst/>
            </a:prstGeom>
            <a:noFill/>
            <a:ln>
              <a:noFill/>
            </a:ln>
          </p:spPr>
        </p:pic>
      </p:grpSp>
      <p:sp>
        <p:nvSpPr>
          <p:cNvPr id="268" name="Google Shape;268;p30"/>
          <p:cNvSpPr txBox="1"/>
          <p:nvPr/>
        </p:nvSpPr>
        <p:spPr>
          <a:xfrm>
            <a:off x="408425" y="3171500"/>
            <a:ext cx="8193300" cy="16581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is her FIRST name?   What is her LAST name?</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COUNTRY is she from?</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MONTH was she born in?   What DAY was she born on?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YEAR was she born in?</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u="sng">
                <a:solidFill>
                  <a:schemeClr val="dk2"/>
                </a:solidFill>
                <a:latin typeface="Lexend Exa"/>
                <a:ea typeface="Lexend Exa"/>
                <a:cs typeface="Lexend Exa"/>
                <a:sym typeface="Lexend Exa"/>
              </a:rPr>
              <a:t>What do they like to do for their birthday? </a:t>
            </a:r>
            <a:endParaRPr sz="1600" b="1" u="sng">
              <a:solidFill>
                <a:schemeClr val="dk2"/>
              </a:solidFill>
              <a:latin typeface="Lexend Exa"/>
              <a:ea typeface="Lexend Exa"/>
              <a:cs typeface="Lexend Exa"/>
              <a:sym typeface="Lexend Ex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1"/>
          <p:cNvPicPr preferRelativeResize="0"/>
          <p:nvPr/>
        </p:nvPicPr>
        <p:blipFill rotWithShape="1">
          <a:blip r:embed="rId3">
            <a:alphaModFix/>
          </a:blip>
          <a:srcRect t="36904" r="14434"/>
          <a:stretch/>
        </p:blipFill>
        <p:spPr>
          <a:xfrm>
            <a:off x="298200" y="305550"/>
            <a:ext cx="6558824" cy="2865950"/>
          </a:xfrm>
          <a:prstGeom prst="rect">
            <a:avLst/>
          </a:prstGeom>
          <a:noFill/>
          <a:ln>
            <a:noFill/>
          </a:ln>
        </p:spPr>
      </p:pic>
      <p:pic>
        <p:nvPicPr>
          <p:cNvPr id="274" name="Google Shape;274;p31" descr="File:Tyrone-Smith-image-photo-avatar-headshot-logo.jpg - Wikimedia ..."/>
          <p:cNvPicPr preferRelativeResize="0"/>
          <p:nvPr/>
        </p:nvPicPr>
        <p:blipFill rotWithShape="1">
          <a:blip r:embed="rId4">
            <a:alphaModFix/>
          </a:blip>
          <a:srcRect b="11339"/>
          <a:stretch/>
        </p:blipFill>
        <p:spPr>
          <a:xfrm>
            <a:off x="596625" y="1235150"/>
            <a:ext cx="1540623" cy="1821225"/>
          </a:xfrm>
          <a:prstGeom prst="rect">
            <a:avLst/>
          </a:prstGeom>
          <a:noFill/>
          <a:ln>
            <a:noFill/>
          </a:ln>
        </p:spPr>
      </p:pic>
      <p:sp>
        <p:nvSpPr>
          <p:cNvPr id="275" name="Google Shape;275;p31"/>
          <p:cNvSpPr/>
          <p:nvPr/>
        </p:nvSpPr>
        <p:spPr>
          <a:xfrm rot="-557">
            <a:off x="2293025" y="1465059"/>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Oliver</a:t>
            </a:r>
            <a:endParaRPr sz="1300">
              <a:latin typeface="Lexend Exa"/>
              <a:ea typeface="Lexend Exa"/>
              <a:cs typeface="Lexend Exa"/>
              <a:sym typeface="Lexend Exa"/>
            </a:endParaRPr>
          </a:p>
        </p:txBody>
      </p:sp>
      <p:sp>
        <p:nvSpPr>
          <p:cNvPr id="276" name="Google Shape;276;p31"/>
          <p:cNvSpPr/>
          <p:nvPr/>
        </p:nvSpPr>
        <p:spPr>
          <a:xfrm rot="-669">
            <a:off x="2205950" y="2428453"/>
            <a:ext cx="15405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210</a:t>
            </a:r>
            <a:endParaRPr sz="1300">
              <a:latin typeface="Lexend Exa"/>
              <a:ea typeface="Lexend Exa"/>
              <a:cs typeface="Lexend Exa"/>
              <a:sym typeface="Lexend Exa"/>
            </a:endParaRPr>
          </a:p>
        </p:txBody>
      </p:sp>
      <p:sp>
        <p:nvSpPr>
          <p:cNvPr id="277" name="Google Shape;277;p31"/>
          <p:cNvSpPr/>
          <p:nvPr/>
        </p:nvSpPr>
        <p:spPr>
          <a:xfrm rot="-622">
            <a:off x="4521750" y="2386523"/>
            <a:ext cx="16590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567 - 0321</a:t>
            </a:r>
            <a:endParaRPr sz="1300">
              <a:latin typeface="Lexend Exa"/>
              <a:ea typeface="Lexend Exa"/>
              <a:cs typeface="Lexend Exa"/>
              <a:sym typeface="Lexend Exa"/>
            </a:endParaRPr>
          </a:p>
        </p:txBody>
      </p:sp>
      <p:sp>
        <p:nvSpPr>
          <p:cNvPr id="278" name="Google Shape;278;p31"/>
          <p:cNvSpPr/>
          <p:nvPr/>
        </p:nvSpPr>
        <p:spPr>
          <a:xfrm rot="-481">
            <a:off x="4396150" y="1969177"/>
            <a:ext cx="21456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exend Exa"/>
                <a:ea typeface="Lexend Exa"/>
                <a:cs typeface="Lexend Exa"/>
                <a:sym typeface="Lexend Exa"/>
              </a:rPr>
              <a:t>United States of America</a:t>
            </a:r>
            <a:endParaRPr sz="1000">
              <a:latin typeface="Lexend Exa"/>
              <a:ea typeface="Lexend Exa"/>
              <a:cs typeface="Lexend Exa"/>
              <a:sym typeface="Lexend Exa"/>
            </a:endParaRPr>
          </a:p>
        </p:txBody>
      </p:sp>
      <p:sp>
        <p:nvSpPr>
          <p:cNvPr id="279" name="Google Shape;279;p31"/>
          <p:cNvSpPr/>
          <p:nvPr/>
        </p:nvSpPr>
        <p:spPr>
          <a:xfrm rot="-557">
            <a:off x="2358350" y="2011393"/>
            <a:ext cx="1851900" cy="185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exend Exa"/>
                <a:ea typeface="Lexend Exa"/>
                <a:cs typeface="Lexend Exa"/>
                <a:sym typeface="Lexend Exa"/>
              </a:rPr>
              <a:t>September 2, 1967</a:t>
            </a:r>
            <a:endParaRPr sz="1200">
              <a:latin typeface="Lexend Exa"/>
              <a:ea typeface="Lexend Exa"/>
              <a:cs typeface="Lexend Exa"/>
              <a:sym typeface="Lexend Exa"/>
            </a:endParaRPr>
          </a:p>
        </p:txBody>
      </p:sp>
      <p:sp>
        <p:nvSpPr>
          <p:cNvPr id="280" name="Google Shape;280;p31"/>
          <p:cNvSpPr/>
          <p:nvPr/>
        </p:nvSpPr>
        <p:spPr>
          <a:xfrm rot="-557">
            <a:off x="4543000" y="1422534"/>
            <a:ext cx="1851900" cy="314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Lexend Exa"/>
                <a:ea typeface="Lexend Exa"/>
                <a:cs typeface="Lexend Exa"/>
                <a:sym typeface="Lexend Exa"/>
              </a:rPr>
              <a:t>Goodwin</a:t>
            </a:r>
            <a:endParaRPr sz="1300">
              <a:latin typeface="Lexend Exa"/>
              <a:ea typeface="Lexend Exa"/>
              <a:cs typeface="Lexend Exa"/>
              <a:sym typeface="Lexend Exa"/>
            </a:endParaRPr>
          </a:p>
        </p:txBody>
      </p:sp>
      <p:sp>
        <p:nvSpPr>
          <p:cNvPr id="281" name="Google Shape;281;p31"/>
          <p:cNvSpPr/>
          <p:nvPr/>
        </p:nvSpPr>
        <p:spPr>
          <a:xfrm rot="-515">
            <a:off x="713750" y="628025"/>
            <a:ext cx="4006800" cy="366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Lexend Exa"/>
              <a:ea typeface="Lexend Exa"/>
              <a:cs typeface="Lexend Exa"/>
              <a:sym typeface="Lexend Exa"/>
            </a:endParaRPr>
          </a:p>
        </p:txBody>
      </p:sp>
      <p:sp>
        <p:nvSpPr>
          <p:cNvPr id="282" name="Google Shape;282;p31"/>
          <p:cNvSpPr txBox="1"/>
          <p:nvPr/>
        </p:nvSpPr>
        <p:spPr>
          <a:xfrm>
            <a:off x="408425" y="3171500"/>
            <a:ext cx="8193300" cy="16581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is his FIRST name?   What is his LAST name?</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COUNTRY is he from?</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MONTH was he born in?   What DAY was he born on?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YEAR was he born in?</a:t>
            </a:r>
            <a:endParaRPr sz="1600" b="1">
              <a:solidFill>
                <a:schemeClr val="dk2"/>
              </a:solidFill>
              <a:latin typeface="Lexend Exa"/>
              <a:ea typeface="Lexend Exa"/>
              <a:cs typeface="Lexend Exa"/>
              <a:sym typeface="Lexend Exa"/>
            </a:endParaRPr>
          </a:p>
          <a:p>
            <a:pPr marL="0" lvl="0" indent="0" algn="l" rtl="0">
              <a:spcBef>
                <a:spcPts val="0"/>
              </a:spcBef>
              <a:spcAft>
                <a:spcPts val="0"/>
              </a:spcAft>
              <a:buNone/>
            </a:pPr>
            <a:r>
              <a:rPr lang="en" sz="1600" b="1">
                <a:solidFill>
                  <a:schemeClr val="dk2"/>
                </a:solidFill>
                <a:latin typeface="Lexend Exa"/>
                <a:ea typeface="Lexend Exa"/>
                <a:cs typeface="Lexend Exa"/>
                <a:sym typeface="Lexend Exa"/>
              </a:rPr>
              <a:t>What do they like to do for their birthday? </a:t>
            </a:r>
            <a:endParaRPr sz="1600" b="1" u="sng">
              <a:solidFill>
                <a:schemeClr val="dk2"/>
              </a:solidFill>
              <a:latin typeface="Lexend Exa"/>
              <a:ea typeface="Lexend Exa"/>
              <a:cs typeface="Lexend Exa"/>
              <a:sym typeface="Lexend Ex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32"/>
          <p:cNvSpPr txBox="1">
            <a:spLocks noGrp="1"/>
          </p:cNvSpPr>
          <p:nvPr>
            <p:ph type="title"/>
          </p:nvPr>
        </p:nvSpPr>
        <p:spPr>
          <a:xfrm>
            <a:off x="819150" y="2442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Passport Practice</a:t>
            </a:r>
            <a:endParaRPr sz="4200" b="1">
              <a:latin typeface="Lexend Exa"/>
              <a:ea typeface="Lexend Exa"/>
              <a:cs typeface="Lexend Exa"/>
              <a:sym typeface="Lexend Exa"/>
            </a:endParaRPr>
          </a:p>
        </p:txBody>
      </p:sp>
      <p:sp>
        <p:nvSpPr>
          <p:cNvPr id="288" name="Google Shape;288;p32"/>
          <p:cNvSpPr txBox="1"/>
          <p:nvPr/>
        </p:nvSpPr>
        <p:spPr>
          <a:xfrm>
            <a:off x="5394150" y="1285350"/>
            <a:ext cx="3207600" cy="35442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dk2"/>
                </a:solidFill>
                <a:latin typeface="Lexend Exa"/>
                <a:ea typeface="Lexend Exa"/>
                <a:cs typeface="Lexend Exa"/>
                <a:sym typeface="Lexend Exa"/>
              </a:rPr>
              <a:t>Questions to ask-</a:t>
            </a: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her FIRST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is her LAST name?</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COUNTRY is she from?</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MONTH was she born in?</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DAY was she born on?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YEAR was she born in?</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a:solidFill>
                  <a:schemeClr val="dk2"/>
                </a:solidFill>
                <a:latin typeface="Lexend Exa"/>
                <a:ea typeface="Lexend Exa"/>
                <a:cs typeface="Lexend Exa"/>
                <a:sym typeface="Lexend Exa"/>
              </a:rPr>
              <a:t>What do they like to do for their birthday? </a:t>
            </a:r>
            <a:endParaRPr sz="1600" b="1">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a:solidFill>
                <a:schemeClr val="dk2"/>
              </a:solidFill>
              <a:latin typeface="Lexend Exa"/>
              <a:ea typeface="Lexend Exa"/>
              <a:cs typeface="Lexend Exa"/>
              <a:sym typeface="Lexend Exa"/>
            </a:endParaRPr>
          </a:p>
        </p:txBody>
      </p:sp>
      <p:grpSp>
        <p:nvGrpSpPr>
          <p:cNvPr id="289" name="Google Shape;289;p32"/>
          <p:cNvGrpSpPr/>
          <p:nvPr/>
        </p:nvGrpSpPr>
        <p:grpSpPr>
          <a:xfrm>
            <a:off x="465900" y="1285350"/>
            <a:ext cx="4691550" cy="3227650"/>
            <a:chOff x="465900" y="1285350"/>
            <a:chExt cx="4691550" cy="3227650"/>
          </a:xfrm>
        </p:grpSpPr>
        <p:pic>
          <p:nvPicPr>
            <p:cNvPr id="290" name="Google Shape;290;p32"/>
            <p:cNvPicPr preferRelativeResize="0"/>
            <p:nvPr/>
          </p:nvPicPr>
          <p:blipFill>
            <a:blip r:embed="rId4">
              <a:alphaModFix/>
            </a:blip>
            <a:stretch>
              <a:fillRect/>
            </a:stretch>
          </p:blipFill>
          <p:spPr>
            <a:xfrm>
              <a:off x="465900" y="1285350"/>
              <a:ext cx="4691550" cy="3227650"/>
            </a:xfrm>
            <a:prstGeom prst="rect">
              <a:avLst/>
            </a:prstGeom>
            <a:noFill/>
            <a:ln>
              <a:noFill/>
            </a:ln>
          </p:spPr>
        </p:pic>
        <p:sp>
          <p:nvSpPr>
            <p:cNvPr id="291" name="Google Shape;291;p32"/>
            <p:cNvSpPr/>
            <p:nvPr/>
          </p:nvSpPr>
          <p:spPr>
            <a:xfrm>
              <a:off x="2067400" y="3307600"/>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March 6, 1986</a:t>
              </a:r>
              <a:endParaRPr sz="900">
                <a:latin typeface="Lexend Exa"/>
                <a:ea typeface="Lexend Exa"/>
                <a:cs typeface="Lexend Exa"/>
                <a:sym typeface="Lexend Exa"/>
              </a:endParaRPr>
            </a:p>
          </p:txBody>
        </p:sp>
        <p:sp>
          <p:nvSpPr>
            <p:cNvPr id="292" name="Google Shape;292;p32"/>
            <p:cNvSpPr/>
            <p:nvPr/>
          </p:nvSpPr>
          <p:spPr>
            <a:xfrm>
              <a:off x="1989525" y="2836325"/>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Sasha  Corwise</a:t>
              </a:r>
              <a:endParaRPr sz="900">
                <a:latin typeface="Lexend Exa"/>
                <a:ea typeface="Lexend Exa"/>
                <a:cs typeface="Lexend Exa"/>
                <a:sym typeface="Lexend Exa"/>
              </a:endParaRPr>
            </a:p>
          </p:txBody>
        </p:sp>
        <p:sp>
          <p:nvSpPr>
            <p:cNvPr id="293" name="Google Shape;293;p32"/>
            <p:cNvSpPr/>
            <p:nvPr/>
          </p:nvSpPr>
          <p:spPr>
            <a:xfrm>
              <a:off x="1377825" y="1339775"/>
              <a:ext cx="2073600" cy="33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Dancing Script"/>
                  <a:ea typeface="Dancing Script"/>
                  <a:cs typeface="Dancing Script"/>
                  <a:sym typeface="Dancing Script"/>
                </a:rPr>
                <a:t>Sasha Corwise</a:t>
              </a:r>
              <a:endParaRPr sz="1900">
                <a:latin typeface="Dancing Script"/>
                <a:ea typeface="Dancing Script"/>
                <a:cs typeface="Dancing Script"/>
                <a:sym typeface="Dancing Script"/>
              </a:endParaRPr>
            </a:p>
          </p:txBody>
        </p:sp>
        <p:pic>
          <p:nvPicPr>
            <p:cNvPr id="294" name="Google Shape;294;p32" descr="Walter Reed physicians earn research awards &gt; Walter Reed National ..."/>
            <p:cNvPicPr preferRelativeResize="0"/>
            <p:nvPr/>
          </p:nvPicPr>
          <p:blipFill>
            <a:blip r:embed="rId5">
              <a:alphaModFix/>
            </a:blip>
            <a:stretch>
              <a:fillRect/>
            </a:stretch>
          </p:blipFill>
          <p:spPr>
            <a:xfrm>
              <a:off x="672950" y="2658625"/>
              <a:ext cx="1316574" cy="16955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33"/>
          <p:cNvSpPr txBox="1">
            <a:spLocks noGrp="1"/>
          </p:cNvSpPr>
          <p:nvPr>
            <p:ph type="title"/>
          </p:nvPr>
        </p:nvSpPr>
        <p:spPr>
          <a:xfrm>
            <a:off x="819150" y="190375"/>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Passport Practice</a:t>
            </a:r>
            <a:endParaRPr sz="4200" b="1">
              <a:latin typeface="Lexend Exa"/>
              <a:ea typeface="Lexend Exa"/>
              <a:cs typeface="Lexend Exa"/>
              <a:sym typeface="Lexend Exa"/>
            </a:endParaRPr>
          </a:p>
        </p:txBody>
      </p:sp>
      <p:grpSp>
        <p:nvGrpSpPr>
          <p:cNvPr id="300" name="Google Shape;300;p33"/>
          <p:cNvGrpSpPr/>
          <p:nvPr/>
        </p:nvGrpSpPr>
        <p:grpSpPr>
          <a:xfrm>
            <a:off x="465900" y="1285350"/>
            <a:ext cx="4691550" cy="3227650"/>
            <a:chOff x="465900" y="1285350"/>
            <a:chExt cx="4691550" cy="3227650"/>
          </a:xfrm>
        </p:grpSpPr>
        <p:grpSp>
          <p:nvGrpSpPr>
            <p:cNvPr id="301" name="Google Shape;301;p33"/>
            <p:cNvGrpSpPr/>
            <p:nvPr/>
          </p:nvGrpSpPr>
          <p:grpSpPr>
            <a:xfrm>
              <a:off x="465900" y="1285350"/>
              <a:ext cx="4691550" cy="3227650"/>
              <a:chOff x="465900" y="1285350"/>
              <a:chExt cx="4691550" cy="3227650"/>
            </a:xfrm>
          </p:grpSpPr>
          <p:pic>
            <p:nvPicPr>
              <p:cNvPr id="302" name="Google Shape;302;p33"/>
              <p:cNvPicPr preferRelativeResize="0"/>
              <p:nvPr/>
            </p:nvPicPr>
            <p:blipFill>
              <a:blip r:embed="rId4">
                <a:alphaModFix/>
              </a:blip>
              <a:stretch>
                <a:fillRect/>
              </a:stretch>
            </p:blipFill>
            <p:spPr>
              <a:xfrm>
                <a:off x="465900" y="1285350"/>
                <a:ext cx="4691550" cy="3227650"/>
              </a:xfrm>
              <a:prstGeom prst="rect">
                <a:avLst/>
              </a:prstGeom>
              <a:noFill/>
              <a:ln>
                <a:noFill/>
              </a:ln>
            </p:spPr>
          </p:pic>
          <p:sp>
            <p:nvSpPr>
              <p:cNvPr id="303" name="Google Shape;303;p33"/>
              <p:cNvSpPr/>
              <p:nvPr/>
            </p:nvSpPr>
            <p:spPr>
              <a:xfrm>
                <a:off x="2067400" y="3307600"/>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June 12, 2002</a:t>
                </a:r>
                <a:endParaRPr sz="900">
                  <a:latin typeface="Lexend Exa"/>
                  <a:ea typeface="Lexend Exa"/>
                  <a:cs typeface="Lexend Exa"/>
                  <a:sym typeface="Lexend Exa"/>
                </a:endParaRPr>
              </a:p>
            </p:txBody>
          </p:sp>
          <p:sp>
            <p:nvSpPr>
              <p:cNvPr id="304" name="Google Shape;304;p33"/>
              <p:cNvSpPr/>
              <p:nvPr/>
            </p:nvSpPr>
            <p:spPr>
              <a:xfrm>
                <a:off x="1989525" y="2836325"/>
                <a:ext cx="1383900" cy="12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exend Exa"/>
                    <a:ea typeface="Lexend Exa"/>
                    <a:cs typeface="Lexend Exa"/>
                    <a:sym typeface="Lexend Exa"/>
                  </a:rPr>
                  <a:t>Dean  Evans</a:t>
                </a:r>
                <a:endParaRPr sz="900">
                  <a:latin typeface="Lexend Exa"/>
                  <a:ea typeface="Lexend Exa"/>
                  <a:cs typeface="Lexend Exa"/>
                  <a:sym typeface="Lexend Exa"/>
                </a:endParaRPr>
              </a:p>
            </p:txBody>
          </p:sp>
          <p:sp>
            <p:nvSpPr>
              <p:cNvPr id="305" name="Google Shape;305;p33"/>
              <p:cNvSpPr/>
              <p:nvPr/>
            </p:nvSpPr>
            <p:spPr>
              <a:xfrm>
                <a:off x="1377825" y="1339775"/>
                <a:ext cx="2073600" cy="33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Dancing Script"/>
                    <a:ea typeface="Dancing Script"/>
                    <a:cs typeface="Dancing Script"/>
                    <a:sym typeface="Dancing Script"/>
                  </a:rPr>
                  <a:t>Dean   Evans</a:t>
                </a:r>
                <a:endParaRPr sz="1900">
                  <a:latin typeface="Dancing Script"/>
                  <a:ea typeface="Dancing Script"/>
                  <a:cs typeface="Dancing Script"/>
                  <a:sym typeface="Dancing Script"/>
                </a:endParaRPr>
              </a:p>
            </p:txBody>
          </p:sp>
        </p:grpSp>
        <p:pic>
          <p:nvPicPr>
            <p:cNvPr id="306" name="Google Shape;306;p33" descr="File:Rafael Barreto - Retrato.jpg - Wikimedia Commons"/>
            <p:cNvPicPr preferRelativeResize="0"/>
            <p:nvPr/>
          </p:nvPicPr>
          <p:blipFill rotWithShape="1">
            <a:blip r:embed="rId5">
              <a:alphaModFix/>
            </a:blip>
            <a:srcRect r="20603" b="24322"/>
            <a:stretch/>
          </p:blipFill>
          <p:spPr>
            <a:xfrm>
              <a:off x="701300" y="2648150"/>
              <a:ext cx="1266525" cy="1810800"/>
            </a:xfrm>
            <a:prstGeom prst="rect">
              <a:avLst/>
            </a:prstGeom>
            <a:noFill/>
            <a:ln>
              <a:noFill/>
            </a:ln>
          </p:spPr>
        </p:pic>
      </p:grpSp>
      <p:sp>
        <p:nvSpPr>
          <p:cNvPr id="307" name="Google Shape;307;p33"/>
          <p:cNvSpPr txBox="1"/>
          <p:nvPr/>
        </p:nvSpPr>
        <p:spPr>
          <a:xfrm>
            <a:off x="5380675" y="1208288"/>
            <a:ext cx="3207600" cy="35442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dirty="0">
                <a:solidFill>
                  <a:schemeClr val="dk2"/>
                </a:solidFill>
                <a:latin typeface="Lexend Exa"/>
                <a:ea typeface="Lexend Exa"/>
                <a:cs typeface="Lexend Exa"/>
                <a:sym typeface="Lexend Exa"/>
              </a:rPr>
              <a:t>Questions to ask-</a:t>
            </a:r>
            <a:endParaRPr sz="1600" b="1" u="sng" dirty="0">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u="sng"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is his FIRST name?</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is his LAST name?</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is his ADDRESS?</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He was born in what MONTH?</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He was born in what DAY?</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He was born in what YEAR?</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r>
              <a:rPr lang="en" sz="1600" b="1" dirty="0">
                <a:solidFill>
                  <a:schemeClr val="dk2"/>
                </a:solidFill>
                <a:latin typeface="Lexend Exa"/>
                <a:ea typeface="Lexend Exa"/>
                <a:cs typeface="Lexend Exa"/>
                <a:sym typeface="Lexend Exa"/>
              </a:rPr>
              <a:t>What do they like to do on their birthday?</a:t>
            </a:r>
            <a:endParaRPr sz="1600" b="1" dirty="0">
              <a:solidFill>
                <a:schemeClr val="dk2"/>
              </a:solidFill>
              <a:latin typeface="Lexend Exa"/>
              <a:ea typeface="Lexend Exa"/>
              <a:cs typeface="Lexend Exa"/>
              <a:sym typeface="Lexend Exa"/>
            </a:endParaRPr>
          </a:p>
          <a:p>
            <a:pPr marL="0" lvl="0" indent="0" algn="ctr" rtl="0">
              <a:spcBef>
                <a:spcPts val="0"/>
              </a:spcBef>
              <a:spcAft>
                <a:spcPts val="0"/>
              </a:spcAft>
              <a:buNone/>
            </a:pPr>
            <a:endParaRPr sz="1600" b="1" dirty="0">
              <a:solidFill>
                <a:schemeClr val="dk2"/>
              </a:solidFill>
              <a:latin typeface="Lexend Exa"/>
              <a:ea typeface="Lexend Exa"/>
              <a:cs typeface="Lexend Exa"/>
              <a:sym typeface="Lexend Ex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latin typeface="Lexend Exa"/>
                <a:ea typeface="Lexend Exa"/>
                <a:cs typeface="Lexend Exa"/>
                <a:sym typeface="Lexend Exa"/>
              </a:rPr>
              <a:t>Greeting</a:t>
            </a:r>
            <a:endParaRPr sz="4500" b="1" u="sng">
              <a:latin typeface="Lexend Exa"/>
              <a:ea typeface="Lexend Exa"/>
              <a:cs typeface="Lexend Exa"/>
              <a:sym typeface="Lexend Exa"/>
            </a:endParaRPr>
          </a:p>
        </p:txBody>
      </p:sp>
      <p:graphicFrame>
        <p:nvGraphicFramePr>
          <p:cNvPr id="169" name="Google Shape;169;p18"/>
          <p:cNvGraphicFramePr/>
          <p:nvPr/>
        </p:nvGraphicFramePr>
        <p:xfrm>
          <a:off x="188063" y="1164650"/>
          <a:ext cx="8790000" cy="1803050"/>
        </p:xfrm>
        <a:graphic>
          <a:graphicData uri="http://schemas.openxmlformats.org/drawingml/2006/table">
            <a:tbl>
              <a:tblPr>
                <a:noFill/>
                <a:tableStyleId>{227AC33F-DEFE-4436-BC47-9E06D1904CD5}</a:tableStyleId>
              </a:tblPr>
              <a:tblGrid>
                <a:gridCol w="2930000">
                  <a:extLst>
                    <a:ext uri="{9D8B030D-6E8A-4147-A177-3AD203B41FA5}">
                      <a16:colId xmlns:a16="http://schemas.microsoft.com/office/drawing/2014/main" val="20000"/>
                    </a:ext>
                  </a:extLst>
                </a:gridCol>
                <a:gridCol w="2930000">
                  <a:extLst>
                    <a:ext uri="{9D8B030D-6E8A-4147-A177-3AD203B41FA5}">
                      <a16:colId xmlns:a16="http://schemas.microsoft.com/office/drawing/2014/main" val="20001"/>
                    </a:ext>
                  </a:extLst>
                </a:gridCol>
                <a:gridCol w="2930000">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hello</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hi</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hand shake</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fist bump</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wave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smile </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500" b="1" u="sng">
                <a:latin typeface="Lexend Exa"/>
                <a:ea typeface="Lexend Exa"/>
                <a:cs typeface="Lexend Exa"/>
                <a:sym typeface="Lexend Exa"/>
              </a:rPr>
              <a:t>Vocabulary Reading</a:t>
            </a:r>
            <a:endParaRPr sz="4500" b="1" u="sng">
              <a:latin typeface="Lexend Exa"/>
              <a:ea typeface="Lexend Exa"/>
              <a:cs typeface="Lexend Exa"/>
              <a:sym typeface="Lexend Exa"/>
            </a:endParaRPr>
          </a:p>
        </p:txBody>
      </p:sp>
      <p:graphicFrame>
        <p:nvGraphicFramePr>
          <p:cNvPr id="181" name="Google Shape;181;p20"/>
          <p:cNvGraphicFramePr/>
          <p:nvPr/>
        </p:nvGraphicFramePr>
        <p:xfrm>
          <a:off x="188063" y="1164650"/>
          <a:ext cx="8790000" cy="2704575"/>
        </p:xfrm>
        <a:graphic>
          <a:graphicData uri="http://schemas.openxmlformats.org/drawingml/2006/table">
            <a:tbl>
              <a:tblPr>
                <a:noFill/>
                <a:tableStyleId>{227AC33F-DEFE-4436-BC47-9E06D1904CD5}</a:tableStyleId>
              </a:tblPr>
              <a:tblGrid>
                <a:gridCol w="2930000">
                  <a:extLst>
                    <a:ext uri="{9D8B030D-6E8A-4147-A177-3AD203B41FA5}">
                      <a16:colId xmlns:a16="http://schemas.microsoft.com/office/drawing/2014/main" val="20000"/>
                    </a:ext>
                  </a:extLst>
                </a:gridCol>
                <a:gridCol w="2930000">
                  <a:extLst>
                    <a:ext uri="{9D8B030D-6E8A-4147-A177-3AD203B41FA5}">
                      <a16:colId xmlns:a16="http://schemas.microsoft.com/office/drawing/2014/main" val="20001"/>
                    </a:ext>
                  </a:extLst>
                </a:gridCol>
                <a:gridCol w="2930000">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3300">
                          <a:latin typeface="Teachers"/>
                          <a:ea typeface="Teachers"/>
                          <a:cs typeface="Teachers"/>
                          <a:sym typeface="Teachers"/>
                        </a:rPr>
                        <a:t>First Name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Last Name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Signature</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Driver’s License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Area Code</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Phone Number</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3300">
                          <a:latin typeface="Teachers"/>
                          <a:ea typeface="Teachers"/>
                          <a:cs typeface="Teachers"/>
                          <a:sym typeface="Teachers"/>
                        </a:rPr>
                        <a:t>ID Card</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Address</a:t>
                      </a:r>
                      <a:endParaRPr sz="33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3300">
                          <a:latin typeface="Teachers"/>
                          <a:ea typeface="Teachers"/>
                          <a:cs typeface="Teachers"/>
                          <a:sym typeface="Teachers"/>
                        </a:rPr>
                        <a:t>Passport</a:t>
                      </a:r>
                      <a:endParaRPr sz="33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500" b="1" u="sng">
                <a:latin typeface="Lexend Exa"/>
                <a:ea typeface="Lexend Exa"/>
                <a:cs typeface="Lexend Exa"/>
                <a:sym typeface="Lexend Exa"/>
              </a:rPr>
              <a:t>Vocabulary: </a:t>
            </a:r>
            <a:endParaRPr sz="4500" b="1" u="sng">
              <a:latin typeface="Lexend Exa"/>
              <a:ea typeface="Lexend Exa"/>
              <a:cs typeface="Lexend Exa"/>
              <a:sym typeface="Lexend Exa"/>
            </a:endParaRPr>
          </a:p>
          <a:p>
            <a:pPr marL="0" lvl="0" indent="0" algn="ctr" rtl="0">
              <a:spcBef>
                <a:spcPts val="0"/>
              </a:spcBef>
              <a:spcAft>
                <a:spcPts val="0"/>
              </a:spcAft>
              <a:buNone/>
            </a:pPr>
            <a:r>
              <a:rPr lang="en" sz="3388" b="1" u="sng">
                <a:latin typeface="Lexend Exa"/>
                <a:ea typeface="Lexend Exa"/>
                <a:cs typeface="Lexend Exa"/>
                <a:sym typeface="Lexend Exa"/>
              </a:rPr>
              <a:t>Possessive Adjectives</a:t>
            </a:r>
            <a:endParaRPr sz="3388" b="1" u="sng">
              <a:latin typeface="Lexend Exa"/>
              <a:ea typeface="Lexend Exa"/>
              <a:cs typeface="Lexend Exa"/>
              <a:sym typeface="Lexend Exa"/>
            </a:endParaRPr>
          </a:p>
        </p:txBody>
      </p:sp>
      <p:graphicFrame>
        <p:nvGraphicFramePr>
          <p:cNvPr id="187" name="Google Shape;187;p21"/>
          <p:cNvGraphicFramePr/>
          <p:nvPr/>
        </p:nvGraphicFramePr>
        <p:xfrm>
          <a:off x="365050" y="1567075"/>
          <a:ext cx="8413875" cy="2704575"/>
        </p:xfrm>
        <a:graphic>
          <a:graphicData uri="http://schemas.openxmlformats.org/drawingml/2006/table">
            <a:tbl>
              <a:tblPr>
                <a:noFill/>
                <a:tableStyleId>{227AC33F-DEFE-4436-BC47-9E06D1904CD5}</a:tableStyleId>
              </a:tblPr>
              <a:tblGrid>
                <a:gridCol w="2804625">
                  <a:extLst>
                    <a:ext uri="{9D8B030D-6E8A-4147-A177-3AD203B41FA5}">
                      <a16:colId xmlns:a16="http://schemas.microsoft.com/office/drawing/2014/main" val="20000"/>
                    </a:ext>
                  </a:extLst>
                </a:gridCol>
                <a:gridCol w="2804625">
                  <a:extLst>
                    <a:ext uri="{9D8B030D-6E8A-4147-A177-3AD203B41FA5}">
                      <a16:colId xmlns:a16="http://schemas.microsoft.com/office/drawing/2014/main" val="20001"/>
                    </a:ext>
                  </a:extLst>
                </a:gridCol>
                <a:gridCol w="2804625">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4100">
                          <a:latin typeface="Teachers"/>
                          <a:ea typeface="Teachers"/>
                          <a:cs typeface="Teachers"/>
                          <a:sym typeface="Teachers"/>
                        </a:rPr>
                        <a:t>my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your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his</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her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I </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she</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he</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dirty="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endParaRPr sz="4100" dirty="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Check in</a:t>
            </a:r>
            <a:endParaRPr/>
          </a:p>
        </p:txBody>
      </p:sp>
      <p:sp>
        <p:nvSpPr>
          <p:cNvPr id="193" name="Google Shape;193;p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a:t>Which sounds were difficult for you to say?</a:t>
            </a:r>
            <a:endParaRPr/>
          </a:p>
          <a:p>
            <a:pPr marL="457200" lvl="0" indent="-323850" algn="l" rtl="0">
              <a:spcBef>
                <a:spcPts val="0"/>
              </a:spcBef>
              <a:spcAft>
                <a:spcPts val="0"/>
              </a:spcAft>
              <a:buSzPts val="1500"/>
              <a:buChar char="-"/>
            </a:pPr>
            <a:r>
              <a:rPr lang="en"/>
              <a:t>think-pair-share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body" idx="1"/>
          </p:nvPr>
        </p:nvSpPr>
        <p:spPr>
          <a:xfrm>
            <a:off x="189750" y="4572000"/>
            <a:ext cx="89541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b="1"/>
              <a:t>SPEAKING: What is your favorite birthday treat? </a:t>
            </a:r>
            <a:endParaRPr sz="1700" b="1"/>
          </a:p>
        </p:txBody>
      </p:sp>
      <p:sp>
        <p:nvSpPr>
          <p:cNvPr id="206" name="Google Shape;206;p24"/>
          <p:cNvSpPr txBox="1"/>
          <p:nvPr/>
        </p:nvSpPr>
        <p:spPr>
          <a:xfrm>
            <a:off x="307725" y="221450"/>
            <a:ext cx="4769700" cy="43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dk2"/>
                </a:solidFill>
                <a:latin typeface="Lexend Exa"/>
                <a:ea typeface="Lexend Exa"/>
                <a:cs typeface="Lexend Exa"/>
                <a:sym typeface="Lexend Exa"/>
              </a:rPr>
              <a:t>Hey! It’s Corrine again. My daughter just had a birthday. She turned 8 on April 10th! She is in 2nd grade. For her birthday she asked to go to breakfast. It is her favorite meal of the day. She loves waffles with berries and whip cream for breakfast! She got a keyboard as a gift for her special day!</a:t>
            </a:r>
            <a:endParaRPr sz="2000" dirty="0">
              <a:solidFill>
                <a:schemeClr val="dk2"/>
              </a:solidFill>
              <a:latin typeface="Lexend Exa"/>
              <a:ea typeface="Lexend Exa"/>
              <a:cs typeface="Lexend Exa"/>
              <a:sym typeface="Lexend Exa"/>
            </a:endParaRPr>
          </a:p>
        </p:txBody>
      </p:sp>
      <p:pic>
        <p:nvPicPr>
          <p:cNvPr id="207" name="Google Shape;207;p24"/>
          <p:cNvPicPr preferRelativeResize="0"/>
          <p:nvPr/>
        </p:nvPicPr>
        <p:blipFill>
          <a:blip r:embed="rId5">
            <a:alphaModFix/>
          </a:blip>
          <a:stretch>
            <a:fillRect/>
          </a:stretch>
        </p:blipFill>
        <p:spPr>
          <a:xfrm>
            <a:off x="5781275" y="263150"/>
            <a:ext cx="2518786" cy="4267199"/>
          </a:xfrm>
          <a:prstGeom prst="rect">
            <a:avLst/>
          </a:prstGeom>
          <a:noFill/>
          <a:ln>
            <a:noFill/>
          </a:ln>
        </p:spPr>
      </p:pic>
      <p:pic>
        <p:nvPicPr>
          <p:cNvPr id="2" name="daughter birthday">
            <a:hlinkClick r:id="" action="ppaction://media"/>
            <a:extLst>
              <a:ext uri="{FF2B5EF4-FFF2-40B4-BE49-F238E27FC236}">
                <a16:creationId xmlns:a16="http://schemas.microsoft.com/office/drawing/2014/main" id="{3CCD1278-91CA-4651-87B0-622A700420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45572" y="3679566"/>
            <a:ext cx="1660684" cy="934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a:spLocks noGrp="1"/>
          </p:cNvSpPr>
          <p:nvPr>
            <p:ph type="title"/>
          </p:nvPr>
        </p:nvSpPr>
        <p:spPr>
          <a:xfrm>
            <a:off x="1275300" y="156975"/>
            <a:ext cx="70875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500" b="1" u="sng">
                <a:latin typeface="Lexend Exa"/>
                <a:ea typeface="Lexend Exa"/>
                <a:cs typeface="Lexend Exa"/>
                <a:sym typeface="Lexend Exa"/>
              </a:rPr>
              <a:t>Word Reading</a:t>
            </a:r>
            <a:endParaRPr sz="4500" b="1" u="sng">
              <a:latin typeface="Lexend Exa"/>
              <a:ea typeface="Lexend Exa"/>
              <a:cs typeface="Lexend Exa"/>
              <a:sym typeface="Lexend Exa"/>
            </a:endParaRPr>
          </a:p>
        </p:txBody>
      </p:sp>
      <p:graphicFrame>
        <p:nvGraphicFramePr>
          <p:cNvPr id="213" name="Google Shape;213;p25"/>
          <p:cNvGraphicFramePr/>
          <p:nvPr/>
        </p:nvGraphicFramePr>
        <p:xfrm>
          <a:off x="365063" y="1164650"/>
          <a:ext cx="8413875" cy="3606100"/>
        </p:xfrm>
        <a:graphic>
          <a:graphicData uri="http://schemas.openxmlformats.org/drawingml/2006/table">
            <a:tbl>
              <a:tblPr>
                <a:noFill/>
                <a:tableStyleId>{227AC33F-DEFE-4436-BC47-9E06D1904CD5}</a:tableStyleId>
              </a:tblPr>
              <a:tblGrid>
                <a:gridCol w="2804625">
                  <a:extLst>
                    <a:ext uri="{9D8B030D-6E8A-4147-A177-3AD203B41FA5}">
                      <a16:colId xmlns:a16="http://schemas.microsoft.com/office/drawing/2014/main" val="20000"/>
                    </a:ext>
                  </a:extLst>
                </a:gridCol>
                <a:gridCol w="2804625">
                  <a:extLst>
                    <a:ext uri="{9D8B030D-6E8A-4147-A177-3AD203B41FA5}">
                      <a16:colId xmlns:a16="http://schemas.microsoft.com/office/drawing/2014/main" val="20001"/>
                    </a:ext>
                  </a:extLst>
                </a:gridCol>
                <a:gridCol w="2804625">
                  <a:extLst>
                    <a:ext uri="{9D8B030D-6E8A-4147-A177-3AD203B41FA5}">
                      <a16:colId xmlns:a16="http://schemas.microsoft.com/office/drawing/2014/main" val="20002"/>
                    </a:ext>
                  </a:extLst>
                </a:gridCol>
              </a:tblGrid>
              <a:tr h="901525">
                <a:tc>
                  <a:txBody>
                    <a:bodyPr/>
                    <a:lstStyle/>
                    <a:p>
                      <a:pPr marL="0" lvl="0" indent="0" algn="ctr" rtl="0">
                        <a:spcBef>
                          <a:spcPts val="0"/>
                        </a:spcBef>
                        <a:spcAft>
                          <a:spcPts val="0"/>
                        </a:spcAft>
                        <a:buNone/>
                      </a:pPr>
                      <a:r>
                        <a:rPr lang="en" sz="4100">
                          <a:latin typeface="Teachers"/>
                          <a:ea typeface="Teachers"/>
                          <a:cs typeface="Teachers"/>
                          <a:sym typeface="Teachers"/>
                        </a:rPr>
                        <a:t>January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February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March</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0"/>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April</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May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June</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1"/>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July</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August</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September</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2"/>
                  </a:ext>
                </a:extLst>
              </a:tr>
              <a:tr h="901525">
                <a:tc>
                  <a:txBody>
                    <a:bodyPr/>
                    <a:lstStyle/>
                    <a:p>
                      <a:pPr marL="0" lvl="0" indent="0" algn="ctr" rtl="0">
                        <a:spcBef>
                          <a:spcPts val="0"/>
                        </a:spcBef>
                        <a:spcAft>
                          <a:spcPts val="0"/>
                        </a:spcAft>
                        <a:buNone/>
                      </a:pPr>
                      <a:r>
                        <a:rPr lang="en" sz="4100">
                          <a:latin typeface="Teachers"/>
                          <a:ea typeface="Teachers"/>
                          <a:cs typeface="Teachers"/>
                          <a:sym typeface="Teachers"/>
                        </a:rPr>
                        <a:t>October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November</a:t>
                      </a:r>
                      <a:endParaRPr sz="4100">
                        <a:latin typeface="Teachers"/>
                        <a:ea typeface="Teachers"/>
                        <a:cs typeface="Teachers"/>
                        <a:sym typeface="Teachers"/>
                      </a:endParaRPr>
                    </a:p>
                  </a:txBody>
                  <a:tcPr marL="91425" marR="91425" marT="91425" marB="91425" anchor="ctr"/>
                </a:tc>
                <a:tc>
                  <a:txBody>
                    <a:bodyPr/>
                    <a:lstStyle/>
                    <a:p>
                      <a:pPr marL="0" lvl="0" indent="0" algn="ctr" rtl="0">
                        <a:spcBef>
                          <a:spcPts val="0"/>
                        </a:spcBef>
                        <a:spcAft>
                          <a:spcPts val="0"/>
                        </a:spcAft>
                        <a:buNone/>
                      </a:pPr>
                      <a:r>
                        <a:rPr lang="en" sz="4100">
                          <a:latin typeface="Teachers"/>
                          <a:ea typeface="Teachers"/>
                          <a:cs typeface="Teachers"/>
                          <a:sym typeface="Teachers"/>
                        </a:rPr>
                        <a:t>December</a:t>
                      </a:r>
                      <a:endParaRPr sz="4100">
                        <a:latin typeface="Teachers"/>
                        <a:ea typeface="Teachers"/>
                        <a:cs typeface="Teachers"/>
                        <a:sym typeface="Teachers"/>
                      </a:endParaRPr>
                    </a:p>
                  </a:txBody>
                  <a:tcPr marL="91425" marR="91425" marT="91425" marB="9142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26"/>
          <p:cNvSpPr txBox="1">
            <a:spLocks noGrp="1"/>
          </p:cNvSpPr>
          <p:nvPr>
            <p:ph type="title"/>
          </p:nvPr>
        </p:nvSpPr>
        <p:spPr>
          <a:xfrm>
            <a:off x="819150" y="432750"/>
            <a:ext cx="7505700" cy="95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latin typeface="Lexend Exa"/>
                <a:ea typeface="Lexend Exa"/>
                <a:cs typeface="Lexend Exa"/>
                <a:sym typeface="Lexend Exa"/>
              </a:rPr>
              <a:t>Vocabulary Practice</a:t>
            </a:r>
            <a:endParaRPr sz="4200" b="1">
              <a:latin typeface="Lexend Exa"/>
              <a:ea typeface="Lexend Exa"/>
              <a:cs typeface="Lexend Exa"/>
              <a:sym typeface="Lexend Exa"/>
            </a:endParaRPr>
          </a:p>
        </p:txBody>
      </p:sp>
      <p:sp>
        <p:nvSpPr>
          <p:cNvPr id="219" name="Google Shape;219;p26"/>
          <p:cNvSpPr txBox="1"/>
          <p:nvPr/>
        </p:nvSpPr>
        <p:spPr>
          <a:xfrm>
            <a:off x="745425"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sp>
        <p:nvSpPr>
          <p:cNvPr id="220" name="Google Shape;220;p26"/>
          <p:cNvSpPr txBox="1"/>
          <p:nvPr/>
        </p:nvSpPr>
        <p:spPr>
          <a:xfrm>
            <a:off x="5394150" y="4241950"/>
            <a:ext cx="3207600" cy="5877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dk2"/>
              </a:solidFill>
              <a:latin typeface="Lexend Exa"/>
              <a:ea typeface="Lexend Exa"/>
              <a:cs typeface="Lexend Exa"/>
              <a:sym typeface="Lexend Exa"/>
            </a:endParaRPr>
          </a:p>
        </p:txBody>
      </p:sp>
      <p:pic>
        <p:nvPicPr>
          <p:cNvPr id="221" name="Google Shape;221;p26" descr="Free photo: calendar, icons, calendar icons, month, months ..."/>
          <p:cNvPicPr preferRelativeResize="0"/>
          <p:nvPr/>
        </p:nvPicPr>
        <p:blipFill>
          <a:blip r:embed="rId4">
            <a:alphaModFix/>
          </a:blip>
          <a:stretch>
            <a:fillRect/>
          </a:stretch>
        </p:blipFill>
        <p:spPr>
          <a:xfrm>
            <a:off x="2098575" y="1296200"/>
            <a:ext cx="4946849" cy="3533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When is your birthday?</a:t>
            </a:r>
            <a:endParaRPr/>
          </a:p>
        </p:txBody>
      </p:sp>
      <p:sp>
        <p:nvSpPr>
          <p:cNvPr id="227" name="Google Shape;227;p27"/>
          <p:cNvSpPr txBox="1">
            <a:spLocks noGrp="1"/>
          </p:cNvSpPr>
          <p:nvPr>
            <p:ph type="body" idx="1"/>
          </p:nvPr>
        </p:nvSpPr>
        <p:spPr>
          <a:xfrm>
            <a:off x="368025" y="1474650"/>
            <a:ext cx="7956900" cy="296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My birthday is…</a:t>
            </a:r>
            <a:endParaRPr/>
          </a:p>
          <a:p>
            <a:pPr marL="0" lvl="0" indent="0" algn="l" rtl="0">
              <a:spcBef>
                <a:spcPts val="1200"/>
              </a:spcBef>
              <a:spcAft>
                <a:spcPts val="0"/>
              </a:spcAft>
              <a:buNone/>
            </a:pPr>
            <a:r>
              <a:rPr lang="en"/>
              <a:t> _(Month)__(date)____</a:t>
            </a:r>
            <a:endParaRPr/>
          </a:p>
          <a:p>
            <a:pPr marL="0" lvl="0" indent="0" algn="l" rtl="0">
              <a:spcBef>
                <a:spcPts val="1200"/>
              </a:spcBef>
              <a:spcAft>
                <a:spcPts val="0"/>
              </a:spcAft>
              <a:buNone/>
            </a:pPr>
            <a:r>
              <a:rPr lang="en"/>
              <a:t> </a:t>
            </a:r>
            <a:endParaRPr/>
          </a:p>
          <a:p>
            <a:pPr marL="0" lvl="0" indent="0" algn="l" rtl="0">
              <a:spcBef>
                <a:spcPts val="1200"/>
              </a:spcBef>
              <a:spcAft>
                <a:spcPts val="0"/>
              </a:spcAft>
              <a:buNone/>
            </a:pPr>
            <a:r>
              <a:rPr lang="en"/>
              <a:t>When were you born?</a:t>
            </a:r>
            <a:endParaRPr/>
          </a:p>
          <a:p>
            <a:pPr marL="0" lvl="0" indent="0" algn="l" rtl="0">
              <a:spcBef>
                <a:spcPts val="1200"/>
              </a:spcBef>
              <a:spcAft>
                <a:spcPts val="0"/>
              </a:spcAft>
              <a:buNone/>
            </a:pPr>
            <a:r>
              <a:rPr lang="en"/>
              <a:t>_(Month)__(date)__(year)_</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What is your favorite Birthday memory?</a:t>
            </a:r>
            <a:endParaRPr/>
          </a:p>
        </p:txBody>
      </p:sp>
      <p:pic>
        <p:nvPicPr>
          <p:cNvPr id="228" name="Google Shape;228;p27" descr="Public Domain Clip Art Image | Birthday cake | ID: 13939231819722 ..."/>
          <p:cNvPicPr preferRelativeResize="0"/>
          <p:nvPr/>
        </p:nvPicPr>
        <p:blipFill>
          <a:blip r:embed="rId3">
            <a:alphaModFix/>
          </a:blip>
          <a:stretch>
            <a:fillRect/>
          </a:stretch>
        </p:blipFill>
        <p:spPr>
          <a:xfrm>
            <a:off x="5440498" y="1990725"/>
            <a:ext cx="2497532" cy="2448001"/>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589</Words>
  <Application>Microsoft Office PowerPoint</Application>
  <PresentationFormat>On-screen Show (16:9)</PresentationFormat>
  <Paragraphs>130</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Nunito</vt:lpstr>
      <vt:lpstr>Teachers</vt:lpstr>
      <vt:lpstr>Lexend Exa</vt:lpstr>
      <vt:lpstr>Lexend Exa Medium</vt:lpstr>
      <vt:lpstr>Dancing Script</vt:lpstr>
      <vt:lpstr>Arial</vt:lpstr>
      <vt:lpstr>Shift</vt:lpstr>
      <vt:lpstr>Lesson For  Unit 1: Day 1 All About ME </vt:lpstr>
      <vt:lpstr>Greeting</vt:lpstr>
      <vt:lpstr>Vocabulary Reading</vt:lpstr>
      <vt:lpstr>Vocabulary:  Possessive Adjectives</vt:lpstr>
      <vt:lpstr>Check in</vt:lpstr>
      <vt:lpstr>PowerPoint Presentation</vt:lpstr>
      <vt:lpstr>Word Reading</vt:lpstr>
      <vt:lpstr>Vocabulary Practice</vt:lpstr>
      <vt:lpstr>When is your birthday?</vt:lpstr>
      <vt:lpstr>ID Card Practice</vt:lpstr>
      <vt:lpstr>ID Card Practice</vt:lpstr>
      <vt:lpstr>PowerPoint Presentation</vt:lpstr>
      <vt:lpstr>PowerPoint Presentation</vt:lpstr>
      <vt:lpstr>Passport Practice</vt:lpstr>
      <vt:lpstr>Passport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Need</dc:title>
  <dc:creator>Corrine Neville</dc:creator>
  <cp:lastModifiedBy>Satin Bennett</cp:lastModifiedBy>
  <cp:revision>11</cp:revision>
  <dcterms:modified xsi:type="dcterms:W3CDTF">2025-05-10T12:36:42Z</dcterms:modified>
</cp:coreProperties>
</file>