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Lexend Exa" panose="020B0604020202020204" charset="0"/>
      <p:regular r:id="rId24"/>
      <p:bold r:id="rId25"/>
    </p:embeddedFont>
    <p:embeddedFont>
      <p:font typeface="Lexend Exa Medium" panose="020B0604020202020204" charset="0"/>
      <p:regular r:id="rId26"/>
      <p:bold r:id="rId27"/>
    </p:embeddedFont>
    <p:embeddedFont>
      <p:font typeface="Nunito" panose="020B0604020202020204" charset="0"/>
      <p:regular r:id="rId28"/>
      <p:bold r:id="rId29"/>
      <p:italic r:id="rId30"/>
      <p:boldItalic r:id="rId31"/>
    </p:embeddedFont>
    <p:embeddedFont>
      <p:font typeface="Teachers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8FC94B3-3AE7-4791-9E8B-6F5538B73B14}">
  <a:tblStyle styleId="{38FC94B3-3AE7-4791-9E8B-6F5538B73B1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839b9cbff_0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839b9cbff_0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839b9cbff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839b9cbff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5839b9cbff_0_2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5839b9cbff_0_2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839b9cbff_0_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839b9cbff_0_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839b9cbff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839b9cbff_0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839b9cbff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839b9cbff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907e342ce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5907e342ce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58e7e82e65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58e7e82e65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8e7e82e65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8e7e82e65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839b9cbff_0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839b9cbff_0_3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8e7e82e6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8e7e82e6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90c9c9b1b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90c9c9b1b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8e7e82e65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8e7e82e65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839b9cbff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839b9cbff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839b9cbff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839b9cbff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839b9cbff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839b9cbff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839b9cbff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839b9cbff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839b9cbff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839b9cbff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839b9cbff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839b9cbff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839b9cbff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839b9cbff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microsoft.com/office/2007/relationships/media" Target="../media/media69.m4a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audio" Target="../media/media70.m4a"/><Relationship Id="rId5" Type="http://schemas.microsoft.com/office/2007/relationships/media" Target="../media/media70.m4a"/><Relationship Id="rId10" Type="http://schemas.openxmlformats.org/officeDocument/2006/relationships/image" Target="../media/image1.png"/><Relationship Id="rId4" Type="http://schemas.openxmlformats.org/officeDocument/2006/relationships/audio" Target="../media/media69.m4a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72.m4a"/><Relationship Id="rId7" Type="http://schemas.openxmlformats.org/officeDocument/2006/relationships/image" Target="../media/image13.png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72.m4a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76.m4a"/><Relationship Id="rId13" Type="http://schemas.openxmlformats.org/officeDocument/2006/relationships/image" Target="../media/image16.png"/><Relationship Id="rId3" Type="http://schemas.microsoft.com/office/2007/relationships/media" Target="../media/media74.m4a"/><Relationship Id="rId7" Type="http://schemas.microsoft.com/office/2007/relationships/media" Target="../media/media76.m4a"/><Relationship Id="rId12" Type="http://schemas.openxmlformats.org/officeDocument/2006/relationships/image" Target="../media/image15.png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audio" Target="../media/media75.m4a"/><Relationship Id="rId11" Type="http://schemas.openxmlformats.org/officeDocument/2006/relationships/image" Target="../media/image14.png"/><Relationship Id="rId5" Type="http://schemas.microsoft.com/office/2007/relationships/media" Target="../media/media75.m4a"/><Relationship Id="rId10" Type="http://schemas.openxmlformats.org/officeDocument/2006/relationships/notesSlide" Target="../notesSlides/notesSlide15.xml"/><Relationship Id="rId4" Type="http://schemas.openxmlformats.org/officeDocument/2006/relationships/audio" Target="../media/media74.m4a"/><Relationship Id="rId9" Type="http://schemas.openxmlformats.org/officeDocument/2006/relationships/slideLayout" Target="../slideLayouts/slideLayout3.xml"/><Relationship Id="rId1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3" Type="http://schemas.microsoft.com/office/2007/relationships/media" Target="../media/media78.m4a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1.png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audio" Target="../media/media79.m4a"/><Relationship Id="rId11" Type="http://schemas.openxmlformats.org/officeDocument/2006/relationships/image" Target="../media/image19.png"/><Relationship Id="rId5" Type="http://schemas.microsoft.com/office/2007/relationships/media" Target="../media/media79.m4a"/><Relationship Id="rId10" Type="http://schemas.openxmlformats.org/officeDocument/2006/relationships/image" Target="../media/image18.png"/><Relationship Id="rId4" Type="http://schemas.openxmlformats.org/officeDocument/2006/relationships/audio" Target="../media/media78.m4a"/><Relationship Id="rId9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3" Type="http://schemas.microsoft.com/office/2007/relationships/media" Target="../media/media81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audio" Target="../media/media82.m4a"/><Relationship Id="rId5" Type="http://schemas.microsoft.com/office/2007/relationships/media" Target="../media/media82.m4a"/><Relationship Id="rId10" Type="http://schemas.openxmlformats.org/officeDocument/2006/relationships/image" Target="../media/image1.png"/><Relationship Id="rId4" Type="http://schemas.openxmlformats.org/officeDocument/2006/relationships/audio" Target="../media/media81.m4a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3" Type="http://schemas.microsoft.com/office/2007/relationships/media" Target="../media/media84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audio" Target="../media/media85.m4a"/><Relationship Id="rId5" Type="http://schemas.microsoft.com/office/2007/relationships/media" Target="../media/media85.m4a"/><Relationship Id="rId10" Type="http://schemas.openxmlformats.org/officeDocument/2006/relationships/image" Target="../media/image1.png"/><Relationship Id="rId4" Type="http://schemas.openxmlformats.org/officeDocument/2006/relationships/audio" Target="../media/media84.m4a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9.xml"/><Relationship Id="rId3" Type="http://schemas.microsoft.com/office/2007/relationships/media" Target="../media/media87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6" Type="http://schemas.openxmlformats.org/officeDocument/2006/relationships/audio" Target="../media/media88.m4a"/><Relationship Id="rId5" Type="http://schemas.microsoft.com/office/2007/relationships/media" Target="../media/media88.m4a"/><Relationship Id="rId10" Type="http://schemas.openxmlformats.org/officeDocument/2006/relationships/image" Target="../media/image1.png"/><Relationship Id="rId4" Type="http://schemas.openxmlformats.org/officeDocument/2006/relationships/audio" Target="../media/media87.m4a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3" Type="http://schemas.microsoft.com/office/2007/relationships/media" Target="../media/media7.m4a"/><Relationship Id="rId18" Type="http://schemas.openxmlformats.org/officeDocument/2006/relationships/audio" Target="../media/media9.m4a"/><Relationship Id="rId26" Type="http://schemas.openxmlformats.org/officeDocument/2006/relationships/audio" Target="../media/media13.m4a"/><Relationship Id="rId39" Type="http://schemas.microsoft.com/office/2007/relationships/media" Target="../media/media20.m4a"/><Relationship Id="rId21" Type="http://schemas.microsoft.com/office/2007/relationships/media" Target="../media/media11.m4a"/><Relationship Id="rId34" Type="http://schemas.openxmlformats.org/officeDocument/2006/relationships/audio" Target="../media/media17.m4a"/><Relationship Id="rId42" Type="http://schemas.openxmlformats.org/officeDocument/2006/relationships/audio" Target="../media/media21.m4a"/><Relationship Id="rId47" Type="http://schemas.microsoft.com/office/2007/relationships/media" Target="../media/media24.m4a"/><Relationship Id="rId50" Type="http://schemas.openxmlformats.org/officeDocument/2006/relationships/audio" Target="../media/media25.m4a"/><Relationship Id="rId55" Type="http://schemas.microsoft.com/office/2007/relationships/media" Target="../media/media28.m4a"/><Relationship Id="rId7" Type="http://schemas.microsoft.com/office/2007/relationships/media" Target="../media/media4.m4a"/><Relationship Id="rId2" Type="http://schemas.openxmlformats.org/officeDocument/2006/relationships/audio" Target="../media/media1.m4a"/><Relationship Id="rId16" Type="http://schemas.openxmlformats.org/officeDocument/2006/relationships/audio" Target="../media/media8.m4a"/><Relationship Id="rId29" Type="http://schemas.microsoft.com/office/2007/relationships/media" Target="../media/media15.m4a"/><Relationship Id="rId11" Type="http://schemas.microsoft.com/office/2007/relationships/media" Target="../media/media6.m4a"/><Relationship Id="rId24" Type="http://schemas.openxmlformats.org/officeDocument/2006/relationships/audio" Target="../media/media12.m4a"/><Relationship Id="rId32" Type="http://schemas.openxmlformats.org/officeDocument/2006/relationships/audio" Target="../media/media16.m4a"/><Relationship Id="rId37" Type="http://schemas.microsoft.com/office/2007/relationships/media" Target="../media/media19.m4a"/><Relationship Id="rId40" Type="http://schemas.openxmlformats.org/officeDocument/2006/relationships/audio" Target="../media/media20.m4a"/><Relationship Id="rId45" Type="http://schemas.microsoft.com/office/2007/relationships/media" Target="../media/media23.m4a"/><Relationship Id="rId53" Type="http://schemas.microsoft.com/office/2007/relationships/media" Target="../media/media27.m4a"/><Relationship Id="rId58" Type="http://schemas.openxmlformats.org/officeDocument/2006/relationships/audio" Target="../media/media29.m4a"/><Relationship Id="rId5" Type="http://schemas.microsoft.com/office/2007/relationships/media" Target="../media/media3.m4a"/><Relationship Id="rId61" Type="http://schemas.openxmlformats.org/officeDocument/2006/relationships/image" Target="../media/image1.png"/><Relationship Id="rId19" Type="http://schemas.microsoft.com/office/2007/relationships/media" Target="../media/media10.m4a"/><Relationship Id="rId14" Type="http://schemas.openxmlformats.org/officeDocument/2006/relationships/audio" Target="../media/media7.m4a"/><Relationship Id="rId22" Type="http://schemas.openxmlformats.org/officeDocument/2006/relationships/audio" Target="../media/media11.m4a"/><Relationship Id="rId27" Type="http://schemas.microsoft.com/office/2007/relationships/media" Target="../media/media14.m4a"/><Relationship Id="rId30" Type="http://schemas.openxmlformats.org/officeDocument/2006/relationships/audio" Target="../media/media15.m4a"/><Relationship Id="rId35" Type="http://schemas.microsoft.com/office/2007/relationships/media" Target="../media/media18.m4a"/><Relationship Id="rId43" Type="http://schemas.microsoft.com/office/2007/relationships/media" Target="../media/media22.m4a"/><Relationship Id="rId48" Type="http://schemas.openxmlformats.org/officeDocument/2006/relationships/audio" Target="../media/media24.m4a"/><Relationship Id="rId56" Type="http://schemas.openxmlformats.org/officeDocument/2006/relationships/audio" Target="../media/media28.m4a"/><Relationship Id="rId8" Type="http://schemas.openxmlformats.org/officeDocument/2006/relationships/audio" Target="../media/media4.m4a"/><Relationship Id="rId51" Type="http://schemas.microsoft.com/office/2007/relationships/media" Target="../media/media26.m4a"/><Relationship Id="rId3" Type="http://schemas.microsoft.com/office/2007/relationships/media" Target="../media/media2.m4a"/><Relationship Id="rId12" Type="http://schemas.openxmlformats.org/officeDocument/2006/relationships/audio" Target="../media/media6.m4a"/><Relationship Id="rId17" Type="http://schemas.microsoft.com/office/2007/relationships/media" Target="../media/media9.m4a"/><Relationship Id="rId25" Type="http://schemas.microsoft.com/office/2007/relationships/media" Target="../media/media13.m4a"/><Relationship Id="rId33" Type="http://schemas.microsoft.com/office/2007/relationships/media" Target="../media/media17.m4a"/><Relationship Id="rId38" Type="http://schemas.openxmlformats.org/officeDocument/2006/relationships/audio" Target="../media/media19.m4a"/><Relationship Id="rId46" Type="http://schemas.openxmlformats.org/officeDocument/2006/relationships/audio" Target="../media/media23.m4a"/><Relationship Id="rId59" Type="http://schemas.openxmlformats.org/officeDocument/2006/relationships/slideLayout" Target="../slideLayouts/slideLayout3.xml"/><Relationship Id="rId20" Type="http://schemas.openxmlformats.org/officeDocument/2006/relationships/audio" Target="../media/media10.m4a"/><Relationship Id="rId41" Type="http://schemas.microsoft.com/office/2007/relationships/media" Target="../media/media21.m4a"/><Relationship Id="rId54" Type="http://schemas.openxmlformats.org/officeDocument/2006/relationships/audio" Target="../media/media27.m4a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5" Type="http://schemas.microsoft.com/office/2007/relationships/media" Target="../media/media8.m4a"/><Relationship Id="rId23" Type="http://schemas.microsoft.com/office/2007/relationships/media" Target="../media/media12.m4a"/><Relationship Id="rId28" Type="http://schemas.openxmlformats.org/officeDocument/2006/relationships/audio" Target="../media/media14.m4a"/><Relationship Id="rId36" Type="http://schemas.openxmlformats.org/officeDocument/2006/relationships/audio" Target="../media/media18.m4a"/><Relationship Id="rId49" Type="http://schemas.microsoft.com/office/2007/relationships/media" Target="../media/media25.m4a"/><Relationship Id="rId57" Type="http://schemas.microsoft.com/office/2007/relationships/media" Target="../media/media29.m4a"/><Relationship Id="rId10" Type="http://schemas.openxmlformats.org/officeDocument/2006/relationships/audio" Target="../media/media5.m4a"/><Relationship Id="rId31" Type="http://schemas.microsoft.com/office/2007/relationships/media" Target="../media/media16.m4a"/><Relationship Id="rId44" Type="http://schemas.openxmlformats.org/officeDocument/2006/relationships/audio" Target="../media/media22.m4a"/><Relationship Id="rId52" Type="http://schemas.openxmlformats.org/officeDocument/2006/relationships/audio" Target="../media/media26.m4a"/><Relationship Id="rId60" Type="http://schemas.openxmlformats.org/officeDocument/2006/relationships/notesSlide" Target="../notesSlides/notesSlide2.xml"/><Relationship Id="rId4" Type="http://schemas.openxmlformats.org/officeDocument/2006/relationships/audio" Target="../media/media2.m4a"/><Relationship Id="rId9" Type="http://schemas.microsoft.com/office/2007/relationships/media" Target="../media/media5.m4a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6" Type="http://schemas.openxmlformats.org/officeDocument/2006/relationships/image" Target="../media/image1.png"/><Relationship Id="rId5" Type="http://schemas.openxmlformats.org/officeDocument/2006/relationships/image" Target="../media/image21.jp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3" Type="http://schemas.microsoft.com/office/2007/relationships/media" Target="../media/media91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6" Type="http://schemas.openxmlformats.org/officeDocument/2006/relationships/audio" Target="../media/media92.m4a"/><Relationship Id="rId5" Type="http://schemas.microsoft.com/office/2007/relationships/media" Target="../media/media92.m4a"/><Relationship Id="rId10" Type="http://schemas.openxmlformats.org/officeDocument/2006/relationships/image" Target="../media/image1.png"/><Relationship Id="rId4" Type="http://schemas.openxmlformats.org/officeDocument/2006/relationships/audio" Target="../media/media91.m4a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33.m4a"/><Relationship Id="rId13" Type="http://schemas.microsoft.com/office/2007/relationships/media" Target="../media/media36.m4a"/><Relationship Id="rId18" Type="http://schemas.openxmlformats.org/officeDocument/2006/relationships/image" Target="../media/image1.png"/><Relationship Id="rId3" Type="http://schemas.microsoft.com/office/2007/relationships/media" Target="../media/media31.m4a"/><Relationship Id="rId7" Type="http://schemas.microsoft.com/office/2007/relationships/media" Target="../media/media33.m4a"/><Relationship Id="rId12" Type="http://schemas.openxmlformats.org/officeDocument/2006/relationships/audio" Target="../media/media35.m4a"/><Relationship Id="rId17" Type="http://schemas.openxmlformats.org/officeDocument/2006/relationships/image" Target="../media/image2.png"/><Relationship Id="rId2" Type="http://schemas.openxmlformats.org/officeDocument/2006/relationships/audio" Target="../media/media30.m4a"/><Relationship Id="rId16" Type="http://schemas.openxmlformats.org/officeDocument/2006/relationships/notesSlide" Target="../notesSlides/notesSlide3.xml"/><Relationship Id="rId1" Type="http://schemas.microsoft.com/office/2007/relationships/media" Target="../media/media30.m4a"/><Relationship Id="rId6" Type="http://schemas.openxmlformats.org/officeDocument/2006/relationships/audio" Target="../media/media32.m4a"/><Relationship Id="rId11" Type="http://schemas.microsoft.com/office/2007/relationships/media" Target="../media/media35.m4a"/><Relationship Id="rId5" Type="http://schemas.microsoft.com/office/2007/relationships/media" Target="../media/media32.m4a"/><Relationship Id="rId15" Type="http://schemas.openxmlformats.org/officeDocument/2006/relationships/slideLayout" Target="../slideLayouts/slideLayout7.xml"/><Relationship Id="rId10" Type="http://schemas.openxmlformats.org/officeDocument/2006/relationships/audio" Target="../media/media34.m4a"/><Relationship Id="rId4" Type="http://schemas.openxmlformats.org/officeDocument/2006/relationships/audio" Target="../media/media31.m4a"/><Relationship Id="rId9" Type="http://schemas.microsoft.com/office/2007/relationships/media" Target="../media/media34.m4a"/><Relationship Id="rId14" Type="http://schemas.openxmlformats.org/officeDocument/2006/relationships/audio" Target="../media/media36.m4a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0.m4a"/><Relationship Id="rId13" Type="http://schemas.openxmlformats.org/officeDocument/2006/relationships/slideLayout" Target="../slideLayouts/slideLayout3.xml"/><Relationship Id="rId3" Type="http://schemas.microsoft.com/office/2007/relationships/media" Target="../media/media38.m4a"/><Relationship Id="rId7" Type="http://schemas.microsoft.com/office/2007/relationships/media" Target="../media/media40.m4a"/><Relationship Id="rId12" Type="http://schemas.openxmlformats.org/officeDocument/2006/relationships/audio" Target="../media/media42.m4a"/><Relationship Id="rId2" Type="http://schemas.openxmlformats.org/officeDocument/2006/relationships/audio" Target="../media/media37.m4a"/><Relationship Id="rId16" Type="http://schemas.openxmlformats.org/officeDocument/2006/relationships/image" Target="../media/image1.png"/><Relationship Id="rId1" Type="http://schemas.microsoft.com/office/2007/relationships/media" Target="../media/media37.m4a"/><Relationship Id="rId6" Type="http://schemas.openxmlformats.org/officeDocument/2006/relationships/audio" Target="../media/media39.m4a"/><Relationship Id="rId11" Type="http://schemas.microsoft.com/office/2007/relationships/media" Target="../media/media42.m4a"/><Relationship Id="rId5" Type="http://schemas.microsoft.com/office/2007/relationships/media" Target="../media/media39.m4a"/><Relationship Id="rId15" Type="http://schemas.openxmlformats.org/officeDocument/2006/relationships/image" Target="../media/image3.png"/><Relationship Id="rId10" Type="http://schemas.openxmlformats.org/officeDocument/2006/relationships/audio" Target="../media/media41.m4a"/><Relationship Id="rId4" Type="http://schemas.openxmlformats.org/officeDocument/2006/relationships/audio" Target="../media/media38.m4a"/><Relationship Id="rId9" Type="http://schemas.microsoft.com/office/2007/relationships/media" Target="../media/media41.m4a"/><Relationship Id="rId1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6.m4a"/><Relationship Id="rId13" Type="http://schemas.openxmlformats.org/officeDocument/2006/relationships/slideLayout" Target="../slideLayouts/slideLayout3.xml"/><Relationship Id="rId3" Type="http://schemas.microsoft.com/office/2007/relationships/media" Target="../media/media44.m4a"/><Relationship Id="rId7" Type="http://schemas.microsoft.com/office/2007/relationships/media" Target="../media/media46.m4a"/><Relationship Id="rId12" Type="http://schemas.openxmlformats.org/officeDocument/2006/relationships/audio" Target="../media/media48.m4a"/><Relationship Id="rId2" Type="http://schemas.openxmlformats.org/officeDocument/2006/relationships/audio" Target="../media/media43.m4a"/><Relationship Id="rId16" Type="http://schemas.openxmlformats.org/officeDocument/2006/relationships/image" Target="../media/image1.png"/><Relationship Id="rId1" Type="http://schemas.microsoft.com/office/2007/relationships/media" Target="../media/media43.m4a"/><Relationship Id="rId6" Type="http://schemas.openxmlformats.org/officeDocument/2006/relationships/audio" Target="../media/media45.m4a"/><Relationship Id="rId11" Type="http://schemas.microsoft.com/office/2007/relationships/media" Target="../media/media48.m4a"/><Relationship Id="rId5" Type="http://schemas.microsoft.com/office/2007/relationships/media" Target="../media/media45.m4a"/><Relationship Id="rId15" Type="http://schemas.openxmlformats.org/officeDocument/2006/relationships/image" Target="../media/image4.png"/><Relationship Id="rId10" Type="http://schemas.openxmlformats.org/officeDocument/2006/relationships/audio" Target="../media/media47.m4a"/><Relationship Id="rId4" Type="http://schemas.openxmlformats.org/officeDocument/2006/relationships/audio" Target="../media/media44.m4a"/><Relationship Id="rId9" Type="http://schemas.microsoft.com/office/2007/relationships/media" Target="../media/media47.m4a"/><Relationship Id="rId1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microsoft.com/office/2007/relationships/media" Target="../media/media50.m4a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audio" Target="../media/media51.m4a"/><Relationship Id="rId5" Type="http://schemas.microsoft.com/office/2007/relationships/media" Target="../media/media51.m4a"/><Relationship Id="rId10" Type="http://schemas.openxmlformats.org/officeDocument/2006/relationships/image" Target="../media/image1.png"/><Relationship Id="rId4" Type="http://schemas.openxmlformats.org/officeDocument/2006/relationships/audio" Target="../media/media50.m4a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55.m4a"/><Relationship Id="rId13" Type="http://schemas.microsoft.com/office/2007/relationships/media" Target="../media/media58.m4a"/><Relationship Id="rId18" Type="http://schemas.openxmlformats.org/officeDocument/2006/relationships/notesSlide" Target="../notesSlides/notesSlide7.xml"/><Relationship Id="rId3" Type="http://schemas.microsoft.com/office/2007/relationships/media" Target="../media/media53.m4a"/><Relationship Id="rId7" Type="http://schemas.microsoft.com/office/2007/relationships/media" Target="../media/media55.m4a"/><Relationship Id="rId12" Type="http://schemas.openxmlformats.org/officeDocument/2006/relationships/audio" Target="../media/media57.m4a"/><Relationship Id="rId17" Type="http://schemas.openxmlformats.org/officeDocument/2006/relationships/slideLayout" Target="../slideLayouts/slideLayout3.xml"/><Relationship Id="rId2" Type="http://schemas.openxmlformats.org/officeDocument/2006/relationships/audio" Target="../media/media52.m4a"/><Relationship Id="rId16" Type="http://schemas.openxmlformats.org/officeDocument/2006/relationships/audio" Target="../media/media59.m4a"/><Relationship Id="rId20" Type="http://schemas.openxmlformats.org/officeDocument/2006/relationships/image" Target="../media/image1.png"/><Relationship Id="rId1" Type="http://schemas.microsoft.com/office/2007/relationships/media" Target="../media/media52.m4a"/><Relationship Id="rId6" Type="http://schemas.openxmlformats.org/officeDocument/2006/relationships/audio" Target="../media/media54.m4a"/><Relationship Id="rId11" Type="http://schemas.microsoft.com/office/2007/relationships/media" Target="../media/media57.m4a"/><Relationship Id="rId5" Type="http://schemas.microsoft.com/office/2007/relationships/media" Target="../media/media54.m4a"/><Relationship Id="rId15" Type="http://schemas.microsoft.com/office/2007/relationships/media" Target="../media/media59.m4a"/><Relationship Id="rId10" Type="http://schemas.openxmlformats.org/officeDocument/2006/relationships/audio" Target="../media/media56.m4a"/><Relationship Id="rId19" Type="http://schemas.openxmlformats.org/officeDocument/2006/relationships/image" Target="../media/image6.png"/><Relationship Id="rId4" Type="http://schemas.openxmlformats.org/officeDocument/2006/relationships/audio" Target="../media/media53.m4a"/><Relationship Id="rId9" Type="http://schemas.microsoft.com/office/2007/relationships/media" Target="../media/media56.m4a"/><Relationship Id="rId14" Type="http://schemas.openxmlformats.org/officeDocument/2006/relationships/audio" Target="../media/media58.m4a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64.m4a"/><Relationship Id="rId13" Type="http://schemas.microsoft.com/office/2007/relationships/media" Target="../media/media67.m4a"/><Relationship Id="rId18" Type="http://schemas.openxmlformats.org/officeDocument/2006/relationships/image" Target="../media/image1.png"/><Relationship Id="rId3" Type="http://schemas.microsoft.com/office/2007/relationships/media" Target="../media/media62.m4a"/><Relationship Id="rId7" Type="http://schemas.microsoft.com/office/2007/relationships/media" Target="../media/media64.m4a"/><Relationship Id="rId12" Type="http://schemas.openxmlformats.org/officeDocument/2006/relationships/audio" Target="../media/media66.m4a"/><Relationship Id="rId17" Type="http://schemas.openxmlformats.org/officeDocument/2006/relationships/image" Target="../media/image8.png"/><Relationship Id="rId2" Type="http://schemas.openxmlformats.org/officeDocument/2006/relationships/audio" Target="../media/media61.m4a"/><Relationship Id="rId16" Type="http://schemas.openxmlformats.org/officeDocument/2006/relationships/notesSlide" Target="../notesSlides/notesSlide9.xml"/><Relationship Id="rId1" Type="http://schemas.microsoft.com/office/2007/relationships/media" Target="../media/media61.m4a"/><Relationship Id="rId6" Type="http://schemas.openxmlformats.org/officeDocument/2006/relationships/audio" Target="../media/media63.m4a"/><Relationship Id="rId11" Type="http://schemas.microsoft.com/office/2007/relationships/media" Target="../media/media66.m4a"/><Relationship Id="rId5" Type="http://schemas.microsoft.com/office/2007/relationships/media" Target="../media/media63.m4a"/><Relationship Id="rId15" Type="http://schemas.openxmlformats.org/officeDocument/2006/relationships/slideLayout" Target="../slideLayouts/slideLayout3.xml"/><Relationship Id="rId10" Type="http://schemas.openxmlformats.org/officeDocument/2006/relationships/audio" Target="../media/media65.m4a"/><Relationship Id="rId4" Type="http://schemas.openxmlformats.org/officeDocument/2006/relationships/audio" Target="../media/media62.m4a"/><Relationship Id="rId9" Type="http://schemas.microsoft.com/office/2007/relationships/media" Target="../media/media65.m4a"/><Relationship Id="rId14" Type="http://schemas.openxmlformats.org/officeDocument/2006/relationships/audio" Target="../media/media67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4: Day 2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Health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2" title="Screenshot 2025-05-14 at 6.48.36 AM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0" y="125982"/>
            <a:ext cx="8839201" cy="409981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2"/>
          <p:cNvSpPr txBox="1"/>
          <p:nvPr/>
        </p:nvSpPr>
        <p:spPr>
          <a:xfrm>
            <a:off x="1543800" y="3947950"/>
            <a:ext cx="73395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233A44"/>
                </a:solidFill>
              </a:rPr>
              <a:t>When we have more than one of something it changes from singular to plural. Here are some examples. </a:t>
            </a:r>
            <a:endParaRPr sz="2000" b="1" dirty="0">
              <a:solidFill>
                <a:srgbClr val="233A44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A09D59-6078-4ABF-8516-4D2B7810FF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473974" y="3951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838DEF-F8FE-4064-A2CC-FEE4B18259B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97923" y="2368550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84DA09-BB4D-43A6-8BFD-EBD8A5C72D4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684322" y="445390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3" title="Screenshot 2025-05-14 at 7.14.44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6494046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4" title="Screenshot 2025-05-14 at 6.49.12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3425" y="525327"/>
            <a:ext cx="6840076" cy="244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25" title="Screenshot 2025-05-14 at 6.49.36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9713" y="551722"/>
            <a:ext cx="6744575" cy="243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26" title="Screenshot 2025-05-14 at 6.59.49 AM.png"/>
          <p:cNvPicPr preferRelativeResize="0"/>
          <p:nvPr/>
        </p:nvPicPr>
        <p:blipFill rotWithShape="1">
          <a:blip r:embed="rId7">
            <a:alphaModFix/>
          </a:blip>
          <a:srcRect l="4452" t="3334"/>
          <a:stretch/>
        </p:blipFill>
        <p:spPr>
          <a:xfrm>
            <a:off x="5604811" y="62011"/>
            <a:ext cx="3434064" cy="46773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6"/>
          <p:cNvSpPr txBox="1"/>
          <p:nvPr/>
        </p:nvSpPr>
        <p:spPr>
          <a:xfrm>
            <a:off x="302576" y="114638"/>
            <a:ext cx="5006206" cy="46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have 1 head, the monster has _ _ _ _ _ _ _ _ _ _.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have 2 eyes, the monster has _ _ _ _ _ _ _ _ _ _.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have _ _ _ _ _ _, the monster has 8 ears.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have _ _ _ _ _, the monster has 5 arms and 5 hands.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 have 2 legs and 2 feet, the monster has _ _ _ _ _ _.</a:t>
            </a:r>
            <a:endParaRPr sz="16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C516C1C-D19A-4780-B3F3-34C6BC163B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47225" y="2907980"/>
            <a:ext cx="406400" cy="406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10366E-2B53-4904-A565-E144E0E9A0C5}"/>
              </a:ext>
            </a:extLst>
          </p:cNvPr>
          <p:cNvSpPr txBox="1"/>
          <p:nvPr/>
        </p:nvSpPr>
        <p:spPr>
          <a:xfrm>
            <a:off x="5252866" y="1318972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D1ECAB-1F63-4B71-BB78-61B391E8802E}"/>
              </a:ext>
            </a:extLst>
          </p:cNvPr>
          <p:cNvSpPr/>
          <p:nvPr/>
        </p:nvSpPr>
        <p:spPr>
          <a:xfrm>
            <a:off x="5252866" y="1144645"/>
            <a:ext cx="914399" cy="4064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Answers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E94A42F-AA56-4A4B-9CF1-1AE42D2275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64065" y="170527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4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60325" y="1109675"/>
            <a:ext cx="2286000" cy="13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60325" y="2452700"/>
            <a:ext cx="2124075" cy="12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60324" y="3739452"/>
            <a:ext cx="2124075" cy="128837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7"/>
          <p:cNvSpPr txBox="1"/>
          <p:nvPr/>
        </p:nvSpPr>
        <p:spPr>
          <a:xfrm>
            <a:off x="2909225" y="360500"/>
            <a:ext cx="6019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/>
              <a:t>Let’s Chat…Listen and Repeat!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7" name="Google Shape;217;p27"/>
          <p:cNvSpPr txBox="1"/>
          <p:nvPr/>
        </p:nvSpPr>
        <p:spPr>
          <a:xfrm>
            <a:off x="3047525" y="976725"/>
            <a:ext cx="6107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8" name="Google Shape;218;p27"/>
          <p:cNvSpPr txBox="1"/>
          <p:nvPr/>
        </p:nvSpPr>
        <p:spPr>
          <a:xfrm>
            <a:off x="2852525" y="1392225"/>
            <a:ext cx="6132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doctor is helping the patient with a foot injury. She has a broken toe.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9" name="Google Shape;219;p27"/>
          <p:cNvSpPr txBox="1"/>
          <p:nvPr/>
        </p:nvSpPr>
        <p:spPr>
          <a:xfrm>
            <a:off x="2884050" y="2724750"/>
            <a:ext cx="6271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mom is helping the daughter with a hurt hand.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Ouch it 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is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sprained!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0" name="Google Shape;220;p27"/>
          <p:cNvSpPr txBox="1"/>
          <p:nvPr/>
        </p:nvSpPr>
        <p:spPr>
          <a:xfrm>
            <a:off x="2972075" y="3869150"/>
            <a:ext cx="6183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dad is helping the son with pain. He has a fever.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42F83F9-707C-4C61-A2A8-ADE86B5F9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967275" y="4246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E65BDA9-DF98-4CD8-A1C0-14504FBC55A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697559" y="1638547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7EEE2D7-6F9F-4DB0-9106-5E0960A2430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29248" y="3021275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7679AF2-13EB-4FC5-A10B-4FA13AD5FEBB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520103" y="411316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2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0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7700" y="756050"/>
            <a:ext cx="2324100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22475" y="2156225"/>
            <a:ext cx="231457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03413" y="3594500"/>
            <a:ext cx="2352675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8"/>
          <p:cNvSpPr txBox="1"/>
          <p:nvPr/>
        </p:nvSpPr>
        <p:spPr>
          <a:xfrm>
            <a:off x="3198450" y="353625"/>
            <a:ext cx="55293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/>
              <a:t>Let’s Chat…Listen and Repeat!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9" name="Google Shape;229;p28"/>
          <p:cNvSpPr txBox="1"/>
          <p:nvPr/>
        </p:nvSpPr>
        <p:spPr>
          <a:xfrm>
            <a:off x="3361925" y="1038100"/>
            <a:ext cx="5793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husband asked, “are you in pain?”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wife says, “yes, my stomach hurts.”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30" name="Google Shape;230;p28"/>
          <p:cNvSpPr txBox="1"/>
          <p:nvPr/>
        </p:nvSpPr>
        <p:spPr>
          <a:xfrm>
            <a:off x="3091247" y="2595364"/>
            <a:ext cx="59568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doctor asked the patient, “ where is the pain?” The man says, “ I have sprain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ed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my leg.”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31" name="Google Shape;231;p28"/>
          <p:cNvSpPr txBox="1"/>
          <p:nvPr/>
        </p:nvSpPr>
        <p:spPr>
          <a:xfrm>
            <a:off x="3097825" y="3856575"/>
            <a:ext cx="605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nurse ask</a:t>
            </a:r>
            <a:r>
              <a:rPr lang="en-US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ed</a:t>
            </a: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, “what is hurt? The women says, “my wrist has pain.” I think it is broken!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E11CCEC-3893-4E61-982D-E5CB75D930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394872" y="505919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401F9F-0063-4BAE-91F3-C55156B118E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013244" y="4179825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FE34021-66C1-4E8E-B766-B0AC6F9F9A1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6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9"/>
          <p:cNvSpPr txBox="1">
            <a:spLocks noGrp="1"/>
          </p:cNvSpPr>
          <p:nvPr>
            <p:ph type="title"/>
          </p:nvPr>
        </p:nvSpPr>
        <p:spPr>
          <a:xfrm>
            <a:off x="263250" y="220325"/>
            <a:ext cx="5243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Arial"/>
                <a:ea typeface="Arial"/>
                <a:cs typeface="Arial"/>
                <a:sym typeface="Arial"/>
              </a:rPr>
              <a:t>Let’s Chat…Speaking-Listening</a:t>
            </a:r>
            <a:r>
              <a:rPr lang="en" sz="4000">
                <a:latin typeface="Arial"/>
                <a:ea typeface="Arial"/>
                <a:cs typeface="Arial"/>
                <a:sym typeface="Arial"/>
              </a:rPr>
              <a:t> 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9"/>
          <p:cNvSpPr txBox="1">
            <a:spLocks noGrp="1"/>
          </p:cNvSpPr>
          <p:nvPr>
            <p:ph type="body" idx="1"/>
          </p:nvPr>
        </p:nvSpPr>
        <p:spPr>
          <a:xfrm>
            <a:off x="263250" y="851600"/>
            <a:ext cx="4871400" cy="127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The doctor will ask the questions.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The patient will answer the questions. 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The doctor will tell them how they will help them. 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29" title="Screenshot 2025-05-14 at 7.14.00 AM.png"/>
          <p:cNvPicPr preferRelativeResize="0"/>
          <p:nvPr/>
        </p:nvPicPr>
        <p:blipFill rotWithShape="1">
          <a:blip r:embed="rId9">
            <a:alphaModFix/>
          </a:blip>
          <a:srcRect t="2129" r="66039" b="59920"/>
          <a:stretch/>
        </p:blipFill>
        <p:spPr>
          <a:xfrm>
            <a:off x="6678950" y="286675"/>
            <a:ext cx="2131674" cy="2192099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9"/>
          <p:cNvSpPr txBox="1">
            <a:spLocks noGrp="1"/>
          </p:cNvSpPr>
          <p:nvPr>
            <p:ph type="body" idx="1"/>
          </p:nvPr>
        </p:nvSpPr>
        <p:spPr>
          <a:xfrm>
            <a:off x="208950" y="2791325"/>
            <a:ext cx="8726100" cy="21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Arial"/>
                <a:ea typeface="Arial"/>
                <a:cs typeface="Arial"/>
                <a:sym typeface="Arial"/>
              </a:rPr>
              <a:t>Hi patient 1, I am Doctor______. Why are you visiting today?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Arial"/>
                <a:ea typeface="Arial"/>
                <a:cs typeface="Arial"/>
                <a:sym typeface="Arial"/>
              </a:rPr>
              <a:t>My stomach really hurts.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Arial"/>
                <a:ea typeface="Arial"/>
                <a:cs typeface="Arial"/>
                <a:sym typeface="Arial"/>
              </a:rPr>
              <a:t>I am sorry about that, let me get you some medicine. 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A8B2BE-D747-4679-85A5-4373706A82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54319" y="44520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5712C29-D2FE-4630-9444-E49F9ACA87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98314" y="1267656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A0E244-26E7-4AF8-B25D-A37BF8270A3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72610" y="332899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0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0"/>
          <p:cNvSpPr txBox="1">
            <a:spLocks noGrp="1"/>
          </p:cNvSpPr>
          <p:nvPr>
            <p:ph type="title"/>
          </p:nvPr>
        </p:nvSpPr>
        <p:spPr>
          <a:xfrm>
            <a:off x="263250" y="220325"/>
            <a:ext cx="5243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latin typeface="Arial"/>
                <a:ea typeface="Arial"/>
                <a:cs typeface="Arial"/>
                <a:sym typeface="Arial"/>
              </a:rPr>
              <a:t>Let’s Chat…Speaking-Listening</a:t>
            </a:r>
            <a:r>
              <a:rPr lang="en" sz="4000" dirty="0">
                <a:latin typeface="Arial"/>
                <a:ea typeface="Arial"/>
                <a:cs typeface="Arial"/>
                <a:sym typeface="Arial"/>
              </a:rPr>
              <a:t> 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30"/>
          <p:cNvSpPr txBox="1">
            <a:spLocks noGrp="1"/>
          </p:cNvSpPr>
          <p:nvPr>
            <p:ph type="body" idx="1"/>
          </p:nvPr>
        </p:nvSpPr>
        <p:spPr>
          <a:xfrm>
            <a:off x="263250" y="851600"/>
            <a:ext cx="4871400" cy="11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The doctor will ask the questions.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The patient will answer the questions. 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560" dirty="0">
                <a:latin typeface="Arial"/>
                <a:ea typeface="Arial"/>
                <a:cs typeface="Arial"/>
                <a:sym typeface="Arial"/>
              </a:rPr>
              <a:t>The doctor will tell them how they will help them. 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6" name="Google Shape;246;p30" title="Screenshot 2025-05-14 at 7.14.00 AM.png"/>
          <p:cNvPicPr preferRelativeResize="0"/>
          <p:nvPr/>
        </p:nvPicPr>
        <p:blipFill rotWithShape="1">
          <a:blip r:embed="rId9">
            <a:alphaModFix/>
          </a:blip>
          <a:srcRect l="33960" t="2129" r="34027" b="59920"/>
          <a:stretch/>
        </p:blipFill>
        <p:spPr>
          <a:xfrm>
            <a:off x="6980050" y="93200"/>
            <a:ext cx="2009299" cy="2192099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0"/>
          <p:cNvSpPr txBox="1">
            <a:spLocks noGrp="1"/>
          </p:cNvSpPr>
          <p:nvPr>
            <p:ph type="body" idx="1"/>
          </p:nvPr>
        </p:nvSpPr>
        <p:spPr>
          <a:xfrm>
            <a:off x="208950" y="2791325"/>
            <a:ext cx="8726100" cy="21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Hello patient 2, I am Doctor ______. Why are you visit</a:t>
            </a:r>
            <a:r>
              <a:rPr lang="en-US" sz="1800" b="1" dirty="0" err="1">
                <a:latin typeface="Arial"/>
                <a:ea typeface="Arial"/>
                <a:cs typeface="Arial"/>
                <a:sym typeface="Arial"/>
              </a:rPr>
              <a:t>ing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 today? 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Ouch! I hurt my arm. I am in pain. 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I am sorry about that, let me get a cast put on your broken arm.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CE92CA-2533-408D-9E07-9D7327E0CF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72000" y="29362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A7CD087-9333-4267-AB33-0B02F21E084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26722" y="1219750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2C374B-A6DF-4013-AC43-5D60733B0B0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256725" y="307151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5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4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31" title="Screenshot 2025-05-14 at 7.14.00 AM.png"/>
          <p:cNvPicPr preferRelativeResize="0"/>
          <p:nvPr/>
        </p:nvPicPr>
        <p:blipFill rotWithShape="1">
          <a:blip r:embed="rId9">
            <a:alphaModFix/>
          </a:blip>
          <a:srcRect l="66742" t="1482" b="59921"/>
          <a:stretch/>
        </p:blipFill>
        <p:spPr>
          <a:xfrm>
            <a:off x="7085675" y="133950"/>
            <a:ext cx="1849374" cy="1975126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1"/>
          <p:cNvSpPr txBox="1">
            <a:spLocks noGrp="1"/>
          </p:cNvSpPr>
          <p:nvPr>
            <p:ph type="body" idx="1"/>
          </p:nvPr>
        </p:nvSpPr>
        <p:spPr>
          <a:xfrm>
            <a:off x="208950" y="2791325"/>
            <a:ext cx="8726100" cy="216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Hi patient 1, I am Doctor______. Why are you visiting today?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My stomach really hurts.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I am sorry about that, let me get you some medicine. 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Hello patient 2, I am Doctor ______. Why are you visit</a:t>
            </a:r>
            <a:r>
              <a:rPr lang="en-US" sz="1800" b="1" dirty="0" err="1">
                <a:latin typeface="Arial"/>
                <a:ea typeface="Arial"/>
                <a:cs typeface="Arial"/>
                <a:sym typeface="Arial"/>
              </a:rPr>
              <a:t>ing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 today? 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Ouch! I hurt my arm. I am in pain. 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I am sorry about that, let me get a cast put on your broken arm.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1"/>
          <p:cNvSpPr txBox="1">
            <a:spLocks noGrp="1"/>
          </p:cNvSpPr>
          <p:nvPr>
            <p:ph type="body" idx="1"/>
          </p:nvPr>
        </p:nvSpPr>
        <p:spPr>
          <a:xfrm>
            <a:off x="213150" y="767600"/>
            <a:ext cx="48714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60" b="1">
                <a:latin typeface="Arial"/>
                <a:ea typeface="Arial"/>
                <a:cs typeface="Arial"/>
                <a:sym typeface="Arial"/>
              </a:rPr>
              <a:t>3 people per video</a:t>
            </a:r>
            <a:r>
              <a:rPr lang="en" sz="2560">
                <a:latin typeface="Arial"/>
                <a:ea typeface="Arial"/>
                <a:cs typeface="Arial"/>
                <a:sym typeface="Arial"/>
              </a:rPr>
              <a:t>- 1 doctor, 2 patients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60">
                <a:latin typeface="Arial"/>
                <a:ea typeface="Arial"/>
                <a:cs typeface="Arial"/>
                <a:sym typeface="Arial"/>
              </a:rPr>
              <a:t>The doctor will ask the questions.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60">
                <a:latin typeface="Arial"/>
                <a:ea typeface="Arial"/>
                <a:cs typeface="Arial"/>
                <a:sym typeface="Arial"/>
              </a:rPr>
              <a:t>The patient will answer the questions. 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560">
                <a:latin typeface="Arial"/>
                <a:ea typeface="Arial"/>
                <a:cs typeface="Arial"/>
                <a:sym typeface="Arial"/>
              </a:rPr>
              <a:t>The doctor will tell them how they will help them. 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1"/>
          <p:cNvSpPr txBox="1">
            <a:spLocks noGrp="1"/>
          </p:cNvSpPr>
          <p:nvPr>
            <p:ph type="title"/>
          </p:nvPr>
        </p:nvSpPr>
        <p:spPr>
          <a:xfrm>
            <a:off x="263250" y="220325"/>
            <a:ext cx="5243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Arial"/>
                <a:ea typeface="Arial"/>
                <a:cs typeface="Arial"/>
                <a:sym typeface="Arial"/>
              </a:rPr>
              <a:t>Let’s Chat…Speaking-Listening</a:t>
            </a:r>
            <a:r>
              <a:rPr lang="en" sz="4000">
                <a:latin typeface="Arial"/>
                <a:ea typeface="Arial"/>
                <a:cs typeface="Arial"/>
                <a:sym typeface="Arial"/>
              </a:rPr>
              <a:t> 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31" title="Screenshot 2025-05-14 at 7.14.00 AM.png"/>
          <p:cNvPicPr preferRelativeResize="0"/>
          <p:nvPr/>
        </p:nvPicPr>
        <p:blipFill rotWithShape="1">
          <a:blip r:embed="rId9">
            <a:alphaModFix/>
          </a:blip>
          <a:srcRect t="50413" r="67261" b="9818"/>
          <a:stretch/>
        </p:blipFill>
        <p:spPr>
          <a:xfrm>
            <a:off x="5160424" y="133950"/>
            <a:ext cx="1849374" cy="2067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4E13090-124A-46EC-A395-CA582EF8D4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65600" y="14844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7FC64E-FAFC-4438-A753-9EE0D7973A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82475" y="2791315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2193218-1800-4353-A708-C200443751E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288875" y="436838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283125" y="43665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 dirty="0">
              <a:solidFill>
                <a:schemeClr val="dk2"/>
              </a:solidFill>
            </a:endParaRPr>
          </a:p>
        </p:txBody>
      </p:sp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2499900" y="67250"/>
            <a:ext cx="4144200" cy="76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endParaRPr sz="4000" b="1" u="sng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5" name="Google Shape;135;p14"/>
          <p:cNvGraphicFramePr/>
          <p:nvPr>
            <p:extLst>
              <p:ext uri="{D42A27DB-BD31-4B8C-83A1-F6EECF244321}">
                <p14:modId xmlns:p14="http://schemas.microsoft.com/office/powerpoint/2010/main" val="264221437"/>
              </p:ext>
            </p:extLst>
          </p:nvPr>
        </p:nvGraphicFramePr>
        <p:xfrm>
          <a:off x="271650" y="723938"/>
          <a:ext cx="8600700" cy="3695625"/>
        </p:xfrm>
        <a:graphic>
          <a:graphicData uri="http://schemas.openxmlformats.org/drawingml/2006/table">
            <a:tbl>
              <a:tblPr>
                <a:noFill/>
                <a:tableStyleId>{38FC94B3-3AE7-4791-9E8B-6F5538B73B14}</a:tableStyleId>
              </a:tblPr>
              <a:tblGrid>
                <a:gridCol w="143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3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doctor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patient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nurse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tablets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Cold Away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ice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injury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ouch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hurt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fever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theramotor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medicine box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break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broken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sprain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pain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Kleenex/tissue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cast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swallow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sore throat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toothache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cold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wrap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</a:rPr>
                        <a:t>Band Aid </a:t>
                      </a: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1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2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medicine 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stomach ache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jaw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temperature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+mj-lt"/>
                          <a:ea typeface="Teachers"/>
                          <a:cs typeface="Teachers"/>
                          <a:sym typeface="Teachers"/>
                        </a:rPr>
                        <a:t>runny nose</a:t>
                      </a:r>
                      <a:endParaRPr sz="1200" dirty="0">
                        <a:latin typeface="+mj-lt"/>
                        <a:ea typeface="Teachers"/>
                        <a:cs typeface="Teachers"/>
                        <a:sym typeface="Teacher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9C325BD-088F-40C1-9931-A6B0B37A46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1170104" y="947201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52542F3-A9B9-4D01-B2E5-74F42621E1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2601500" y="863256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85E0AD3-87DA-4119-87FE-4A2E39030CD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115244" y="927877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8B94A69-9D8E-42C0-B83A-D5D358142AD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5527388" y="999828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3D9EFFD-9963-4508-875B-951677A9DECD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6653984" y="999828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86F66FE-0A00-41A2-B6DE-B53FF0E93AD9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8263638" y="960358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457DA7E-380F-4815-B6B9-AB4883B824E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1198689" y="1590321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E6D8C53-AAC6-4D2B-BEAA-22A63D697332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2678147" y="1590321"/>
            <a:ext cx="406400" cy="4064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15EF018-E069-403D-96B7-ECE0EA952BD8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097780" y="1616224"/>
            <a:ext cx="406400" cy="4064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1D1720C-8280-4A9B-9906-B56C5AF21F03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5513106" y="1616224"/>
            <a:ext cx="406400" cy="4064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1D082F3-09D7-4EB9-85E7-1CD24788B82F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6877785" y="1682118"/>
            <a:ext cx="406400" cy="4064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52D055F-FA6F-4A62-B5D6-6F7E13118935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8293111" y="1694864"/>
            <a:ext cx="406400" cy="4064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4720CB9-7DBC-4707-B1C5-2DD059086AB7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1207539" y="2342057"/>
            <a:ext cx="406400" cy="4064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DD82788-D44F-44B0-82BB-02B80E828A63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2678147" y="2342057"/>
            <a:ext cx="406400" cy="4064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45CC82-DED5-43F4-9D3C-B93C6CF8473D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170143" y="2395762"/>
            <a:ext cx="406400" cy="4064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01971D1-1D55-4A8D-BC7B-1AFAD90CFDEA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5437551" y="2384902"/>
            <a:ext cx="406400" cy="4064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AE8141B-417D-4E90-B1E7-D1F87C0032CC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6779840" y="2408328"/>
            <a:ext cx="406400" cy="4064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71971D-C3E1-4460-98B1-5EAB71F16AF1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8263638" y="2429370"/>
            <a:ext cx="406400" cy="406400"/>
          </a:xfrm>
          <a:prstGeom prst="rect">
            <a:avLst/>
          </a:prstGeom>
        </p:spPr>
      </p:pic>
      <p:pic>
        <p:nvPicPr>
          <p:cNvPr id="2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6CF7929-705D-4170-ABBA-4524F86C95B9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1263787" y="3093793"/>
            <a:ext cx="406400" cy="406400"/>
          </a:xfrm>
          <a:prstGeom prst="rect">
            <a:avLst/>
          </a:prstGeom>
        </p:spPr>
      </p:pic>
      <p:pic>
        <p:nvPicPr>
          <p:cNvPr id="2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77F3880-6054-4D9A-90D9-C5764D21599A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356C1B6-2EBC-4ECE-8B8E-5983F4CB4014}"/>
              </a:ext>
            </a:extLst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104359" y="2972100"/>
            <a:ext cx="406400" cy="406400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9FB64F1-BB87-4340-98C8-D708AA42CAAC}"/>
              </a:ext>
            </a:extLst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5473635" y="3099960"/>
            <a:ext cx="406400" cy="406400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2E499D5-3F9A-46FB-984B-A8CD05DBF7E9}"/>
              </a:ext>
            </a:extLst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6877785" y="3046698"/>
            <a:ext cx="406400" cy="4064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1B7B1A1-9722-47CB-8B0E-7383534E57E5}"/>
              </a:ext>
            </a:extLst>
          </p:cNvPr>
          <p:cNvPicPr>
            <a:picLocks noChangeAspect="1"/>
          </p:cNvPicPr>
          <p:nvPr>
            <a:audioFile r:link="rId48"/>
            <p:extLst>
              <p:ext uri="{DAA4B4D4-6D71-4841-9C94-3DE7FCFB9230}">
                <p14:media xmlns:p14="http://schemas.microsoft.com/office/powerpoint/2010/main" r:embed="rId4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8220747" y="3175300"/>
            <a:ext cx="406400" cy="406400"/>
          </a:xfrm>
          <a:prstGeom prst="rect">
            <a:avLst/>
          </a:prstGeom>
        </p:spPr>
      </p:pic>
      <p:pic>
        <p:nvPicPr>
          <p:cNvPr id="2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A5C2704-B119-4C90-B713-CF184C1A51BD}"/>
              </a:ext>
            </a:extLst>
          </p:cNvPr>
          <p:cNvPicPr>
            <a:picLocks noChangeAspect="1"/>
          </p:cNvPicPr>
          <p:nvPr>
            <a:audioFile r:link="rId50"/>
            <p:extLst>
              <p:ext uri="{DAA4B4D4-6D71-4841-9C94-3DE7FCFB9230}">
                <p14:media xmlns:p14="http://schemas.microsoft.com/office/powerpoint/2010/main" r:embed="rId49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1198689" y="3896363"/>
            <a:ext cx="406400" cy="406400"/>
          </a:xfrm>
          <a:prstGeom prst="rect">
            <a:avLst/>
          </a:prstGeom>
        </p:spPr>
      </p:pic>
      <p:pic>
        <p:nvPicPr>
          <p:cNvPr id="2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58EC869-625F-421D-88EF-E46D82CB7F7C}"/>
              </a:ext>
            </a:extLst>
          </p:cNvPr>
          <p:cNvPicPr>
            <a:picLocks noChangeAspect="1"/>
          </p:cNvPicPr>
          <p:nvPr>
            <a:audioFile r:link="rId52"/>
            <p:extLst>
              <p:ext uri="{DAA4B4D4-6D71-4841-9C94-3DE7FCFB9230}">
                <p14:media xmlns:p14="http://schemas.microsoft.com/office/powerpoint/2010/main" r:embed="rId51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2750510" y="3718079"/>
            <a:ext cx="406400" cy="406400"/>
          </a:xfrm>
          <a:prstGeom prst="rect">
            <a:avLst/>
          </a:prstGeom>
        </p:spPr>
      </p:pic>
      <p:pic>
        <p:nvPicPr>
          <p:cNvPr id="2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5C9F0C7-4F50-4CB7-A97E-211507D5AB2A}"/>
              </a:ext>
            </a:extLst>
          </p:cNvPr>
          <p:cNvPicPr>
            <a:picLocks noChangeAspect="1"/>
          </p:cNvPicPr>
          <p:nvPr>
            <a:audioFile r:link="rId54"/>
            <p:extLst>
              <p:ext uri="{DAA4B4D4-6D71-4841-9C94-3DE7FCFB9230}">
                <p14:media xmlns:p14="http://schemas.microsoft.com/office/powerpoint/2010/main" r:embed="rId53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4097780" y="3831988"/>
            <a:ext cx="406400" cy="406400"/>
          </a:xfrm>
          <a:prstGeom prst="rect">
            <a:avLst/>
          </a:prstGeom>
        </p:spPr>
      </p:pic>
      <p:pic>
        <p:nvPicPr>
          <p:cNvPr id="2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F953567-5599-4958-8A4E-80AAF4905953}"/>
              </a:ext>
            </a:extLst>
          </p:cNvPr>
          <p:cNvPicPr>
            <a:picLocks noChangeAspect="1"/>
          </p:cNvPicPr>
          <p:nvPr>
            <a:audioFile r:link="rId56"/>
            <p:extLst>
              <p:ext uri="{DAA4B4D4-6D71-4841-9C94-3DE7FCFB9230}">
                <p14:media xmlns:p14="http://schemas.microsoft.com/office/powerpoint/2010/main" r:embed="rId55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5554378" y="3693163"/>
            <a:ext cx="406400" cy="406400"/>
          </a:xfrm>
          <a:prstGeom prst="rect">
            <a:avLst/>
          </a:prstGeom>
        </p:spPr>
      </p:pic>
      <p:pic>
        <p:nvPicPr>
          <p:cNvPr id="3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7CF14C1-5699-4A9A-B4B2-80E9F4E1C6E9}"/>
              </a:ext>
            </a:extLst>
          </p:cNvPr>
          <p:cNvPicPr>
            <a:picLocks noChangeAspect="1"/>
          </p:cNvPicPr>
          <p:nvPr>
            <a:audioFile r:link="rId58"/>
            <p:extLst>
              <p:ext uri="{DAA4B4D4-6D71-4841-9C94-3DE7FCFB9230}">
                <p14:media xmlns:p14="http://schemas.microsoft.com/office/powerpoint/2010/main" r:embed="rId57"/>
              </p:ext>
            </p:extLst>
          </p:nvPr>
        </p:nvPicPr>
        <p:blipFill>
          <a:blip r:embed="rId61"/>
          <a:stretch>
            <a:fillRect/>
          </a:stretch>
        </p:blipFill>
        <p:spPr>
          <a:xfrm>
            <a:off x="6958998" y="370338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2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2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4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9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0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9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2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70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09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221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3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91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469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88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00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29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186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22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565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209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82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228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1703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703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304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2"/>
          <p:cNvSpPr txBox="1"/>
          <p:nvPr/>
        </p:nvSpPr>
        <p:spPr>
          <a:xfrm>
            <a:off x="1312075" y="976725"/>
            <a:ext cx="6560100" cy="39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your cell phone record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yourself and 2 partners having a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Doctor and patient conversation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the next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Let’s Chat Slide (slide 21).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you're done recording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listen with your partner and analyze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recording and give feedback to support each other. Try again using the feedback and re record.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Submit recording to WeChat if you’d like us to review for extra support.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62" name="Google Shape;262;p32" descr="Free Images : smartphone, hand, technology, telephone, gadget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5750" y="1518775"/>
            <a:ext cx="2454973" cy="163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FF6CF52-A0D3-4421-843E-8BC5B45A39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00167" y="88840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33" title="Screenshot 2025-05-14 at 7.14.00 AM.png"/>
          <p:cNvPicPr preferRelativeResize="0"/>
          <p:nvPr/>
        </p:nvPicPr>
        <p:blipFill rotWithShape="1">
          <a:blip r:embed="rId9">
            <a:alphaModFix/>
          </a:blip>
          <a:srcRect l="34448" t="50413" r="1486" b="9818"/>
          <a:stretch/>
        </p:blipFill>
        <p:spPr>
          <a:xfrm>
            <a:off x="5176905" y="129325"/>
            <a:ext cx="3827196" cy="218612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3"/>
          <p:cNvSpPr txBox="1">
            <a:spLocks noGrp="1"/>
          </p:cNvSpPr>
          <p:nvPr>
            <p:ph type="body" idx="1"/>
          </p:nvPr>
        </p:nvSpPr>
        <p:spPr>
          <a:xfrm>
            <a:off x="208950" y="2550124"/>
            <a:ext cx="8726100" cy="2186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Hi patient 1, I am Doctor______. Why are you visiting today?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My stomach really hurts.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I am sorry about that, let me get you some medicine. 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Hello patient 2, I am Doctor ______. Why are you visit</a:t>
            </a: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ing</a:t>
            </a:r>
            <a:r>
              <a:rPr lang="en" sz="1800" b="1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today? 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Ouch! I hurt my arm. I am in pain. 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latin typeface="Arial"/>
                <a:ea typeface="Arial"/>
                <a:cs typeface="Arial"/>
                <a:sym typeface="Arial"/>
              </a:rPr>
              <a:t>I am sorry about that, let me get a cast put on your broken arm.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3"/>
          <p:cNvSpPr txBox="1">
            <a:spLocks noGrp="1"/>
          </p:cNvSpPr>
          <p:nvPr>
            <p:ph type="title"/>
          </p:nvPr>
        </p:nvSpPr>
        <p:spPr>
          <a:xfrm>
            <a:off x="263250" y="220325"/>
            <a:ext cx="5243700" cy="4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Arial"/>
                <a:ea typeface="Arial"/>
                <a:cs typeface="Arial"/>
                <a:sym typeface="Arial"/>
              </a:rPr>
              <a:t>Let’s Chat…Speaking-Listening</a:t>
            </a:r>
            <a:r>
              <a:rPr lang="en" sz="4000">
                <a:latin typeface="Arial"/>
                <a:ea typeface="Arial"/>
                <a:cs typeface="Arial"/>
                <a:sym typeface="Arial"/>
              </a:rPr>
              <a:t> 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3"/>
          <p:cNvSpPr txBox="1">
            <a:spLocks noGrp="1"/>
          </p:cNvSpPr>
          <p:nvPr>
            <p:ph type="body" idx="1"/>
          </p:nvPr>
        </p:nvSpPr>
        <p:spPr>
          <a:xfrm>
            <a:off x="213150" y="767600"/>
            <a:ext cx="4871400" cy="14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60" b="1">
                <a:latin typeface="Arial"/>
                <a:ea typeface="Arial"/>
                <a:cs typeface="Arial"/>
                <a:sym typeface="Arial"/>
              </a:rPr>
              <a:t>3 people per video</a:t>
            </a:r>
            <a:r>
              <a:rPr lang="en" sz="2560">
                <a:latin typeface="Arial"/>
                <a:ea typeface="Arial"/>
                <a:cs typeface="Arial"/>
                <a:sym typeface="Arial"/>
              </a:rPr>
              <a:t>- 1 doctor, 2 patients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60">
                <a:latin typeface="Arial"/>
                <a:ea typeface="Arial"/>
                <a:cs typeface="Arial"/>
                <a:sym typeface="Arial"/>
              </a:rPr>
              <a:t>The doctor will ask the questions.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560">
                <a:latin typeface="Arial"/>
                <a:ea typeface="Arial"/>
                <a:cs typeface="Arial"/>
                <a:sym typeface="Arial"/>
              </a:rPr>
              <a:t>The patient will answer the questions. 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560">
                <a:latin typeface="Arial"/>
                <a:ea typeface="Arial"/>
                <a:cs typeface="Arial"/>
                <a:sym typeface="Arial"/>
              </a:rPr>
              <a:t>The doctor will tell them how they will help them. </a:t>
            </a:r>
            <a:endParaRPr sz="256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D86AD1-4655-42C5-B4B0-8A68F01459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697802" y="105132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544557-FDB7-40D3-A2E0-F3E37E72B5B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887303" y="2934294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485C94-3070-4DAD-8286-D5042B20B30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52753" y="4165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5" title="Screenshot 2025-05-14 at 6.45.26 AM.png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656838" y="152400"/>
            <a:ext cx="3313776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5"/>
          <p:cNvSpPr txBox="1"/>
          <p:nvPr/>
        </p:nvSpPr>
        <p:spPr>
          <a:xfrm>
            <a:off x="5873175" y="3605075"/>
            <a:ext cx="3000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LISTEN 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AND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REPEAT AFTER ME!</a:t>
            </a:r>
            <a:endParaRPr sz="22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3504D7B-6E62-42A1-AD87-9C6D3B040F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218694" y="3743439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35192BD-B8E3-4CD6-A099-DED1F3BBB89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63465" y="533171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556C38-68F6-4051-BB71-A4D77C6E2EC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63465" y="2165349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86154C-7ECA-4A70-8724-69D53712CA1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342406" y="3198675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53B9E2D-401D-4155-985A-E803F94BB02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067626" y="3605075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8212FDE-915E-435B-B4B6-6ED236C74331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92280" y="2704050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49A0D5D-2FE6-4998-9981-DAF2099D7A7E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698680" y="147233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1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9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6" title="Screenshot 2025-05-14 at 7.18.36 AM.png"/>
          <p:cNvPicPr preferRelativeResize="0"/>
          <p:nvPr/>
        </p:nvPicPr>
        <p:blipFill rotWithShape="1">
          <a:blip r:embed="rId15">
            <a:alphaModFix/>
          </a:blip>
          <a:srcRect t="56551"/>
          <a:stretch/>
        </p:blipFill>
        <p:spPr>
          <a:xfrm>
            <a:off x="247900" y="2888825"/>
            <a:ext cx="4195751" cy="210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 txBox="1"/>
          <p:nvPr/>
        </p:nvSpPr>
        <p:spPr>
          <a:xfrm>
            <a:off x="238750" y="317950"/>
            <a:ext cx="85101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dk2"/>
                </a:solidFill>
              </a:rPr>
              <a:t>What is hurting this soccer player? </a:t>
            </a:r>
            <a:endParaRPr sz="2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chemeClr val="dk2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AutoNum type="arabicPeriod"/>
            </a:pPr>
            <a:r>
              <a:rPr lang="en" sz="2600" b="1" dirty="0">
                <a:solidFill>
                  <a:schemeClr val="dk2"/>
                </a:solidFill>
              </a:rPr>
              <a:t>His head is in pain. </a:t>
            </a:r>
            <a:endParaRPr sz="2600" b="1" dirty="0">
              <a:solidFill>
                <a:schemeClr val="dk2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AutoNum type="arabicPeriod"/>
            </a:pPr>
            <a:r>
              <a:rPr lang="en" sz="2600" b="1" dirty="0">
                <a:solidFill>
                  <a:schemeClr val="dk2"/>
                </a:solidFill>
              </a:rPr>
              <a:t>His stomach is not feeling good.</a:t>
            </a:r>
            <a:endParaRPr sz="2600" b="1" dirty="0">
              <a:solidFill>
                <a:schemeClr val="dk2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AutoNum type="arabicPeriod"/>
            </a:pPr>
            <a:r>
              <a:rPr lang="en" sz="2600" b="1" dirty="0">
                <a:solidFill>
                  <a:schemeClr val="dk2"/>
                </a:solidFill>
              </a:rPr>
              <a:t>He has an injury on his leg.</a:t>
            </a:r>
            <a:endParaRPr sz="2600" b="1" dirty="0">
              <a:solidFill>
                <a:schemeClr val="dk2"/>
              </a:solidFill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AutoNum type="arabicPeriod"/>
            </a:pPr>
            <a:r>
              <a:rPr lang="en" sz="2600" b="1" dirty="0">
                <a:solidFill>
                  <a:schemeClr val="dk2"/>
                </a:solidFill>
              </a:rPr>
              <a:t>He has a broken foot and needs a cast. </a:t>
            </a:r>
            <a:endParaRPr sz="2600" b="1" dirty="0">
              <a:solidFill>
                <a:schemeClr val="dk2"/>
              </a:solidFill>
            </a:endParaRPr>
          </a:p>
        </p:txBody>
      </p:sp>
      <p:sp>
        <p:nvSpPr>
          <p:cNvPr id="148" name="Google Shape;148;p16"/>
          <p:cNvSpPr txBox="1"/>
          <p:nvPr/>
        </p:nvSpPr>
        <p:spPr>
          <a:xfrm>
            <a:off x="5920925" y="3676700"/>
            <a:ext cx="3000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LISTEN 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AND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REPEAT AFTER ME!</a:t>
            </a:r>
            <a:endParaRPr sz="22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ECE4499-7763-4404-BF98-6B2FB4867A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171206" y="387060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DAAC86D-3AA3-4A70-852B-2E1DB24A67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000248" y="447652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9A17E35-09B1-4435-AC30-184CB85D2CA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908310" y="1179366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D196815-7631-41EB-97CF-721BEEBE38D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797048" y="1610950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F308EC4-055E-48DA-B17B-18949A222E2A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164789" y="2010360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F18E4A2-EA5A-4380-B57C-B025A2CBE63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956819" y="241676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3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1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1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8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7" title="Screenshot 2025-05-14 at 7.15.07 AM.png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362187" y="339275"/>
            <a:ext cx="6419625" cy="423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0FD2100-0EE3-4E3B-8E00-59B5CF7642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5787" y="1737022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3E209E1-2B98-49B8-8C02-8295263E443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296518" y="2049964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04C22C4-D5BA-45FD-95C2-66D2857C21B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335965" y="1955993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269F7DE-D6B0-48A3-924E-0132D26B5D9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69082" y="3684234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70A33B7-F8CE-4703-B1A7-C63542F902E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612282" y="3331443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90D5756-0CE6-474B-B4D2-968E31C44867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539165" y="324097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1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2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0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5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8" title="Screenshot 2025-05-14 at 7.16.25 AM.png"/>
          <p:cNvPicPr preferRelativeResize="0"/>
          <p:nvPr/>
        </p:nvPicPr>
        <p:blipFill rotWithShape="1">
          <a:blip r:embed="rId9">
            <a:alphaModFix/>
          </a:blip>
          <a:srcRect b="26177"/>
          <a:stretch/>
        </p:blipFill>
        <p:spPr>
          <a:xfrm>
            <a:off x="152400" y="104650"/>
            <a:ext cx="4646401" cy="219552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8"/>
          <p:cNvSpPr txBox="1"/>
          <p:nvPr/>
        </p:nvSpPr>
        <p:spPr>
          <a:xfrm>
            <a:off x="171750" y="2300175"/>
            <a:ext cx="8800500" cy="3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Who is in the nurse’s office?</a:t>
            </a: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Matt has a sore throat. The nurse will get him medicine.</a:t>
            </a: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Ella has a toothache. The nurse will get her medicine.</a:t>
            </a: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Stefano is feeling warm. The nurse will get him medicine for his fever.</a:t>
            </a: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Reyna is using a tissue. The nurse will get her medicine for her cold.</a:t>
            </a: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Minh’s stomach hurts. The nurse will give medicine for a stomach ache.</a:t>
            </a:r>
            <a:endParaRPr sz="2000" b="1" dirty="0">
              <a:solidFill>
                <a:schemeClr val="dk2"/>
              </a:solidFill>
            </a:endParaRPr>
          </a:p>
        </p:txBody>
      </p:sp>
      <p:sp>
        <p:nvSpPr>
          <p:cNvPr id="160" name="Google Shape;160;p18"/>
          <p:cNvSpPr txBox="1"/>
          <p:nvPr/>
        </p:nvSpPr>
        <p:spPr>
          <a:xfrm>
            <a:off x="5861550" y="351625"/>
            <a:ext cx="3000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LISTEN 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AND</a:t>
            </a:r>
            <a:endParaRPr sz="22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chemeClr val="dk2"/>
                </a:solidFill>
              </a:rPr>
              <a:t>REPEAT AFTER ME!</a:t>
            </a:r>
            <a:endParaRPr sz="22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3096622-61D7-481B-817A-8DA55CF4B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236990" y="531957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24455F9-928A-4DBD-84CB-23D4BA7DF8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7759" y="1145825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821F2D-C3FD-4710-B9DE-C49BA879651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105663" y="251985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19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9" title="Screenshot 2025-05-14 at 7.17.58 AM.png"/>
          <p:cNvPicPr preferRelativeResize="0"/>
          <p:nvPr/>
        </p:nvPicPr>
        <p:blipFill rotWithShape="1">
          <a:blip r:embed="rId19">
            <a:alphaModFix/>
          </a:blip>
          <a:srcRect r="2400" b="53246"/>
          <a:stretch/>
        </p:blipFill>
        <p:spPr>
          <a:xfrm>
            <a:off x="191975" y="152400"/>
            <a:ext cx="3944575" cy="2262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9" title="Screenshot 2025-05-14 at 7.17.58 AM.png"/>
          <p:cNvPicPr preferRelativeResize="0"/>
          <p:nvPr/>
        </p:nvPicPr>
        <p:blipFill rotWithShape="1">
          <a:blip r:embed="rId19">
            <a:alphaModFix/>
          </a:blip>
          <a:srcRect t="48511"/>
          <a:stretch/>
        </p:blipFill>
        <p:spPr>
          <a:xfrm>
            <a:off x="4136550" y="2051125"/>
            <a:ext cx="4631399" cy="285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E05F1B3-BBA3-4417-A19B-B7957483B8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612282" y="697632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7D781AA-68A4-4D0F-8617-2A79423BF8A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143879" y="697632"/>
            <a:ext cx="406400" cy="406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AB9D2B-717A-424D-BF96-DA5FB76CF33B}"/>
              </a:ext>
            </a:extLst>
          </p:cNvPr>
          <p:cNvSpPr txBox="1"/>
          <p:nvPr/>
        </p:nvSpPr>
        <p:spPr>
          <a:xfrm>
            <a:off x="4572000" y="639222"/>
            <a:ext cx="24011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 the questions below. </a:t>
            </a:r>
          </a:p>
          <a:p>
            <a:r>
              <a:rPr lang="en-US" dirty="0"/>
              <a:t>The answer is A , B or C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BB01E7C-3324-4FB0-8336-AFC63C7D9C8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520023" y="2414651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4B84186-EEF3-4ECC-9AF7-244D38CAAF5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569361" y="3184577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4A2A278-A764-4EFA-B483-92C65D18EB0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638435" y="4025143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1DF3F9D-A40F-4ABE-9279-5AF647BDF399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674725" y="2322501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A910756-D077-4CC9-A8CA-74B19939415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081125" y="3223636"/>
            <a:ext cx="406400" cy="4064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FFC4E2-2D68-4F1F-8119-3742807DBC38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769842" y="411120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0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5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8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55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86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76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1" name="Google Shape;171;p20"/>
          <p:cNvGrpSpPr/>
          <p:nvPr/>
        </p:nvGrpSpPr>
        <p:grpSpPr>
          <a:xfrm>
            <a:off x="1547887" y="2434394"/>
            <a:ext cx="6048254" cy="2241118"/>
            <a:chOff x="219450" y="3150400"/>
            <a:chExt cx="5430775" cy="1662550"/>
          </a:xfrm>
        </p:grpSpPr>
        <p:pic>
          <p:nvPicPr>
            <p:cNvPr id="172" name="Google Shape;172;p20" title="Screenshot 2025-05-14 at 7.13.18 AM.png"/>
            <p:cNvPicPr preferRelativeResize="0"/>
            <p:nvPr/>
          </p:nvPicPr>
          <p:blipFill rotWithShape="1">
            <a:blip r:embed="rId5">
              <a:alphaModFix/>
            </a:blip>
            <a:srcRect t="65640"/>
            <a:stretch/>
          </p:blipFill>
          <p:spPr>
            <a:xfrm>
              <a:off x="1965125" y="3150401"/>
              <a:ext cx="3685099" cy="16625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20" title="Screenshot 2025-05-14 at 7.13.18 AM.png"/>
            <p:cNvPicPr preferRelativeResize="0"/>
            <p:nvPr/>
          </p:nvPicPr>
          <p:blipFill rotWithShape="1">
            <a:blip r:embed="rId5">
              <a:alphaModFix/>
            </a:blip>
            <a:srcRect l="50480" t="31867" b="33774"/>
            <a:stretch/>
          </p:blipFill>
          <p:spPr>
            <a:xfrm>
              <a:off x="219450" y="3150400"/>
              <a:ext cx="1824850" cy="16625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4" name="Google Shape;174;p20"/>
          <p:cNvGrpSpPr/>
          <p:nvPr/>
        </p:nvGrpSpPr>
        <p:grpSpPr>
          <a:xfrm>
            <a:off x="1547875" y="364190"/>
            <a:ext cx="6048272" cy="2070206"/>
            <a:chOff x="304800" y="383975"/>
            <a:chExt cx="5509950" cy="1662549"/>
          </a:xfrm>
        </p:grpSpPr>
        <p:pic>
          <p:nvPicPr>
            <p:cNvPr id="175" name="Google Shape;175;p20" title="Screenshot 2025-05-14 at 7.13.18 AM.png"/>
            <p:cNvPicPr preferRelativeResize="0"/>
            <p:nvPr/>
          </p:nvPicPr>
          <p:blipFill rotWithShape="1">
            <a:blip r:embed="rId5">
              <a:alphaModFix/>
            </a:blip>
            <a:srcRect b="65640"/>
            <a:stretch/>
          </p:blipFill>
          <p:spPr>
            <a:xfrm>
              <a:off x="304800" y="383975"/>
              <a:ext cx="3685099" cy="16625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20" title="Screenshot 2025-05-14 at 7.13.18 AM.png"/>
            <p:cNvPicPr preferRelativeResize="0"/>
            <p:nvPr/>
          </p:nvPicPr>
          <p:blipFill rotWithShape="1">
            <a:blip r:embed="rId5">
              <a:alphaModFix/>
            </a:blip>
            <a:srcRect t="32819" r="50480" b="32822"/>
            <a:stretch/>
          </p:blipFill>
          <p:spPr>
            <a:xfrm>
              <a:off x="3989900" y="383975"/>
              <a:ext cx="1824850" cy="16625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2EFFBB-2D31-4A07-A1F5-4BEB0C6E5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167" y="82920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1" title="Screenshot 2025-05-14 at 7.16.04 AM.png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52400" y="152400"/>
            <a:ext cx="4067699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195321C-9EF8-46A6-81CF-BC5BB8AA2F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750509" y="21653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A0831CD-45A1-4F50-8411-F7AB9C23C1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520346" y="3552666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EA75E20-3DC4-4D88-AD3C-1C643068E4F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779849" y="4068683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3C27291-9468-445D-9B37-73D1A7D1862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869002" y="4584700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3FE1D0B-C702-4472-8D54-83ABFFBC5A9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934625" y="3552666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F2B64A7-F37F-478E-8132-796C1CA628D6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180628" y="4068683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090CE5-1FF4-4B43-9CC4-8F68A67214F7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220099" y="460402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4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3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4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9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80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868</Words>
  <Application>Microsoft Office PowerPoint</Application>
  <PresentationFormat>On-screen Show (16:9)</PresentationFormat>
  <Paragraphs>130</Paragraphs>
  <Slides>21</Slides>
  <Notes>21</Notes>
  <HiddenSlides>0</HiddenSlides>
  <MMClips>92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Teachers</vt:lpstr>
      <vt:lpstr>Arial</vt:lpstr>
      <vt:lpstr>Lexend Exa</vt:lpstr>
      <vt:lpstr>Lexend Exa Medium</vt:lpstr>
      <vt:lpstr>Nunito</vt:lpstr>
      <vt:lpstr>Shift</vt:lpstr>
      <vt:lpstr>Lesson For  Unit 4: Day 2 Health </vt:lpstr>
      <vt:lpstr>Review Words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Chat…Speaking-Listening </vt:lpstr>
      <vt:lpstr>Let’s Chat…Speaking-Listening </vt:lpstr>
      <vt:lpstr>Let’s Chat…Speaking-Listening </vt:lpstr>
      <vt:lpstr>PowerPoint Presentation</vt:lpstr>
      <vt:lpstr>Let’s Chat…Speaking-Listening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4: Day 2 Health</dc:title>
  <dc:creator>Corrine Neville</dc:creator>
  <cp:lastModifiedBy>Corrine Neville</cp:lastModifiedBy>
  <cp:revision>5</cp:revision>
  <dcterms:modified xsi:type="dcterms:W3CDTF">2025-05-15T19:19:01Z</dcterms:modified>
</cp:coreProperties>
</file>