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57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818A9-0500-470E-A725-EE51EFE994C0}" type="datetimeFigureOut">
              <a:rPr lang="en-US" smtClean="0"/>
              <a:t>3/10/2013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51185D-C4A5-48F4-B4FF-7E2C56DCBF4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Ch. </a:t>
            </a:r>
            <a:r>
              <a:rPr lang="en-US" dirty="0" smtClean="0"/>
              <a:t>8, Lesson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Grammaire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7585" y="407350"/>
            <a:ext cx="2466975" cy="1847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559750"/>
            <a:ext cx="2962275" cy="154305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3733800"/>
            <a:ext cx="2524125" cy="18097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3755877"/>
            <a:ext cx="2705100" cy="168592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85800" y="2209800"/>
            <a:ext cx="327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Paris au </a:t>
            </a:r>
            <a:r>
              <a:rPr lang="en-US" dirty="0" err="1" smtClean="0"/>
              <a:t>printemps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 fait beau </a:t>
            </a:r>
            <a:r>
              <a:rPr lang="en-US" dirty="0" err="1" smtClean="0"/>
              <a:t>mais</a:t>
            </a:r>
            <a:r>
              <a:rPr lang="en-US" dirty="0" smtClean="0"/>
              <a:t> le </a:t>
            </a:r>
            <a:r>
              <a:rPr lang="en-US" dirty="0" err="1" smtClean="0"/>
              <a:t>ciel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couvert</a:t>
            </a:r>
            <a:r>
              <a:rPr lang="en-US" dirty="0" smtClean="0"/>
              <a:t>;  Il y a des </a:t>
            </a:r>
            <a:r>
              <a:rPr lang="en-US" dirty="0" err="1" smtClean="0"/>
              <a:t>nuages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09600" y="57150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Paris en </a:t>
            </a:r>
            <a:r>
              <a:rPr lang="en-US" dirty="0" err="1" smtClean="0"/>
              <a:t>été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Il fait </a:t>
            </a:r>
            <a:r>
              <a:rPr lang="en-US" dirty="0" err="1" smtClean="0"/>
              <a:t>chaud</a:t>
            </a:r>
            <a:r>
              <a:rPr lang="en-US" dirty="0" smtClean="0"/>
              <a:t>, Il fait du </a:t>
            </a:r>
            <a:r>
              <a:rPr lang="en-US" dirty="0" err="1" smtClean="0"/>
              <a:t>soleil</a:t>
            </a:r>
            <a:r>
              <a:rPr lang="en-US" dirty="0" smtClean="0"/>
              <a:t> et </a:t>
            </a:r>
          </a:p>
          <a:p>
            <a:r>
              <a:rPr lang="en-US" dirty="0" smtClean="0"/>
              <a:t>le </a:t>
            </a:r>
            <a:r>
              <a:rPr lang="en-US" dirty="0" err="1" smtClean="0"/>
              <a:t>ciel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bleu.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562600" y="5715000"/>
            <a:ext cx="3124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Paris en hiver</a:t>
            </a:r>
          </a:p>
          <a:p>
            <a:r>
              <a:rPr lang="en-US" dirty="0" smtClean="0"/>
              <a:t>Il fait </a:t>
            </a:r>
            <a:r>
              <a:rPr lang="en-US" dirty="0" err="1" smtClean="0"/>
              <a:t>froid</a:t>
            </a:r>
            <a:r>
              <a:rPr lang="en-US" dirty="0" smtClean="0"/>
              <a:t> et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gèle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Il y a de la </a:t>
            </a:r>
            <a:r>
              <a:rPr lang="en-US" dirty="0" err="1" smtClean="0"/>
              <a:t>neige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791200" y="24384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Paris en </a:t>
            </a:r>
            <a:r>
              <a:rPr lang="en-US" dirty="0" err="1" smtClean="0"/>
              <a:t>automne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Il fait </a:t>
            </a:r>
            <a:r>
              <a:rPr lang="en-US" dirty="0" err="1" smtClean="0"/>
              <a:t>frais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975" y="2243137"/>
            <a:ext cx="1924050" cy="237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41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Les questions avec </a:t>
            </a:r>
            <a:r>
              <a:rPr lang="en-US" i="1" dirty="0" err="1" smtClean="0"/>
              <a:t>quel</a:t>
            </a:r>
            <a:r>
              <a:rPr lang="en-US" dirty="0" smtClean="0"/>
              <a:t> 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“</a:t>
            </a:r>
            <a:r>
              <a:rPr lang="en-US" dirty="0" err="1" smtClean="0"/>
              <a:t>Quel</a:t>
            </a:r>
            <a:r>
              <a:rPr lang="en-US" dirty="0" smtClean="0"/>
              <a:t>” is an interrogative adjective;  it needs to agree in number and gender with the noun it modifies.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9412589"/>
              </p:ext>
            </p:extLst>
          </p:nvPr>
        </p:nvGraphicFramePr>
        <p:xfrm>
          <a:off x="1524000" y="3962400"/>
          <a:ext cx="6096000" cy="2171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676400"/>
                <a:gridCol w="1371600"/>
                <a:gridCol w="1524000"/>
              </a:tblGrid>
              <a:tr h="723900">
                <a:tc>
                  <a:txBody>
                    <a:bodyPr/>
                    <a:lstStyle/>
                    <a:p>
                      <a:r>
                        <a:rPr lang="en-US" dirty="0" smtClean="0"/>
                        <a:t>m. sing.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sing.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pluriel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pluriel</a:t>
                      </a:r>
                      <a:endParaRPr lang="en-US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dirty="0" smtClean="0"/>
                        <a:t>Which/what film?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Which/what woman?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Which/what films?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Which/what women?</a:t>
                      </a:r>
                      <a:endParaRPr lang="en-US" dirty="0"/>
                    </a:p>
                  </a:txBody>
                  <a:tcPr/>
                </a:tc>
              </a:tr>
              <a:tr h="7239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Quel</a:t>
                      </a:r>
                      <a:r>
                        <a:rPr lang="en-US" dirty="0" smtClean="0"/>
                        <a:t> film?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Quelle</a:t>
                      </a:r>
                      <a:r>
                        <a:rPr lang="en-US" dirty="0" smtClean="0"/>
                        <a:t> femme?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Quel</a:t>
                      </a:r>
                      <a:r>
                        <a:rPr lang="en-US" dirty="0" smtClean="0"/>
                        <a:t> films?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Quelles</a:t>
                      </a:r>
                      <a:r>
                        <a:rPr lang="en-US" baseline="0" dirty="0" smtClean="0"/>
                        <a:t> femmes?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0122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Questions </a:t>
            </a:r>
            <a:r>
              <a:rPr lang="en-US" dirty="0" err="1" smtClean="0"/>
              <a:t>typiques</a:t>
            </a:r>
            <a:r>
              <a:rPr lang="en-US" dirty="0" smtClean="0"/>
              <a:t> avec </a:t>
            </a:r>
            <a:r>
              <a:rPr lang="en-US" i="1" dirty="0" err="1" smtClean="0"/>
              <a:t>quel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Quel</a:t>
            </a:r>
            <a:r>
              <a:rPr lang="en-US" dirty="0" smtClean="0"/>
              <a:t> temps fait-</a:t>
            </a:r>
            <a:r>
              <a:rPr lang="en-US" dirty="0" err="1" smtClean="0"/>
              <a:t>il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heure</a:t>
            </a:r>
            <a:r>
              <a:rPr lang="en-US" dirty="0" smtClean="0"/>
              <a:t> </a:t>
            </a:r>
            <a:r>
              <a:rPr lang="en-US" dirty="0" err="1" smtClean="0"/>
              <a:t>est-il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la date </a:t>
            </a:r>
            <a:r>
              <a:rPr lang="en-US" dirty="0" err="1" smtClean="0"/>
              <a:t>aujourd’hui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âge</a:t>
            </a:r>
            <a:r>
              <a:rPr lang="en-US" dirty="0" smtClean="0"/>
              <a:t> </a:t>
            </a:r>
            <a:r>
              <a:rPr lang="en-US" dirty="0" err="1" smtClean="0"/>
              <a:t>est-ce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tu</a:t>
            </a:r>
            <a:r>
              <a:rPr lang="en-US" dirty="0" smtClean="0"/>
              <a:t> as?</a:t>
            </a:r>
          </a:p>
          <a:p>
            <a:endParaRPr lang="en-US" dirty="0" smtClean="0"/>
          </a:p>
          <a:p>
            <a:r>
              <a:rPr lang="en-US" dirty="0" err="1" smtClean="0"/>
              <a:t>Quel</a:t>
            </a:r>
            <a:r>
              <a:rPr lang="en-US" dirty="0" smtClean="0"/>
              <a:t> + </a:t>
            </a:r>
            <a:r>
              <a:rPr lang="en-US" dirty="0" err="1" smtClean="0"/>
              <a:t>être</a:t>
            </a:r>
            <a:r>
              <a:rPr lang="en-US" dirty="0" smtClean="0"/>
              <a:t> + (noun it modifies)</a:t>
            </a:r>
            <a:br>
              <a:rPr lang="en-US" dirty="0" smtClean="0"/>
            </a:br>
            <a:r>
              <a:rPr lang="en-US" dirty="0" err="1" smtClean="0"/>
              <a:t>Quelle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ta </a:t>
            </a:r>
            <a:r>
              <a:rPr lang="en-US" dirty="0" err="1" smtClean="0"/>
              <a:t>saison</a:t>
            </a:r>
            <a:r>
              <a:rPr lang="en-US" dirty="0" smtClean="0"/>
              <a:t> </a:t>
            </a:r>
            <a:r>
              <a:rPr lang="en-US" dirty="0" err="1" smtClean="0"/>
              <a:t>préférée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dirty="0" err="1" smtClean="0"/>
              <a:t>Quel</a:t>
            </a:r>
            <a:r>
              <a:rPr lang="en-US" dirty="0" smtClean="0"/>
              <a:t> </a:t>
            </a:r>
            <a:r>
              <a:rPr lang="en-US" dirty="0" err="1" smtClean="0"/>
              <a:t>est</a:t>
            </a:r>
            <a:r>
              <a:rPr lang="en-US" dirty="0" smtClean="0"/>
              <a:t> ton film </a:t>
            </a:r>
            <a:r>
              <a:rPr lang="en-US" dirty="0" err="1" smtClean="0"/>
              <a:t>favori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5473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err="1" smtClean="0"/>
              <a:t>lequel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 smtClean="0"/>
              <a:t>Lequel</a:t>
            </a:r>
            <a:r>
              <a:rPr lang="en-US" sz="2800" dirty="0" smtClean="0"/>
              <a:t> is a pronoun---it stands in for a noun.  It agrees in gender and number with the noun it is replacing.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endParaRPr lang="en-US" sz="2400" i="1" dirty="0" smtClean="0"/>
          </a:p>
          <a:p>
            <a:pPr marL="0" indent="0" algn="ctr">
              <a:buNone/>
            </a:pPr>
            <a:endParaRPr lang="en-US" sz="2400" i="1" dirty="0" smtClean="0"/>
          </a:p>
          <a:p>
            <a:pPr marL="0" indent="0" algn="ctr">
              <a:buNone/>
            </a:pPr>
            <a:r>
              <a:rPr lang="en-US" sz="2400" i="1" dirty="0" err="1" smtClean="0"/>
              <a:t>Tu</a:t>
            </a:r>
            <a:r>
              <a:rPr lang="en-US" sz="2400" i="1" dirty="0" smtClean="0"/>
              <a:t> </a:t>
            </a:r>
            <a:r>
              <a:rPr lang="en-US" sz="2400" i="1" dirty="0" err="1" smtClean="0"/>
              <a:t>regardes</a:t>
            </a:r>
            <a:r>
              <a:rPr lang="en-US" sz="2400" i="1" dirty="0" smtClean="0"/>
              <a:t> un film?  </a:t>
            </a:r>
            <a:r>
              <a:rPr lang="en-US" sz="2400" i="1" dirty="0" err="1" smtClean="0"/>
              <a:t>Lequel</a:t>
            </a:r>
            <a:r>
              <a:rPr lang="en-US" sz="2400" i="1" dirty="0" smtClean="0"/>
              <a:t>?</a:t>
            </a:r>
            <a:br>
              <a:rPr lang="en-US" sz="2400" i="1" dirty="0" smtClean="0"/>
            </a:br>
            <a:r>
              <a:rPr lang="en-US" sz="2400" i="1" dirty="0" smtClean="0"/>
              <a:t>Il sort avec </a:t>
            </a:r>
            <a:r>
              <a:rPr lang="en-US" sz="2400" i="1" dirty="0" err="1" smtClean="0"/>
              <a:t>une</a:t>
            </a:r>
            <a:r>
              <a:rPr lang="en-US" sz="2400" i="1" dirty="0" smtClean="0"/>
              <a:t> des </a:t>
            </a:r>
            <a:r>
              <a:rPr lang="en-US" sz="2400" i="1" dirty="0" err="1" smtClean="0"/>
              <a:t>amies</a:t>
            </a:r>
            <a:r>
              <a:rPr lang="en-US" sz="2400" i="1" dirty="0" smtClean="0"/>
              <a:t> de Sophie.  </a:t>
            </a:r>
            <a:r>
              <a:rPr lang="en-US" sz="2400" i="1" dirty="0" err="1" smtClean="0"/>
              <a:t>Laquelle</a:t>
            </a:r>
            <a:r>
              <a:rPr lang="en-US" sz="2400" i="1" dirty="0" smtClean="0"/>
              <a:t>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8332546"/>
              </p:ext>
            </p:extLst>
          </p:nvPr>
        </p:nvGraphicFramePr>
        <p:xfrm>
          <a:off x="1524000" y="2819400"/>
          <a:ext cx="60960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1054100">
                <a:tc>
                  <a:txBody>
                    <a:bodyPr/>
                    <a:lstStyle/>
                    <a:p>
                      <a:r>
                        <a:rPr lang="en-US" dirty="0" smtClean="0"/>
                        <a:t>m. 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sing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m. </a:t>
                      </a:r>
                      <a:r>
                        <a:rPr lang="en-US" dirty="0" err="1" smtClean="0"/>
                        <a:t>pluriel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f. </a:t>
                      </a:r>
                      <a:r>
                        <a:rPr lang="en-US" dirty="0" err="1" smtClean="0"/>
                        <a:t>Pluriel</a:t>
                      </a:r>
                      <a:endParaRPr lang="en-US" dirty="0"/>
                    </a:p>
                  </a:txBody>
                  <a:tcPr/>
                </a:tc>
              </a:tr>
              <a:tr h="105410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Lequel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Laquelle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Lesquels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Lesquelles</a:t>
                      </a:r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319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Les expressions de </a:t>
            </a:r>
            <a:r>
              <a:rPr lang="en-US" dirty="0" err="1" smtClean="0"/>
              <a:t>nécessité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Il </a:t>
            </a:r>
            <a:r>
              <a:rPr lang="en-US" dirty="0" err="1" smtClean="0"/>
              <a:t>faut</a:t>
            </a:r>
            <a:endParaRPr lang="en-US" dirty="0" smtClean="0"/>
          </a:p>
          <a:p>
            <a:r>
              <a:rPr lang="en-US" dirty="0" smtClean="0"/>
              <a:t>Il ne </a:t>
            </a:r>
            <a:r>
              <a:rPr lang="en-US" dirty="0" err="1" smtClean="0"/>
              <a:t>faut</a:t>
            </a:r>
            <a:r>
              <a:rPr lang="en-US" dirty="0" smtClean="0"/>
              <a:t> pas</a:t>
            </a:r>
          </a:p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</a:t>
            </a:r>
            <a:r>
              <a:rPr lang="en-US" dirty="0" err="1" smtClean="0"/>
              <a:t>nécessaire</a:t>
            </a:r>
            <a:r>
              <a:rPr lang="en-US" dirty="0" smtClean="0"/>
              <a:t> de</a:t>
            </a:r>
          </a:p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important de</a:t>
            </a:r>
          </a:p>
          <a:p>
            <a:r>
              <a:rPr lang="en-US" dirty="0" smtClean="0"/>
              <a:t>Il </a:t>
            </a:r>
            <a:r>
              <a:rPr lang="en-US" dirty="0" err="1" smtClean="0"/>
              <a:t>est</a:t>
            </a:r>
            <a:r>
              <a:rPr lang="en-US" dirty="0" smtClean="0"/>
              <a:t> utile de</a:t>
            </a:r>
          </a:p>
          <a:p>
            <a:endParaRPr lang="en-US" dirty="0"/>
          </a:p>
          <a:p>
            <a:r>
              <a:rPr lang="en-US" dirty="0" smtClean="0"/>
              <a:t>+ </a:t>
            </a:r>
            <a:r>
              <a:rPr lang="en-US" dirty="0" err="1" smtClean="0"/>
              <a:t>infinitif</a:t>
            </a:r>
            <a:r>
              <a:rPr lang="en-US" dirty="0" smtClean="0"/>
              <a:t>  (EX:  Il </a:t>
            </a:r>
            <a:r>
              <a:rPr lang="en-US" dirty="0" err="1" smtClean="0"/>
              <a:t>faut</a:t>
            </a:r>
            <a:r>
              <a:rPr lang="en-US" dirty="0" smtClean="0"/>
              <a:t> porter des </a:t>
            </a:r>
            <a:r>
              <a:rPr lang="en-US" dirty="0" err="1" smtClean="0"/>
              <a:t>gants</a:t>
            </a:r>
            <a:r>
              <a:rPr lang="en-US" dirty="0" smtClean="0"/>
              <a:t> et un bonnet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fait </a:t>
            </a:r>
            <a:r>
              <a:rPr lang="en-US" dirty="0" err="1" smtClean="0"/>
              <a:t>moins</a:t>
            </a:r>
            <a:r>
              <a:rPr lang="en-US" dirty="0" smtClean="0"/>
              <a:t> de </a:t>
            </a:r>
            <a:r>
              <a:rPr lang="en-US" dirty="0" err="1" smtClean="0"/>
              <a:t>zéro</a:t>
            </a:r>
            <a:r>
              <a:rPr lang="en-US" dirty="0" smtClean="0"/>
              <a:t> </a:t>
            </a:r>
            <a:r>
              <a:rPr lang="en-US" dirty="0" err="1" smtClean="0"/>
              <a:t>degré</a:t>
            </a:r>
            <a:r>
              <a:rPr lang="en-US" dirty="0" smtClean="0"/>
              <a:t> Celsius.)</a:t>
            </a:r>
          </a:p>
          <a:p>
            <a:r>
              <a:rPr lang="en-US" dirty="0" err="1" smtClean="0"/>
              <a:t>Qu’est-ce</a:t>
            </a:r>
            <a:r>
              <a:rPr lang="en-US" dirty="0" smtClean="0"/>
              <a:t> </a:t>
            </a:r>
            <a:r>
              <a:rPr lang="en-US" dirty="0" err="1" smtClean="0"/>
              <a:t>qu’il</a:t>
            </a:r>
            <a:r>
              <a:rPr lang="en-US" dirty="0" smtClean="0"/>
              <a:t> </a:t>
            </a:r>
            <a:r>
              <a:rPr lang="en-US" dirty="0" err="1" smtClean="0"/>
              <a:t>faut</a:t>
            </a:r>
            <a:r>
              <a:rPr lang="en-US" dirty="0" smtClean="0"/>
              <a:t> porter </a:t>
            </a:r>
            <a:r>
              <a:rPr lang="en-US" dirty="0" err="1" smtClean="0"/>
              <a:t>quand</a:t>
            </a:r>
            <a:r>
              <a:rPr lang="en-US" dirty="0" smtClean="0"/>
              <a:t> </a:t>
            </a:r>
            <a:r>
              <a:rPr lang="en-US" dirty="0" err="1" smtClean="0"/>
              <a:t>il</a:t>
            </a:r>
            <a:r>
              <a:rPr lang="en-US" dirty="0" smtClean="0"/>
              <a:t> fait 30 </a:t>
            </a:r>
            <a:r>
              <a:rPr lang="en-US" dirty="0" err="1" smtClean="0"/>
              <a:t>degrés</a:t>
            </a:r>
            <a:r>
              <a:rPr lang="en-US" dirty="0" smtClean="0"/>
              <a:t> C?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</a:schemeClr>
          </a:solidFill>
        </p:spPr>
        <p:txBody>
          <a:bodyPr/>
          <a:lstStyle/>
          <a:p>
            <a:r>
              <a:rPr lang="en-US" dirty="0" smtClean="0"/>
              <a:t>Devoir + </a:t>
            </a:r>
            <a:r>
              <a:rPr lang="en-US" dirty="0" err="1" smtClean="0"/>
              <a:t>infinitif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r>
              <a:rPr lang="en-US" dirty="0" smtClean="0"/>
              <a:t>One must/should + infinitive verb</a:t>
            </a:r>
          </a:p>
          <a:p>
            <a:endParaRPr lang="en-US" dirty="0"/>
          </a:p>
          <a:p>
            <a:r>
              <a:rPr lang="en-US" dirty="0" smtClean="0"/>
              <a:t>Pour </a:t>
            </a:r>
            <a:r>
              <a:rPr lang="en-US" dirty="0" err="1" smtClean="0"/>
              <a:t>maigrir</a:t>
            </a:r>
            <a:r>
              <a:rPr lang="en-US" dirty="0" smtClean="0"/>
              <a:t>, </a:t>
            </a:r>
            <a:r>
              <a:rPr lang="en-US" dirty="0" err="1" smtClean="0"/>
              <a:t>tu</a:t>
            </a:r>
            <a:r>
              <a:rPr lang="en-US" dirty="0" smtClean="0"/>
              <a:t> </a:t>
            </a:r>
            <a:r>
              <a:rPr lang="en-US" dirty="0" err="1" smtClean="0"/>
              <a:t>dois</a:t>
            </a:r>
            <a:r>
              <a:rPr lang="en-US" dirty="0" smtClean="0"/>
              <a:t> </a:t>
            </a:r>
            <a:r>
              <a:rPr lang="en-US" dirty="0" err="1" smtClean="0"/>
              <a:t>suivre</a:t>
            </a:r>
            <a:r>
              <a:rPr lang="en-US" dirty="0" smtClean="0"/>
              <a:t> un régime.</a:t>
            </a:r>
          </a:p>
          <a:p>
            <a:r>
              <a:rPr lang="en-US" dirty="0" smtClean="0"/>
              <a:t>Pour </a:t>
            </a:r>
            <a:r>
              <a:rPr lang="en-US" dirty="0" err="1" smtClean="0"/>
              <a:t>réussir</a:t>
            </a:r>
            <a:r>
              <a:rPr lang="en-US" dirty="0" smtClean="0"/>
              <a:t> en </a:t>
            </a:r>
            <a:r>
              <a:rPr lang="en-US" dirty="0" err="1" smtClean="0"/>
              <a:t>classe</a:t>
            </a:r>
            <a:r>
              <a:rPr lang="en-US" dirty="0" smtClean="0"/>
              <a:t>, </a:t>
            </a:r>
            <a:r>
              <a:rPr lang="en-US" dirty="0" err="1" smtClean="0"/>
              <a:t>vous</a:t>
            </a:r>
            <a:r>
              <a:rPr lang="en-US" dirty="0" smtClean="0"/>
              <a:t> </a:t>
            </a:r>
            <a:r>
              <a:rPr lang="en-US" dirty="0" err="1" smtClean="0"/>
              <a:t>devez</a:t>
            </a:r>
            <a:r>
              <a:rPr lang="en-US" dirty="0" smtClean="0"/>
              <a:t> </a:t>
            </a:r>
            <a:r>
              <a:rPr lang="en-US" dirty="0" err="1" smtClean="0"/>
              <a:t>étudier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Nous </a:t>
            </a:r>
            <a:r>
              <a:rPr lang="en-US" dirty="0" err="1" smtClean="0"/>
              <a:t>devons</a:t>
            </a:r>
            <a:r>
              <a:rPr lang="en-US" dirty="0" smtClean="0"/>
              <a:t> faire de </a:t>
            </a:r>
            <a:r>
              <a:rPr lang="en-US" dirty="0" err="1" smtClean="0"/>
              <a:t>l’exercise</a:t>
            </a:r>
            <a:r>
              <a:rPr lang="en-US" dirty="0" smtClean="0"/>
              <a:t> pour </a:t>
            </a:r>
            <a:r>
              <a:rPr lang="en-US" dirty="0" err="1" smtClean="0"/>
              <a:t>être</a:t>
            </a:r>
            <a:r>
              <a:rPr lang="en-US" dirty="0" smtClean="0"/>
              <a:t> en </a:t>
            </a:r>
            <a:r>
              <a:rPr lang="en-US" dirty="0" err="1" smtClean="0"/>
              <a:t>forme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2023</TotalTime>
  <Words>253</Words>
  <Application>Microsoft Office PowerPoint</Application>
  <PresentationFormat>On-screen Show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Ch. 8, Lesson 1</vt:lpstr>
      <vt:lpstr>PowerPoint Presentation</vt:lpstr>
      <vt:lpstr>Les questions avec quel </vt:lpstr>
      <vt:lpstr>Questions typiques avec quel</vt:lpstr>
      <vt:lpstr>lequel</vt:lpstr>
      <vt:lpstr>Les expressions de nécessité</vt:lpstr>
      <vt:lpstr>Devoir + infinitif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Ch. 8</dc:title>
  <dc:creator>Devan Baty</dc:creator>
  <cp:lastModifiedBy>Devan Baty</cp:lastModifiedBy>
  <cp:revision>17</cp:revision>
  <dcterms:created xsi:type="dcterms:W3CDTF">2011-02-21T14:28:25Z</dcterms:created>
  <dcterms:modified xsi:type="dcterms:W3CDTF">2013-03-12T00:47:56Z</dcterms:modified>
</cp:coreProperties>
</file>