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7" r:id="rId2"/>
    <p:sldId id="262" r:id="rId3"/>
  </p:sldIdLst>
  <p:sldSz cx="9144000" cy="5143500" type="screen16x9"/>
  <p:notesSz cx="6858000" cy="9144000"/>
  <p:embeddedFontLst>
    <p:embeddedFont>
      <p:font typeface="Lexend Exa" panose="020B0604020202020204" charset="0"/>
      <p:regular r:id="rId5"/>
      <p:bold r:id="rId6"/>
    </p:embeddedFont>
    <p:embeddedFont>
      <p:font typeface="Lexend Exa Medium" panose="020B0604020202020204" charset="0"/>
      <p:regular r:id="rId7"/>
      <p:bold r:id="rId8"/>
    </p:embeddedFont>
    <p:embeddedFont>
      <p:font typeface="Nunito" panose="020B0604020202020204" charset="0"/>
      <p:regular r:id="rId9"/>
      <p:bold r:id="rId10"/>
      <p:italic r:id="rId11"/>
      <p:boldItalic r:id="rId12"/>
    </p:embeddedFont>
    <p:embeddedFont>
      <p:font typeface="Teachers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rrine Neville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27AC33F-DEFE-4436-BC47-9E06D1904CD5}">
  <a:tblStyle styleId="{227AC33F-DEFE-4436-BC47-9E06D1904CD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4-29T17:53:52.816" idx="1">
    <p:pos x="557" y="106"/>
    <p:text>day 1 model
day 2 see video connections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1e7143c10f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1e7143c10f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3ed1bc3f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3ed1bc3f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microsoft.com/office/2007/relationships/media" Target="../media/media2.mp4"/><Relationship Id="rId7" Type="http://schemas.openxmlformats.org/officeDocument/2006/relationships/slideLayout" Target="../slideLayouts/slideLayout3.xml"/><Relationship Id="rId12" Type="http://schemas.openxmlformats.org/officeDocument/2006/relationships/comments" Target="../comments/commen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3.png"/><Relationship Id="rId5" Type="http://schemas.microsoft.com/office/2007/relationships/media" Target="../media/media3.mp4"/><Relationship Id="rId10" Type="http://schemas.openxmlformats.org/officeDocument/2006/relationships/image" Target="../media/image2.png"/><Relationship Id="rId4" Type="http://schemas.openxmlformats.org/officeDocument/2006/relationships/video" Target="../media/media2.mp4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4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33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 dirty="0"/>
              <a:t>Lesson</a:t>
            </a:r>
            <a:endParaRPr sz="51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 dirty="0"/>
              <a:t>For </a:t>
            </a:r>
            <a:endParaRPr sz="51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 dirty="0"/>
              <a:t>Unit 1: Day 1</a:t>
            </a:r>
            <a:endParaRPr sz="51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Personal Identification </a:t>
            </a:r>
            <a:endParaRPr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"/>
          <p:cNvSpPr txBox="1">
            <a:spLocks noGrp="1"/>
          </p:cNvSpPr>
          <p:nvPr>
            <p:ph type="title"/>
          </p:nvPr>
        </p:nvSpPr>
        <p:spPr>
          <a:xfrm>
            <a:off x="885450" y="169550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highlight>
                  <a:srgbClr val="FFFF00"/>
                </a:highlight>
                <a:latin typeface="Lexend Exa"/>
                <a:ea typeface="Lexend Exa"/>
                <a:cs typeface="Lexend Exa"/>
                <a:sym typeface="Lexend Exa"/>
              </a:rPr>
              <a:t>SOUNDS</a:t>
            </a:r>
            <a:endParaRPr sz="4500" b="1" u="sng">
              <a:highlight>
                <a:srgbClr val="FFFF00"/>
              </a:highlight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75" name="Google Shape;175;p19"/>
          <p:cNvGraphicFramePr/>
          <p:nvPr>
            <p:extLst>
              <p:ext uri="{D42A27DB-BD31-4B8C-83A1-F6EECF244321}">
                <p14:modId xmlns:p14="http://schemas.microsoft.com/office/powerpoint/2010/main" val="3734345447"/>
              </p:ext>
            </p:extLst>
          </p:nvPr>
        </p:nvGraphicFramePr>
        <p:xfrm>
          <a:off x="125188" y="1013750"/>
          <a:ext cx="8790000" cy="901525"/>
        </p:xfrm>
        <a:graphic>
          <a:graphicData uri="http://schemas.openxmlformats.org/drawingml/2006/table">
            <a:tbl>
              <a:tblPr>
                <a:noFill/>
                <a:tableStyleId>{227AC33F-DEFE-4436-BC47-9E06D1904CD5}</a:tableStyleId>
              </a:tblPr>
              <a:tblGrid>
                <a:gridCol w="29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ID C</a:t>
                      </a:r>
                      <a:r>
                        <a:rPr lang="en" sz="3300" dirty="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ar</a:t>
                      </a:r>
                      <a:r>
                        <a:rPr lang="en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Addr</a:t>
                      </a:r>
                      <a:r>
                        <a:rPr lang="en" sz="3300" dirty="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</a:t>
                      </a:r>
                      <a:r>
                        <a:rPr lang="en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ss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Passp</a:t>
                      </a:r>
                      <a:r>
                        <a:rPr lang="en" sz="3300" dirty="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or</a:t>
                      </a:r>
                      <a:r>
                        <a:rPr lang="en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id card">
            <a:hlinkClick r:id="" action="ppaction://media"/>
            <a:extLst>
              <a:ext uri="{FF2B5EF4-FFF2-40B4-BE49-F238E27FC236}">
                <a16:creationId xmlns:a16="http://schemas.microsoft.com/office/drawing/2014/main" id="{211DEBD6-59BA-4E93-AF57-D07ACBFA4D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48397" y="1013750"/>
            <a:ext cx="1171050" cy="658716"/>
          </a:xfrm>
          <a:prstGeom prst="rect">
            <a:avLst/>
          </a:prstGeom>
        </p:spPr>
      </p:pic>
      <p:pic>
        <p:nvPicPr>
          <p:cNvPr id="9" name="address">
            <a:hlinkClick r:id="" action="ppaction://media"/>
            <a:extLst>
              <a:ext uri="{FF2B5EF4-FFF2-40B4-BE49-F238E27FC236}">
                <a16:creationId xmlns:a16="http://schemas.microsoft.com/office/drawing/2014/main" id="{637E94A1-B507-4625-8B3B-8D8DC417F0B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90625" y="1247817"/>
            <a:ext cx="1226692" cy="690014"/>
          </a:xfrm>
          <a:prstGeom prst="rect">
            <a:avLst/>
          </a:prstGeom>
        </p:spPr>
      </p:pic>
      <p:pic>
        <p:nvPicPr>
          <p:cNvPr id="10" name="PASSPORT ">
            <a:hlinkClick r:id="" action="ppaction://media"/>
            <a:extLst>
              <a:ext uri="{FF2B5EF4-FFF2-40B4-BE49-F238E27FC236}">
                <a16:creationId xmlns:a16="http://schemas.microsoft.com/office/drawing/2014/main" id="{0645D235-9058-4C25-A539-44317DBF4704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688495" y="1259946"/>
            <a:ext cx="923614" cy="519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7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7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14</Words>
  <Application>Microsoft Office PowerPoint</Application>
  <PresentationFormat>On-screen Show (16:9)</PresentationFormat>
  <Paragraphs>8</Paragraphs>
  <Slides>2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Lexend Exa</vt:lpstr>
      <vt:lpstr>Arial</vt:lpstr>
      <vt:lpstr>Teachers</vt:lpstr>
      <vt:lpstr>Lexend Exa Medium</vt:lpstr>
      <vt:lpstr>Nunito</vt:lpstr>
      <vt:lpstr>Shift</vt:lpstr>
      <vt:lpstr>Lesson For  Unit 1: Day 1 Personal Identification  </vt:lpstr>
      <vt:lpstr>SOUNDS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Need</dc:title>
  <dc:creator>Corrine Neville</dc:creator>
  <cp:lastModifiedBy>Corrine Neville</cp:lastModifiedBy>
  <cp:revision>13</cp:revision>
  <dcterms:modified xsi:type="dcterms:W3CDTF">2025-05-08T17:11:27Z</dcterms:modified>
</cp:coreProperties>
</file>