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0" r:id="rId5"/>
    <p:sldId id="259" r:id="rId6"/>
    <p:sldId id="258" r:id="rId7"/>
    <p:sldId id="267" r:id="rId8"/>
    <p:sldId id="262" r:id="rId9"/>
    <p:sldId id="263" r:id="rId10"/>
    <p:sldId id="265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79" autoAdjust="0"/>
    <p:restoredTop sz="94660"/>
  </p:normalViewPr>
  <p:slideViewPr>
    <p:cSldViewPr>
      <p:cViewPr>
        <p:scale>
          <a:sx n="118" d="100"/>
          <a:sy n="118" d="100"/>
        </p:scale>
        <p:origin x="-7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484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3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768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49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028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6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11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8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50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41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9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4E999-06E5-4F27-948E-CF66F23B2D09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65816-E931-429C-9701-1604248F5E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4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Ch</a:t>
            </a:r>
            <a:r>
              <a:rPr lang="en-US" dirty="0" smtClean="0"/>
              <a:t> 5, </a:t>
            </a:r>
            <a:r>
              <a:rPr lang="en-US" i="1" dirty="0" smtClean="0"/>
              <a:t>Chez Nous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la </a:t>
            </a:r>
            <a:r>
              <a:rPr lang="en-US" dirty="0" err="1" smtClean="0"/>
              <a:t>boulangerie-pâtisserie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851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44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Bittersweet</a:t>
            </a:r>
            <a:r>
              <a:rPr lang="en-US" dirty="0" smtClean="0"/>
              <a:t>, </a:t>
            </a:r>
            <a:r>
              <a:rPr lang="en-US" dirty="0" err="1" smtClean="0"/>
              <a:t>boulangerie-pâtisserie</a:t>
            </a:r>
            <a:r>
              <a:rPr lang="en-US" dirty="0" smtClean="0"/>
              <a:t> </a:t>
            </a:r>
            <a:r>
              <a:rPr lang="en-US" dirty="0" err="1" smtClean="0"/>
              <a:t>française</a:t>
            </a:r>
            <a:r>
              <a:rPr lang="en-US" dirty="0" smtClean="0"/>
              <a:t> à Chicago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3" r="1257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806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À la </a:t>
            </a:r>
            <a:r>
              <a:rPr lang="en-US" dirty="0" err="1" smtClean="0"/>
              <a:t>boulangerie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45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27" y="4495800"/>
            <a:ext cx="2466975" cy="1847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391025"/>
            <a:ext cx="2476500" cy="1847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495800"/>
            <a:ext cx="261937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91789"/>
            <a:ext cx="4569922" cy="34269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49238"/>
            <a:ext cx="2619375" cy="1905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804563"/>
            <a:ext cx="1725930" cy="14401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7827" y="6343650"/>
            <a:ext cx="2236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 pain au </a:t>
            </a:r>
            <a:r>
              <a:rPr lang="en-US" dirty="0" err="1" smtClean="0"/>
              <a:t>chocolat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29000" y="634365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 </a:t>
            </a:r>
            <a:r>
              <a:rPr lang="en-US" dirty="0" err="1" smtClean="0"/>
              <a:t>viennoiseries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00800" y="6343650"/>
            <a:ext cx="2009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 </a:t>
            </a:r>
            <a:r>
              <a:rPr lang="en-US" dirty="0" err="1" smtClean="0"/>
              <a:t>petits</a:t>
            </a:r>
            <a:r>
              <a:rPr lang="en-US" dirty="0" smtClean="0"/>
              <a:t> pains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3400" y="38862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Le </a:t>
            </a:r>
            <a:r>
              <a:rPr lang="en-US" dirty="0" err="1" smtClean="0"/>
              <a:t>meilleur</a:t>
            </a:r>
            <a:r>
              <a:rPr lang="en-US" dirty="0" smtClean="0"/>
              <a:t> croissant de ma vie!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105400" y="24384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Poilâne</a:t>
            </a:r>
            <a:r>
              <a:rPr lang="en-US" dirty="0" smtClean="0"/>
              <a:t>; la </a:t>
            </a:r>
            <a:r>
              <a:rPr lang="en-US" dirty="0" err="1" smtClean="0"/>
              <a:t>meilleure</a:t>
            </a:r>
            <a:r>
              <a:rPr lang="en-US" dirty="0" smtClean="0"/>
              <a:t> </a:t>
            </a:r>
            <a:r>
              <a:rPr lang="en-US" dirty="0" err="1" smtClean="0"/>
              <a:t>boulangerie</a:t>
            </a:r>
            <a:r>
              <a:rPr lang="en-US" dirty="0" smtClean="0"/>
              <a:t> de Paris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311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pain de </a:t>
            </a:r>
            <a:r>
              <a:rPr lang="en-US" dirty="0" err="1" smtClean="0"/>
              <a:t>campagne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2288" y="615423"/>
            <a:ext cx="5486400" cy="410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3634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Une</a:t>
            </a:r>
            <a:r>
              <a:rPr lang="en-US" dirty="0" smtClean="0"/>
              <a:t> baguette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4875" b="24875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8390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Pain de </a:t>
            </a:r>
            <a:r>
              <a:rPr lang="en-US" dirty="0" err="1" smtClean="0"/>
              <a:t>mie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9762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À la </a:t>
            </a:r>
            <a:r>
              <a:rPr lang="en-US" dirty="0" err="1" smtClean="0"/>
              <a:t>pâtisserie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6096000"/>
            <a:ext cx="434340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 </a:t>
            </a:r>
            <a:r>
              <a:rPr lang="en-US" dirty="0" err="1" smtClean="0"/>
              <a:t>fils</a:t>
            </a:r>
            <a:r>
              <a:rPr lang="en-US" dirty="0" smtClean="0"/>
              <a:t> de la prof---Chez Gérard </a:t>
            </a:r>
            <a:r>
              <a:rPr lang="en-US" dirty="0" err="1" smtClean="0"/>
              <a:t>Mulot</a:t>
            </a:r>
            <a:r>
              <a:rPr lang="en-US" dirty="0"/>
              <a:t> </a:t>
            </a:r>
            <a:r>
              <a:rPr lang="en-US" dirty="0" smtClean="0"/>
              <a:t>à Paris!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362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8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63</Words>
  <Application>Microsoft Office PowerPoint</Application>
  <PresentationFormat>On-screen Show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Ch 5, Chez Nous</vt:lpstr>
      <vt:lpstr>À la boulangerie</vt:lpstr>
      <vt:lpstr>PowerPoint Presentation</vt:lpstr>
      <vt:lpstr>pain de campagne</vt:lpstr>
      <vt:lpstr>Une baguette</vt:lpstr>
      <vt:lpstr>Pain de mie</vt:lpstr>
      <vt:lpstr>À la pâtisserie</vt:lpstr>
      <vt:lpstr>PowerPoint Presentation</vt:lpstr>
      <vt:lpstr>PowerPoint Presentation</vt:lpstr>
      <vt:lpstr>PowerPoint Presentation</vt:lpstr>
      <vt:lpstr>Bittersweet, boulangerie-pâtisserie française à Chicago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 5, Chez Nous</dc:title>
  <dc:creator>Devan Baty</dc:creator>
  <cp:lastModifiedBy>Devan Baty</cp:lastModifiedBy>
  <cp:revision>8</cp:revision>
  <dcterms:created xsi:type="dcterms:W3CDTF">2013-03-09T23:15:26Z</dcterms:created>
  <dcterms:modified xsi:type="dcterms:W3CDTF">2018-02-15T01:28:31Z</dcterms:modified>
</cp:coreProperties>
</file>