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98" r:id="rId4"/>
    <p:sldId id="299" r:id="rId5"/>
    <p:sldId id="300" r:id="rId6"/>
    <p:sldId id="269" r:id="rId7"/>
    <p:sldId id="270" r:id="rId8"/>
    <p:sldId id="303" r:id="rId9"/>
    <p:sldId id="301" r:id="rId10"/>
    <p:sldId id="302" r:id="rId11"/>
    <p:sldId id="305" r:id="rId12"/>
    <p:sldId id="304" r:id="rId13"/>
    <p:sldId id="306" r:id="rId14"/>
    <p:sldId id="297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8" r:id="rId25"/>
    <p:sldId id="316" r:id="rId26"/>
    <p:sldId id="317" r:id="rId27"/>
    <p:sldId id="319" r:id="rId28"/>
    <p:sldId id="320" r:id="rId29"/>
    <p:sldId id="321" r:id="rId30"/>
    <p:sldId id="322" r:id="rId31"/>
    <p:sldId id="32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EE3B-F173-4222-9AC6-72FE322BD88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E4212-9C2C-4FF0-8F87-CCF1E495A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3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 attention to units. Sometimes you can solve a problem just by knowing the units you have and the units you need.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590758-5B4B-4828-9049-8A9E1E56F9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49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Lab after today should be problems to find forces using friction and springs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6E4212-9C2C-4FF0-8F87-CCF1E495A1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0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E1C33-5E8D-4204-8116-F67750814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5AD91-0ABD-4763-BF6D-CDEF69C26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36387-4FB2-45B8-8A45-8334B0BB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C9264-70E8-4216-88C6-02DB6422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6CB0C-61FC-410D-BBD0-078AE8A5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5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6437C-7618-45D8-9AF7-79908BA8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B4341-8E87-41B7-91FD-00E0F7461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091E8-FE15-4922-97C3-8E1DFC5AA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C7CE6-7FCF-4644-BEED-D316B57D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42DBE-BB68-4628-B47F-604CF1F84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0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6A3A4A-51FE-447D-82AE-165618521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7C17E-870D-4FDE-9B71-61A6CFE81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59EB4-5368-45F1-9D39-107344E3D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0686A-6B35-4663-B0C7-7C561F89E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7FD3C-EB19-4909-A93F-2784F056F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8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64AC-81E3-4B5A-9615-1F31B303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1D8D3-1D8A-48E3-A218-637056BAC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7079-DBDD-40F5-95B9-FEA63A24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0D2AE-B645-491F-B238-DC7C9AF0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7F9C7-4343-46DA-96CD-034CDC07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2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E8A32-9E1B-4FED-AD88-D79E490C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BBCE2-CFD2-4904-AE4F-F8AF5748F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E8B6F-0188-4313-99A2-6533CADB3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2F748-F66F-43F2-9FDB-33638DC3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903EA-7E1E-497A-9981-DADDBF29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BF56D-4505-4161-80B2-A407D314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4584C-EE33-4D65-B4F3-006E861E2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6791A7-C66C-4895-AF5F-B01963D0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5E29A-14A4-4948-B27C-DCE0B434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7C08D-DFD4-4E42-9984-56CCC643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64FC9-4239-4FD0-AE38-84A85AA6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13B-85BD-49E0-8B2C-763C1526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F20E7-42CF-4938-B090-DF15DCF4F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BC5FE-F57B-4E36-AB20-200D2C4ED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6247A3-9103-4DF1-8424-BB341712F4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6EE62D-C902-4173-8CCB-3F49E96279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A1C58-5C49-4D43-8048-86731F1C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10BB6F-28EB-4A37-B2AE-B20BF955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D01302-C050-48AA-B31D-1180D319C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3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3BBEF-A6F1-460A-AFA9-570459C2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674424-9F4B-46A3-9A12-9AFD95EE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682C56-C720-404B-B2A8-1CD91301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3E37B1-496C-43B8-8FE6-F6145AA5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DD579-8477-4710-97B1-ABF911CF8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E44F4F-6578-46C4-986B-2F221937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C9149-D46D-4DDE-A8A0-250B803FF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14F4-BC9D-4470-9C67-F0A7369C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E95A7-8F97-454C-87CC-08FA66327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9249AA-4FC8-4E49-80B2-7839DCDEB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DC7B7-0248-4D38-9D95-5705E66A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7F4DE-7EFC-4054-AD3D-99DD2715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3DD1B-4003-4010-85AD-A69D6F231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8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7C52-D7B3-4BEF-9DB7-15DCE61C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2534CC-830E-4818-8A9F-90AB7DBBD4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D4269-1499-428A-881F-61797E904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DEC1F2-3855-47A5-9CE6-EFE66FBD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56235-B05D-4DEE-8752-1963B49A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5A5BC-CC25-447D-8C35-66AB0192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D27EE1-9B4B-4D7B-9D81-25B7F3149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0C3D2-20C2-4917-94AD-2B4131238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A4B88-86A2-422A-9C4F-117FC3CC8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C04AC-9998-406D-961C-28C494D769A0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A5DFE-D61F-4792-BFD0-48A5C2564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682E9-6AAA-4AFB-B04B-C6182CE427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46236-7035-4AB5-8F2A-BD43DDD7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4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912C2-CF28-4CA7-978E-7DE077A39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Beihua</a:t>
            </a:r>
            <a:r>
              <a:rPr lang="en-US" dirty="0"/>
              <a:t> University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4E33F-62E1-4EE6-ACD8-455BADB48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Physics 1</a:t>
            </a:r>
          </a:p>
          <a:p>
            <a:r>
              <a:rPr lang="en-US" dirty="0"/>
              <a:t>Day 1</a:t>
            </a:r>
          </a:p>
        </p:txBody>
      </p:sp>
    </p:spTree>
    <p:extLst>
      <p:ext uri="{BB962C8B-B14F-4D97-AF65-F5344CB8AC3E}">
        <p14:creationId xmlns:p14="http://schemas.microsoft.com/office/powerpoint/2010/main" val="2077404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D2516-D350-423A-996E-30E6E990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504BC-6B3F-467A-A40A-ABBF3AC80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53CD1D-1D83-4DB8-AB29-DCC634BB0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84746"/>
            <a:ext cx="10616738" cy="272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19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5D09-AD30-4686-BD33-0A92A321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353BD-AC2C-415C-B55F-4F34669F7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A9DFD8-DE2C-4990-ACA6-920EEE8E4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167" y="45008"/>
            <a:ext cx="9127375" cy="678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074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7907-0240-4916-938E-BCD2E61A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Your Own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6129B0-3729-413D-AB04-0163D1043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9498" y="2202873"/>
            <a:ext cx="9717822" cy="200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60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4432C-9D8C-4D7A-8227-10DDF9C1A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about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0585F-5043-48E4-8E62-A3DE18D0C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Sometimes it is possible to solve problems just through their dimensions</a:t>
            </a:r>
          </a:p>
          <a:p>
            <a:endParaRPr lang="en-US" dirty="0"/>
          </a:p>
          <a:p>
            <a:r>
              <a:rPr lang="en-US" dirty="0"/>
              <a:t>You can also only add and subtract numbers that have the same dimensions</a:t>
            </a:r>
          </a:p>
          <a:p>
            <a:endParaRPr lang="en-US" dirty="0"/>
          </a:p>
          <a:p>
            <a:r>
              <a:rPr lang="en-US" dirty="0"/>
              <a:t>Keep your units as a means to </a:t>
            </a:r>
          </a:p>
          <a:p>
            <a:pPr lvl="1"/>
            <a:r>
              <a:rPr lang="en-US" dirty="0"/>
              <a:t>Double check your answer</a:t>
            </a:r>
          </a:p>
          <a:p>
            <a:pPr lvl="1"/>
            <a:r>
              <a:rPr lang="en-US" dirty="0"/>
              <a:t>Help you visualize and solve</a:t>
            </a:r>
          </a:p>
        </p:txBody>
      </p:sp>
    </p:spTree>
    <p:extLst>
      <p:ext uri="{BB962C8B-B14F-4D97-AF65-F5344CB8AC3E}">
        <p14:creationId xmlns:p14="http://schemas.microsoft.com/office/powerpoint/2010/main" val="2468199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486C20-FE20-45E8-82C7-F713FE927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C529AE-2B76-45D6-B97D-0FF506B53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C108C1E-6C51-4970-BE20-5A8313023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You have to make sure that you are only adding/subtracting terms that are in the same units</a:t>
            </a:r>
          </a:p>
          <a:p>
            <a:endParaRPr lang="en-US" sz="2400" dirty="0"/>
          </a:p>
          <a:p>
            <a:r>
              <a:rPr lang="en-US" sz="2400" dirty="0"/>
              <a:t>In general, you will want to make sure that you do problems in their base standard unit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AB9D43-824A-462A-B7D4-594437071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842" y="135807"/>
            <a:ext cx="7013388" cy="657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5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6D638E-C056-4150-8CD4-BC1F4B098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B1BC8-65AE-406B-9D6A-55B4906DD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these three problems and check your answer with a friend</a:t>
            </a:r>
          </a:p>
          <a:p>
            <a:r>
              <a:rPr lang="en-US" dirty="0"/>
              <a:t>You will be called on at random to give your answer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4C6CF7-840F-490C-BA4E-4F44362AA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92" y="3277929"/>
            <a:ext cx="10657308" cy="249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541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3050E-D92D-4ABA-89C7-71516CDEC2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92401-0CC1-4467-8BED-193C96C84D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63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8770E-167B-4734-88FD-2E444DC6D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Force?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531FD-D453-4DB1-9829-456163343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define first on your own. You have 1 minute, write down as best you can in </a:t>
            </a:r>
            <a:r>
              <a:rPr lang="en-US" dirty="0" err="1"/>
              <a:t>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610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69B29-5933-435E-AAF5-40D468E75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B0106-FBFD-4421-98E2-1A095E69A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force is a push or pull on an object that has the potential to cause acceleration</a:t>
            </a:r>
          </a:p>
          <a:p>
            <a:endParaRPr lang="en-US" dirty="0"/>
          </a:p>
          <a:p>
            <a:r>
              <a:rPr lang="en-US" dirty="0"/>
              <a:t>Currently, you are feeling several forces. The acceleration of gravity is pulling you to your chair with your weight. The chair is then exerting a force back onto you to keep you still</a:t>
            </a:r>
          </a:p>
          <a:p>
            <a:endParaRPr lang="en-US" dirty="0"/>
          </a:p>
          <a:p>
            <a:r>
              <a:rPr lang="en-US" dirty="0"/>
              <a:t>Everything around us is currently being subjected to forces and moves according to Newton’s Laws of Motion</a:t>
            </a:r>
          </a:p>
        </p:txBody>
      </p:sp>
    </p:spTree>
    <p:extLst>
      <p:ext uri="{BB962C8B-B14F-4D97-AF65-F5344CB8AC3E}">
        <p14:creationId xmlns:p14="http://schemas.microsoft.com/office/powerpoint/2010/main" val="1852203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0A1A4-5802-4D90-9CEA-B82F07B8A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Laws of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1D203-0EFE-48C2-86AD-ECEB055D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Isaac Newton was the first person to define gravity, from his work with gravity, he carefully studied how and why matter moves</a:t>
            </a:r>
          </a:p>
          <a:p>
            <a:endParaRPr lang="en-US" dirty="0"/>
          </a:p>
          <a:p>
            <a:r>
              <a:rPr lang="en-US" dirty="0"/>
              <a:t>He then created the 3 laws of motion that we still use in Physics today</a:t>
            </a:r>
          </a:p>
        </p:txBody>
      </p:sp>
    </p:spTree>
    <p:extLst>
      <p:ext uri="{BB962C8B-B14F-4D97-AF65-F5344CB8AC3E}">
        <p14:creationId xmlns:p14="http://schemas.microsoft.com/office/powerpoint/2010/main" val="260219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F8FC1-9DAE-4D6A-96E8-08671F0C7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Physics?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66317-2910-467F-9098-77A49A0E4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Physics is the scientific study of matter, especially its motion and behavior through space and time</a:t>
            </a:r>
          </a:p>
          <a:p>
            <a:endParaRPr lang="en-US" dirty="0"/>
          </a:p>
          <a:p>
            <a:r>
              <a:rPr lang="en-US" dirty="0"/>
              <a:t>It tells us how things work so that we can better modify them and predict the behavior</a:t>
            </a:r>
          </a:p>
          <a:p>
            <a:endParaRPr lang="en-US" dirty="0"/>
          </a:p>
          <a:p>
            <a:r>
              <a:rPr lang="en-US" dirty="0"/>
              <a:t>In this class, we will be working mostly with Mechanics which is how forces create motion on the human level</a:t>
            </a:r>
          </a:p>
        </p:txBody>
      </p:sp>
    </p:spTree>
    <p:extLst>
      <p:ext uri="{BB962C8B-B14F-4D97-AF65-F5344CB8AC3E}">
        <p14:creationId xmlns:p14="http://schemas.microsoft.com/office/powerpoint/2010/main" val="206390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7FD2-9E30-41C1-929A-D77B88A5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First Law of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885DF-7F7A-4723-98D9-A3E44F4A8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Newton’s first law of motion</a:t>
            </a:r>
            <a:r>
              <a:rPr lang="en-US" dirty="0"/>
              <a:t> is that an object’s </a:t>
            </a:r>
            <a:r>
              <a:rPr lang="en-US" b="1" dirty="0"/>
              <a:t>inertia</a:t>
            </a:r>
            <a:r>
              <a:rPr lang="en-US" dirty="0"/>
              <a:t> will not change unless acted upon by an external force. In simple terms, an object at rest or constant motion will stay in that state unless pushed/pulled by something outside of it.</a:t>
            </a:r>
          </a:p>
          <a:p>
            <a:r>
              <a:rPr lang="en-US" b="1" dirty="0"/>
              <a:t>Inertia</a:t>
            </a:r>
            <a:r>
              <a:rPr lang="en-US" dirty="0"/>
              <a:t> is an object’s state of being (either a constant velocity or still)</a:t>
            </a:r>
          </a:p>
          <a:p>
            <a:endParaRPr lang="en-US" dirty="0"/>
          </a:p>
          <a:p>
            <a:r>
              <a:rPr lang="en-US" dirty="0"/>
              <a:t>Logically, you know this. If you put a book on a table, what do you expect to occur? IT WILL STAY THERE! (Until someone moves it)</a:t>
            </a:r>
          </a:p>
          <a:p>
            <a:r>
              <a:rPr lang="en-US" dirty="0"/>
              <a:t>Inertia describes how objects stay at rest or constant motion</a:t>
            </a:r>
          </a:p>
        </p:txBody>
      </p:sp>
    </p:spTree>
    <p:extLst>
      <p:ext uri="{BB962C8B-B14F-4D97-AF65-F5344CB8AC3E}">
        <p14:creationId xmlns:p14="http://schemas.microsoft.com/office/powerpoint/2010/main" val="1104334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442D7-0C52-4F67-856E-F46218358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Second Law of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DB888-D8AE-4A3B-A8E2-E30015188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Newton’s second law of motion </a:t>
            </a:r>
            <a:r>
              <a:rPr lang="en-US" dirty="0"/>
              <a:t>states that the net external force on an object is equal to the mass of the object times by the acceleration the force creates, or a force is equal to the change in an object’s momentum. </a:t>
            </a:r>
          </a:p>
          <a:p>
            <a:r>
              <a:rPr lang="en-US" dirty="0"/>
              <a:t>In simple words, if an object stays in its inertia, then the net forces are equal to zero. </a:t>
            </a:r>
          </a:p>
          <a:p>
            <a:r>
              <a:rPr lang="en-US" dirty="0"/>
              <a:t>If an object begins to accelerate (either start to move or change its speed/direction), then the force that has caused the acceleration is equal to the mass of the object times the acceleration that occurs. </a:t>
            </a:r>
          </a:p>
        </p:txBody>
      </p:sp>
    </p:spTree>
    <p:extLst>
      <p:ext uri="{BB962C8B-B14F-4D97-AF65-F5344CB8AC3E}">
        <p14:creationId xmlns:p14="http://schemas.microsoft.com/office/powerpoint/2010/main" val="3469128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1384-C85F-4069-AD3E-22842C88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Third Law of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B2C8E-7AF6-47B0-8CA4-F1B69A97F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Newton’s third law of motion</a:t>
            </a:r>
            <a:r>
              <a:rPr lang="en-US" dirty="0"/>
              <a:t> states that forces happen in equal and opposite pairs. In other words, when you push on something, it pushes back on you. </a:t>
            </a:r>
          </a:p>
          <a:p>
            <a:r>
              <a:rPr lang="en-US" dirty="0"/>
              <a:t>Think about sitting perfectly still in a chair, your weight is pushing down into the chair and the chair is pushing back against you in the equal and opposite manner. </a:t>
            </a:r>
          </a:p>
          <a:p>
            <a:r>
              <a:rPr lang="en-US" dirty="0"/>
              <a:t>If the chair suddenly supported less than your weight, you would fall through it and accelerate to the ground. If the chair suddenly had a force more than your weight, you would be launched off of the chair like a spring.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8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D84CA-1A65-4E6D-9975-FBDD0ADE8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07482-19CB-41B2-A530-8F02162B7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Mechanics models what we already know of the world and these rules are intuitive (you can reason them)</a:t>
            </a:r>
          </a:p>
          <a:p>
            <a:r>
              <a:rPr lang="en-US" dirty="0"/>
              <a:t>You intuitively know that a cup will stay on the table until moved (first law)</a:t>
            </a:r>
          </a:p>
          <a:p>
            <a:r>
              <a:rPr lang="en-US" dirty="0"/>
              <a:t>You know that you have to shove a box hard to get it to move and that you shove harder for heavier boxes (second law)</a:t>
            </a:r>
          </a:p>
          <a:p>
            <a:r>
              <a:rPr lang="en-US" dirty="0"/>
              <a:t>You know that a chair is pushing back on you the same amount as your weight (third law)</a:t>
            </a:r>
          </a:p>
        </p:txBody>
      </p:sp>
    </p:spTree>
    <p:extLst>
      <p:ext uri="{BB962C8B-B14F-4D97-AF65-F5344CB8AC3E}">
        <p14:creationId xmlns:p14="http://schemas.microsoft.com/office/powerpoint/2010/main" val="614622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55ED-405E-40FC-AA5B-D2D038CE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Newton’s First Law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1ACD9-135A-44E3-A8B3-BEAB789FD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Newton’s First Law, the sum of all of the forces acting on a system are equal to the mass of the system times by the acceleration of the system</a:t>
                </a:r>
              </a:p>
              <a:p>
                <a:endParaRPr lang="en-US" dirty="0"/>
              </a:p>
              <a:p>
                <a:r>
                  <a:rPr lang="en-US" dirty="0"/>
                  <a:t>We write the summary equation like so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When we are solving simple mechanics problems, it is important to show what portion of the system we are interested in and sketching appropriately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1ACD9-135A-44E3-A8B3-BEAB789FD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868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D60DA-F78C-4B8D-A35F-167E408F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Free-Body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71910-4442-4CB2-B557-12FC63C36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Free-body diagrams are simple drawings that highlight the area of interest and show all of the forces happening</a:t>
            </a:r>
          </a:p>
          <a:p>
            <a:endParaRPr lang="en-US" dirty="0"/>
          </a:p>
          <a:p>
            <a:r>
              <a:rPr lang="en-US" dirty="0"/>
              <a:t>It is important when solving a physics problem to draw a correct FBD that highlights only what you are interested in</a:t>
            </a:r>
          </a:p>
          <a:p>
            <a:endParaRPr lang="en-US" dirty="0"/>
          </a:p>
          <a:p>
            <a:r>
              <a:rPr lang="en-US" dirty="0"/>
              <a:t>A good FBD will solve the problem for you</a:t>
            </a:r>
          </a:p>
        </p:txBody>
      </p:sp>
    </p:spTree>
    <p:extLst>
      <p:ext uri="{BB962C8B-B14F-4D97-AF65-F5344CB8AC3E}">
        <p14:creationId xmlns:p14="http://schemas.microsoft.com/office/powerpoint/2010/main" val="2593268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3E27D-9AEE-4ACE-B9A8-A4268727E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Forces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59DAB-C6D9-4B81-9A26-37D40F93B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Weight – caused by gravity*mass, always pointed down</a:t>
            </a:r>
          </a:p>
          <a:p>
            <a:endParaRPr lang="en-US" dirty="0"/>
          </a:p>
          <a:p>
            <a:r>
              <a:rPr lang="en-US" dirty="0"/>
              <a:t>Cable – Always a pulling/tension force</a:t>
            </a:r>
          </a:p>
          <a:p>
            <a:endParaRPr lang="en-US" dirty="0"/>
          </a:p>
          <a:p>
            <a:r>
              <a:rPr lang="en-US" dirty="0"/>
              <a:t>Normal force – the supporting force of a surface on a body (keeps it from falling through) (called N)</a:t>
            </a:r>
          </a:p>
          <a:p>
            <a:endParaRPr lang="en-US" dirty="0"/>
          </a:p>
          <a:p>
            <a:r>
              <a:rPr lang="en-US" dirty="0"/>
              <a:t>Spring – Determined by the k value (resistance to deformation) of the spring multiplied by the distance the spring is stretched F = k</a:t>
            </a:r>
            <a:r>
              <a:rPr lang="el-GR" dirty="0"/>
              <a:t>Δ</a:t>
            </a:r>
            <a:r>
              <a:rPr lang="en-US" dirty="0"/>
              <a:t>x</a:t>
            </a:r>
          </a:p>
          <a:p>
            <a:endParaRPr lang="en-US" dirty="0"/>
          </a:p>
          <a:p>
            <a:r>
              <a:rPr lang="en-US" dirty="0"/>
              <a:t>Friction – determined by the coefficient of friction and the mass of the object.</a:t>
            </a:r>
            <a:br>
              <a:rPr lang="en-US" dirty="0"/>
            </a:br>
            <a:r>
              <a:rPr lang="en-US" dirty="0"/>
              <a:t> F = </a:t>
            </a:r>
            <a:r>
              <a:rPr lang="el-GR" dirty="0"/>
              <a:t>μ</a:t>
            </a:r>
            <a:r>
              <a:rPr lang="en-US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4412967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EED78-304F-4861-8260-DF4119606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22858-B06B-4653-B5DF-2C2635176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Steve pushes a 7 kg box across the floor with an acceleration of 8 m/s^2, what net force is the box experiencing?</a:t>
            </a:r>
          </a:p>
          <a:p>
            <a:pPr marL="0" indent="0">
              <a:buNone/>
            </a:pPr>
            <a:endParaRPr lang="en-US" b="0" dirty="0">
              <a:effectLst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0" dirty="0">
                <a:effectLst/>
              </a:rPr>
              <a:t>Note: I said “net force”, why is that important?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806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22F7C-4FD3-4FEC-93B8-136DB1EB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E8EAF-C362-4123-BAEF-F3DBE2E71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Steve pushes a 7 kg box across the floor with an acceleration of 8 m/s^2, and the box is on a surface with a coefficient of kinetic friction of 0.3. How much force is Steve exerting on the box?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1297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8D12-913C-4ACE-BAE3-B76231F05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60D2C-19B0-49DC-BA50-D52C3E656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classes are playing tug-of-war on a massless rope that has a 5 kg bell directly in the middle. One class is pulling with 300 N of force and the other is pulling the opposite direction with 325 N of force. What acceleration is the bell experiencing?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6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1888-4FB0-4D9E-B39D-5B89DD55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Basic Sides of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B09BF-E84A-444C-A167-66E850CC0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Mechanics can be further broken down into statics and dynamics</a:t>
            </a:r>
          </a:p>
          <a:p>
            <a:endParaRPr lang="en-US" dirty="0"/>
          </a:p>
          <a:p>
            <a:r>
              <a:rPr lang="en-US" dirty="0"/>
              <a:t>Statics- mechanical systems where there is no acceleration (sum of the forces = 0)</a:t>
            </a:r>
          </a:p>
          <a:p>
            <a:endParaRPr lang="en-US" dirty="0"/>
          </a:p>
          <a:p>
            <a:r>
              <a:rPr lang="en-US" dirty="0"/>
              <a:t>Dynamics- mechanical systems where there is acceleration (sum of the forces is not 0)</a:t>
            </a:r>
          </a:p>
        </p:txBody>
      </p:sp>
    </p:spTree>
    <p:extLst>
      <p:ext uri="{BB962C8B-B14F-4D97-AF65-F5344CB8AC3E}">
        <p14:creationId xmlns:p14="http://schemas.microsoft.com/office/powerpoint/2010/main" val="19758608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14A-9BBA-414A-ACED-9CB5703A7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613B6-97AB-4EF7-BD97-8E8A317B0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A) A drag racer has a mass of 1050 kgs and has an engine capable of creating an acceleration of 35 m/s2 in a vacuum. In the real world, this creates a drag force of 1000 N. What is the net force and acceleration experienced by the drag racer?</a:t>
            </a:r>
          </a:p>
          <a:p>
            <a:endParaRPr lang="en-US" dirty="0"/>
          </a:p>
          <a:p>
            <a:r>
              <a:rPr lang="en-US" dirty="0"/>
              <a:t>B) The drag racer then reaches a max speed of 150 m/s. If the drag force remains the same, what force must the drag racer create to maintain their speed?  </a:t>
            </a:r>
          </a:p>
        </p:txBody>
      </p:sp>
    </p:spTree>
    <p:extLst>
      <p:ext uri="{BB962C8B-B14F-4D97-AF65-F5344CB8AC3E}">
        <p14:creationId xmlns:p14="http://schemas.microsoft.com/office/powerpoint/2010/main" val="31945548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327B-F435-4DCE-B07F-08B3DAEB7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E0483-6883-4708-920E-26932FD4E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tomorrow, I will have a video and activity posted for you to work through Physics more</a:t>
            </a:r>
          </a:p>
          <a:p>
            <a:endParaRPr lang="en-US" dirty="0"/>
          </a:p>
          <a:p>
            <a:r>
              <a:rPr lang="en-US" dirty="0"/>
              <a:t>I expect you to come to class on Thursday with questions about the activity and homework</a:t>
            </a:r>
          </a:p>
          <a:p>
            <a:r>
              <a:rPr lang="en-US" dirty="0"/>
              <a:t>We will start Thursday by reviewing this material </a:t>
            </a:r>
            <a:r>
              <a:rPr lang="en-US"/>
              <a:t>before moving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4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08C7-9DEC-4EAB-8E71-27A34CE2F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Quick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9CAB3-B49A-4D22-8AC8-F596F44C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not thinking about physics in your day-to-day life, you are missing out!</a:t>
            </a:r>
          </a:p>
          <a:p>
            <a:endParaRPr lang="en-US" dirty="0"/>
          </a:p>
          <a:p>
            <a:r>
              <a:rPr lang="en-US" dirty="0"/>
              <a:t>It can help you understand the world around you. How do you move heavy objects with less force? Where do you push on a box to slide it rather than knock it over? All of these things are easily answered in physics</a:t>
            </a:r>
          </a:p>
        </p:txBody>
      </p:sp>
    </p:spTree>
    <p:extLst>
      <p:ext uri="{BB962C8B-B14F-4D97-AF65-F5344CB8AC3E}">
        <p14:creationId xmlns:p14="http://schemas.microsoft.com/office/powerpoint/2010/main" val="326422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12E7C-94A0-43E2-950E-FF6704D7D4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Units and Dimensional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4754A-6EF2-44CB-8ED6-46DFA73A8A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70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2756-A3DA-4D78-8F26-52A2022C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Quantities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D1735-71E2-4D81-8551-7D9BB1944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Length – standard unit meters</a:t>
            </a:r>
          </a:p>
          <a:p>
            <a:r>
              <a:rPr lang="en-US" dirty="0"/>
              <a:t>Mass – standard unit kgs</a:t>
            </a:r>
          </a:p>
          <a:p>
            <a:r>
              <a:rPr lang="en-US" dirty="0"/>
              <a:t>Time – standard unit seconds</a:t>
            </a:r>
          </a:p>
          <a:p>
            <a:r>
              <a:rPr lang="en-US" dirty="0"/>
              <a:t>Force – derived unit, standard unit Newtons or Mass*Acceleration = kg*m/s^2</a:t>
            </a:r>
          </a:p>
          <a:p>
            <a:r>
              <a:rPr lang="en-US" dirty="0"/>
              <a:t>Weight is a Force and given by a mass times by the acceleration of gravity</a:t>
            </a:r>
          </a:p>
          <a:p>
            <a:endParaRPr lang="en-US" dirty="0"/>
          </a:p>
          <a:p>
            <a:r>
              <a:rPr lang="en-US" dirty="0"/>
              <a:t>Always check the units and make sure to standardize them for problems (SI or US)</a:t>
            </a:r>
          </a:p>
        </p:txBody>
      </p:sp>
    </p:spTree>
    <p:extLst>
      <p:ext uri="{BB962C8B-B14F-4D97-AF65-F5344CB8AC3E}">
        <p14:creationId xmlns:p14="http://schemas.microsoft.com/office/powerpoint/2010/main" val="905122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A84A90E-13FE-4A50-B476-9CCA4F319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680" y="2875911"/>
            <a:ext cx="6780474" cy="21431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44E1FD-A2F5-4A6C-ADB5-841C0AB9F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007DCA-C8D1-48F4-BA1D-FA9742E997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01" y="2017336"/>
            <a:ext cx="5156463" cy="3516198"/>
          </a:xfrm>
        </p:spPr>
      </p:pic>
    </p:spTree>
    <p:extLst>
      <p:ext uri="{BB962C8B-B14F-4D97-AF65-F5344CB8AC3E}">
        <p14:creationId xmlns:p14="http://schemas.microsoft.com/office/powerpoint/2010/main" val="3702065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538C-3D78-4CE8-B912-37DA94899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 About US and 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7834-50FB-470A-9420-29D1F84AE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US units, Force is really considered a base unit and given in pounds (</a:t>
            </a:r>
            <a:r>
              <a:rPr lang="en-US" dirty="0" err="1"/>
              <a:t>lb</a:t>
            </a:r>
            <a:r>
              <a:rPr lang="en-US" dirty="0"/>
              <a:t>), but there is not a commonly used mass unit</a:t>
            </a:r>
          </a:p>
          <a:p>
            <a:endParaRPr lang="en-US" dirty="0"/>
          </a:p>
          <a:p>
            <a:r>
              <a:rPr lang="en-US" dirty="0"/>
              <a:t>In SI units, Mass is considered the base unit and given in kilograms (kg), and Force is easily derived</a:t>
            </a:r>
          </a:p>
        </p:txBody>
      </p:sp>
    </p:spTree>
    <p:extLst>
      <p:ext uri="{BB962C8B-B14F-4D97-AF65-F5344CB8AC3E}">
        <p14:creationId xmlns:p14="http://schemas.microsoft.com/office/powerpoint/2010/main" val="3182948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F3921-547A-4863-B7C1-CA3848990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Convert Between Quantities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7B756-10D2-4D2D-AC1B-0FD92521E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98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1515</Words>
  <Application>Microsoft Office PowerPoint</Application>
  <PresentationFormat>Widescreen</PresentationFormat>
  <Paragraphs>125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Office Theme</vt:lpstr>
      <vt:lpstr>Beihua University</vt:lpstr>
      <vt:lpstr>What is Physics?</vt:lpstr>
      <vt:lpstr>Two Basic Sides of Mechanics</vt:lpstr>
      <vt:lpstr>A Quick Note</vt:lpstr>
      <vt:lpstr>Units and Dimensional Analysis</vt:lpstr>
      <vt:lpstr>Basic Quantities</vt:lpstr>
      <vt:lpstr>PowerPoint Presentation</vt:lpstr>
      <vt:lpstr>Important Note About US and SI Units</vt:lpstr>
      <vt:lpstr>How to Convert Between Quantities</vt:lpstr>
      <vt:lpstr>Practice Problem</vt:lpstr>
      <vt:lpstr>PowerPoint Presentation</vt:lpstr>
      <vt:lpstr>On Your Own</vt:lpstr>
      <vt:lpstr>Note about Dimensions</vt:lpstr>
      <vt:lpstr>PowerPoint Presentation</vt:lpstr>
      <vt:lpstr>Concept Check</vt:lpstr>
      <vt:lpstr>Forces</vt:lpstr>
      <vt:lpstr>What is a Force?</vt:lpstr>
      <vt:lpstr>Force</vt:lpstr>
      <vt:lpstr>Newton’s Laws of Motion</vt:lpstr>
      <vt:lpstr>Newton’s First Law of Motion</vt:lpstr>
      <vt:lpstr>Newton’s Second Law of Motion</vt:lpstr>
      <vt:lpstr>Newton’s Third Law of Motion</vt:lpstr>
      <vt:lpstr>Reminder</vt:lpstr>
      <vt:lpstr>Using Newton’s First Law</vt:lpstr>
      <vt:lpstr>Free-Body Diagrams</vt:lpstr>
      <vt:lpstr>Types of Forces</vt:lpstr>
      <vt:lpstr>Example 1</vt:lpstr>
      <vt:lpstr>Example 1.2</vt:lpstr>
      <vt:lpstr>Example 2</vt:lpstr>
      <vt:lpstr>Example 3</vt:lpstr>
      <vt:lpstr>Tomorrow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Beihua University</dc:title>
  <dc:creator>Danielle Grimes</dc:creator>
  <cp:lastModifiedBy>Danielle Grimes</cp:lastModifiedBy>
  <cp:revision>15</cp:revision>
  <dcterms:created xsi:type="dcterms:W3CDTF">2025-06-02T19:18:42Z</dcterms:created>
  <dcterms:modified xsi:type="dcterms:W3CDTF">2025-06-02T22:49:43Z</dcterms:modified>
</cp:coreProperties>
</file>