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8" r:id="rId3"/>
    <p:sldId id="263" r:id="rId4"/>
    <p:sldId id="280" r:id="rId5"/>
    <p:sldId id="267" r:id="rId6"/>
    <p:sldId id="269" r:id="rId7"/>
    <p:sldId id="273" r:id="rId8"/>
    <p:sldId id="258" r:id="rId9"/>
    <p:sldId id="274" r:id="rId10"/>
    <p:sldId id="277" r:id="rId11"/>
    <p:sldId id="276" r:id="rId12"/>
    <p:sldId id="259" r:id="rId13"/>
    <p:sldId id="260" r:id="rId14"/>
    <p:sldId id="261" r:id="rId15"/>
    <p:sldId id="270" r:id="rId16"/>
    <p:sldId id="271" r:id="rId17"/>
    <p:sldId id="272" r:id="rId18"/>
    <p:sldId id="275" r:id="rId19"/>
    <p:sldId id="278" r:id="rId20"/>
    <p:sldId id="26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>
        <p:scale>
          <a:sx n="77" d="100"/>
          <a:sy n="77" d="100"/>
        </p:scale>
        <p:origin x="-1176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9382-9495-47B9-B7CD-79BBA1DD639D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0376B-B661-4FA6-BDD4-E7D931DA3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47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0376B-B661-4FA6-BDD4-E7D931DA35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23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9D2188-42F7-4F3A-9DB3-59DC73DA3E20}" type="datetimeFigureOut">
              <a:rPr lang="en-US" smtClean="0"/>
              <a:pPr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EC5356-6A9B-4738-8EE6-9B1F438715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2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12.jpg"/><Relationship Id="rId10" Type="http://schemas.openxmlformats.org/officeDocument/2006/relationships/image" Target="../media/image14.jpg"/><Relationship Id="rId4" Type="http://schemas.openxmlformats.org/officeDocument/2006/relationships/image" Target="../media/image11.jpg"/><Relationship Id="rId9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4, le</a:t>
            </a:r>
            <a:r>
              <a:rPr lang="az-Cyrl-AZ" dirty="0" smtClean="0"/>
              <a:t>ҫ</a:t>
            </a:r>
            <a:r>
              <a:rPr lang="en-US" dirty="0" smtClean="0"/>
              <a:t>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err="1"/>
              <a:t>m</a:t>
            </a:r>
            <a:r>
              <a:rPr lang="en-US" sz="5400" dirty="0" err="1" smtClean="0"/>
              <a:t>étro</a:t>
            </a:r>
            <a:r>
              <a:rPr lang="en-US" sz="5400" dirty="0" smtClean="0"/>
              <a:t>	</a:t>
            </a:r>
            <a:r>
              <a:rPr lang="en-US" sz="5400" dirty="0" err="1" smtClean="0"/>
              <a:t>boulot</a:t>
            </a:r>
            <a:r>
              <a:rPr lang="en-US" sz="5400" dirty="0" smtClean="0"/>
              <a:t>	dodo</a:t>
            </a:r>
            <a:endParaRPr lang="en-US" sz="54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057400"/>
            <a:ext cx="7467600" cy="2819400"/>
          </a:xfrm>
        </p:spPr>
      </p:pic>
    </p:spTree>
    <p:extLst>
      <p:ext uri="{BB962C8B-B14F-4D97-AF65-F5344CB8AC3E}">
        <p14:creationId xmlns:p14="http://schemas.microsoft.com/office/powerpoint/2010/main" val="232186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proche</a:t>
            </a:r>
            <a:r>
              <a:rPr lang="en-US" dirty="0" smtClean="0"/>
              <a:t>  (I am going to…)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Je + (</a:t>
            </a:r>
            <a:r>
              <a:rPr lang="en-US" dirty="0" err="1" smtClean="0"/>
              <a:t>aller</a:t>
            </a:r>
            <a:r>
              <a:rPr lang="en-US" dirty="0" smtClean="0"/>
              <a:t>) + (</a:t>
            </a:r>
            <a:r>
              <a:rPr lang="en-US" dirty="0" err="1" smtClean="0"/>
              <a:t>infinitif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me</a:t>
            </a:r>
            <a:r>
              <a:rPr lang="en-US" dirty="0" smtClean="0"/>
              <a:t> laver les mains.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</a:t>
            </a:r>
            <a:r>
              <a:rPr lang="en-US" dirty="0" err="1" smtClean="0"/>
              <a:t>vont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se</a:t>
            </a:r>
            <a:r>
              <a:rPr lang="en-US" dirty="0" smtClean="0"/>
              <a:t> </a:t>
            </a:r>
            <a:r>
              <a:rPr lang="en-US" dirty="0" err="1" smtClean="0"/>
              <a:t>brosser</a:t>
            </a:r>
            <a:r>
              <a:rPr lang="en-US" dirty="0" smtClean="0"/>
              <a:t> les </a:t>
            </a:r>
            <a:r>
              <a:rPr lang="en-US" dirty="0" err="1" smtClean="0"/>
              <a:t>cheveux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allez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vous</a:t>
            </a:r>
            <a:r>
              <a:rPr lang="en-US" dirty="0" smtClean="0"/>
              <a:t> </a:t>
            </a:r>
            <a:r>
              <a:rPr lang="en-US" dirty="0" err="1" smtClean="0"/>
              <a:t>coucher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</a:t>
            </a:r>
            <a:r>
              <a:rPr lang="en-US" dirty="0" err="1" smtClean="0"/>
              <a:t>’essuyer</a:t>
            </a:r>
            <a:r>
              <a:rPr lang="en-US" dirty="0" smtClean="0"/>
              <a:t> les mains.</a:t>
            </a:r>
          </a:p>
          <a:p>
            <a:endParaRPr lang="en-US" dirty="0"/>
          </a:p>
          <a:p>
            <a:r>
              <a:rPr lang="en-US" dirty="0" smtClean="0"/>
              <a:t>**Note that the infinitive form agrees with the subject!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01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Négation</a:t>
            </a:r>
            <a:r>
              <a:rPr lang="en-US" dirty="0" smtClean="0"/>
              <a:t>….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55383" y="1219200"/>
            <a:ext cx="7233233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futur</a:t>
            </a:r>
            <a:r>
              <a:rPr lang="en-US" dirty="0" smtClean="0"/>
              <a:t> </a:t>
            </a:r>
            <a:r>
              <a:rPr lang="en-US" dirty="0" err="1" smtClean="0"/>
              <a:t>proche</a:t>
            </a:r>
            <a:r>
              <a:rPr lang="en-US" dirty="0" smtClean="0"/>
              <a:t> et la </a:t>
            </a:r>
            <a:r>
              <a:rPr lang="en-US" dirty="0" err="1" smtClean="0"/>
              <a:t>négation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Je ne </a:t>
            </a:r>
            <a:r>
              <a:rPr lang="en-US" sz="3600" b="1" dirty="0" err="1" smtClean="0">
                <a:solidFill>
                  <a:srgbClr val="0070C0"/>
                </a:solidFill>
              </a:rPr>
              <a:t>vais</a:t>
            </a:r>
            <a:r>
              <a:rPr lang="en-US" sz="3600" b="1" dirty="0" smtClean="0">
                <a:solidFill>
                  <a:srgbClr val="0070C0"/>
                </a:solidFill>
              </a:rPr>
              <a:t> pas </a:t>
            </a:r>
            <a:r>
              <a:rPr lang="en-US" sz="3600" dirty="0" smtClean="0"/>
              <a:t>+ me laver + les mains.</a:t>
            </a:r>
          </a:p>
          <a:p>
            <a:endParaRPr lang="en-US" sz="3600" dirty="0"/>
          </a:p>
          <a:p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ne</a:t>
            </a:r>
            <a:r>
              <a:rPr lang="en-US" sz="3600" dirty="0" smtClean="0"/>
              <a:t> vas </a:t>
            </a:r>
            <a:r>
              <a:rPr lang="en-US" sz="3600" b="1" dirty="0" smtClean="0">
                <a:solidFill>
                  <a:srgbClr val="0070C0"/>
                </a:solidFill>
              </a:rPr>
              <a:t>pas</a:t>
            </a:r>
            <a:r>
              <a:rPr lang="en-US" sz="3600" dirty="0" smtClean="0"/>
              <a:t> </a:t>
            </a:r>
            <a:r>
              <a:rPr lang="en-US" sz="3600" dirty="0" err="1" smtClean="0"/>
              <a:t>te</a:t>
            </a:r>
            <a:r>
              <a:rPr lang="en-US" sz="3600" dirty="0" smtClean="0"/>
              <a:t> laver les mains.</a:t>
            </a:r>
          </a:p>
          <a:p>
            <a:r>
              <a:rPr lang="en-US" sz="3600" dirty="0" smtClean="0"/>
              <a:t>Il </a:t>
            </a:r>
            <a:r>
              <a:rPr lang="en-US" sz="3600" b="1" dirty="0" smtClean="0">
                <a:solidFill>
                  <a:srgbClr val="0070C0"/>
                </a:solidFill>
              </a:rPr>
              <a:t>ne</a:t>
            </a:r>
            <a:r>
              <a:rPr lang="en-US" sz="3600" dirty="0" smtClean="0"/>
              <a:t> </a:t>
            </a:r>
            <a:r>
              <a:rPr lang="en-US" sz="3600" dirty="0" err="1" smtClean="0"/>
              <a:t>va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pas</a:t>
            </a:r>
            <a:r>
              <a:rPr lang="en-US" sz="3600" dirty="0" smtClean="0"/>
              <a:t> se laver les mains.</a:t>
            </a:r>
          </a:p>
          <a:p>
            <a:r>
              <a:rPr lang="en-US" sz="3600" dirty="0" smtClean="0"/>
              <a:t>Nous </a:t>
            </a:r>
            <a:r>
              <a:rPr lang="en-US" sz="3600" b="1" dirty="0" err="1" smtClean="0">
                <a:solidFill>
                  <a:srgbClr val="0070C0"/>
                </a:solidFill>
              </a:rPr>
              <a:t>n</a:t>
            </a:r>
            <a:r>
              <a:rPr lang="en-US" sz="3600" dirty="0" err="1" smtClean="0"/>
              <a:t>’allons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pas</a:t>
            </a:r>
            <a:r>
              <a:rPr lang="en-US" sz="3600" dirty="0" smtClean="0"/>
              <a:t> nous laver les mains.</a:t>
            </a:r>
          </a:p>
          <a:p>
            <a:r>
              <a:rPr lang="en-US" sz="3600" dirty="0" err="1" smtClean="0"/>
              <a:t>Vous</a:t>
            </a:r>
            <a:r>
              <a:rPr lang="en-US" sz="3600" dirty="0" smtClean="0"/>
              <a:t> </a:t>
            </a:r>
            <a:r>
              <a:rPr lang="en-US" sz="3600" b="1" dirty="0" err="1" smtClean="0">
                <a:solidFill>
                  <a:srgbClr val="0070C0"/>
                </a:solidFill>
              </a:rPr>
              <a:t>n</a:t>
            </a:r>
            <a:r>
              <a:rPr lang="en-US" sz="3600" dirty="0" err="1" smtClean="0"/>
              <a:t>’allez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pas</a:t>
            </a:r>
            <a:r>
              <a:rPr lang="en-US" sz="3600" dirty="0" smtClean="0"/>
              <a:t> </a:t>
            </a:r>
            <a:r>
              <a:rPr lang="en-US" sz="3600" dirty="0" err="1" smtClean="0"/>
              <a:t>vous</a:t>
            </a:r>
            <a:r>
              <a:rPr lang="en-US" sz="3600" dirty="0" smtClean="0"/>
              <a:t> laver les mains.</a:t>
            </a:r>
          </a:p>
          <a:p>
            <a:r>
              <a:rPr lang="en-US" sz="3600" dirty="0" err="1" smtClean="0"/>
              <a:t>Ils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ne</a:t>
            </a:r>
            <a:r>
              <a:rPr lang="en-US" sz="3600" dirty="0" smtClean="0"/>
              <a:t> </a:t>
            </a:r>
            <a:r>
              <a:rPr lang="en-US" sz="3600" dirty="0" err="1" smtClean="0"/>
              <a:t>vont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pas</a:t>
            </a:r>
            <a:r>
              <a:rPr lang="en-US" sz="3600" dirty="0" smtClean="0"/>
              <a:t> se laver les mains.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L’impératif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849207" y="1219200"/>
            <a:ext cx="5445586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Adverbes</a:t>
            </a:r>
            <a:r>
              <a:rPr lang="en-US" dirty="0" smtClean="0"/>
              <a:t> de </a:t>
            </a:r>
            <a:r>
              <a:rPr lang="en-US" dirty="0" err="1" smtClean="0"/>
              <a:t>fréquence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(Adverbs are placed after the verb)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Toujours</a:t>
            </a:r>
            <a:r>
              <a:rPr lang="en-US" dirty="0" smtClean="0"/>
              <a:t> (always/still)</a:t>
            </a:r>
          </a:p>
          <a:p>
            <a:r>
              <a:rPr lang="en-US" dirty="0" err="1" smtClean="0"/>
              <a:t>Tous</a:t>
            </a:r>
            <a:r>
              <a:rPr lang="en-US" dirty="0" smtClean="0"/>
              <a:t> les…/</a:t>
            </a:r>
            <a:r>
              <a:rPr lang="en-US" dirty="0" err="1" smtClean="0"/>
              <a:t>toutes</a:t>
            </a:r>
            <a:r>
              <a:rPr lang="en-US" dirty="0" smtClean="0"/>
              <a:t> les… (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jours</a:t>
            </a:r>
            <a:r>
              <a:rPr lang="en-US" dirty="0" smtClean="0"/>
              <a:t>/</a:t>
            </a:r>
            <a:r>
              <a:rPr lang="en-US" dirty="0" err="1" smtClean="0"/>
              <a:t>toutes</a:t>
            </a:r>
            <a:r>
              <a:rPr lang="en-US" dirty="0" smtClean="0"/>
              <a:t> les </a:t>
            </a:r>
            <a:r>
              <a:rPr lang="en-US" dirty="0" err="1" smtClean="0"/>
              <a:t>semaines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Souvent</a:t>
            </a:r>
            <a:r>
              <a:rPr lang="en-US" dirty="0" smtClean="0"/>
              <a:t> (often)</a:t>
            </a:r>
          </a:p>
          <a:p>
            <a:r>
              <a:rPr lang="en-US" dirty="0" err="1" smtClean="0"/>
              <a:t>Quelquefois</a:t>
            </a:r>
            <a:r>
              <a:rPr lang="en-US" dirty="0" smtClean="0"/>
              <a:t>  (sometimes)</a:t>
            </a:r>
          </a:p>
          <a:p>
            <a:r>
              <a:rPr lang="en-US" dirty="0" err="1" smtClean="0"/>
              <a:t>Rarement</a:t>
            </a:r>
            <a:r>
              <a:rPr lang="en-US" dirty="0" smtClean="0"/>
              <a:t> (rarely)</a:t>
            </a:r>
          </a:p>
          <a:p>
            <a:r>
              <a:rPr lang="en-US" dirty="0" smtClean="0"/>
              <a:t>Ne……</a:t>
            </a:r>
            <a:r>
              <a:rPr lang="en-US" dirty="0" err="1" smtClean="0"/>
              <a:t>jamais</a:t>
            </a:r>
            <a:r>
              <a:rPr lang="en-US" dirty="0" smtClean="0"/>
              <a:t> (never)</a:t>
            </a:r>
          </a:p>
          <a:p>
            <a:r>
              <a:rPr lang="en-US" dirty="0" err="1" smtClean="0"/>
              <a:t>Deux</a:t>
            </a:r>
            <a:r>
              <a:rPr lang="en-US" dirty="0" smtClean="0"/>
              <a:t>/3/4… </a:t>
            </a:r>
            <a:r>
              <a:rPr lang="en-US" dirty="0" err="1" smtClean="0"/>
              <a:t>fois</a:t>
            </a:r>
            <a:r>
              <a:rPr lang="en-US" dirty="0" smtClean="0"/>
              <a:t> par jour  (times per day)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 me lave les </a:t>
            </a:r>
            <a:r>
              <a:rPr lang="en-US" dirty="0" err="1" smtClean="0"/>
              <a:t>cheveux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tous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les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jours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prend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souvent</a:t>
            </a:r>
            <a:r>
              <a:rPr lang="en-US" dirty="0" smtClean="0"/>
              <a:t> le bus.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toujours</a:t>
            </a:r>
            <a:r>
              <a:rPr lang="en-US" dirty="0" smtClean="0"/>
              <a:t> à la </a:t>
            </a:r>
            <a:r>
              <a:rPr lang="en-US" dirty="0" err="1" smtClean="0"/>
              <a:t>bibli</a:t>
            </a:r>
            <a:r>
              <a:rPr lang="en-US" dirty="0" smtClean="0"/>
              <a:t> pour </a:t>
            </a:r>
            <a:r>
              <a:rPr lang="en-US" dirty="0" err="1" smtClean="0"/>
              <a:t>étudier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</a:t>
            </a:r>
            <a:r>
              <a:rPr lang="en-US" b="1" dirty="0" smtClean="0">
                <a:solidFill>
                  <a:srgbClr val="0070C0"/>
                </a:solidFill>
              </a:rPr>
              <a:t>ne</a:t>
            </a:r>
            <a:r>
              <a:rPr lang="en-US" dirty="0" smtClean="0"/>
              <a:t> se </a:t>
            </a:r>
            <a:r>
              <a:rPr lang="en-US" dirty="0" err="1" smtClean="0"/>
              <a:t>coiffe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jamais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regardons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quelquefois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la </a:t>
            </a:r>
            <a:r>
              <a:rPr lang="en-US" dirty="0" err="1" smtClean="0"/>
              <a:t>télé</a:t>
            </a:r>
            <a:r>
              <a:rPr lang="en-US" dirty="0" smtClean="0"/>
              <a:t> chez nous.</a:t>
            </a:r>
          </a:p>
          <a:p>
            <a:r>
              <a:rPr lang="en-US" dirty="0" err="1" smtClean="0"/>
              <a:t>J’écoute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souvent</a:t>
            </a:r>
            <a:r>
              <a:rPr lang="en-US" dirty="0" smtClean="0"/>
              <a:t> la radio.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brosse</a:t>
            </a:r>
            <a:r>
              <a:rPr lang="en-US" dirty="0" smtClean="0"/>
              <a:t> les dents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3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fois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par jour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Décrivez</a:t>
            </a:r>
            <a:r>
              <a:rPr lang="en-US" dirty="0" smtClean="0"/>
              <a:t> la </a:t>
            </a:r>
            <a:r>
              <a:rPr lang="en-US" dirty="0" err="1" smtClean="0"/>
              <a:t>fréquence</a:t>
            </a:r>
            <a:r>
              <a:rPr lang="en-US" dirty="0" smtClean="0"/>
              <a:t> de </a:t>
            </a:r>
            <a:r>
              <a:rPr lang="en-US" dirty="0" err="1" smtClean="0"/>
              <a:t>vos</a:t>
            </a:r>
            <a:r>
              <a:rPr lang="en-US" dirty="0" smtClean="0"/>
              <a:t> actions…</a:t>
            </a:r>
            <a:br>
              <a:rPr lang="en-US" dirty="0" smtClean="0"/>
            </a:br>
            <a:r>
              <a:rPr lang="en-US" sz="2700" dirty="0" smtClean="0"/>
              <a:t>(Adverbs go after the verb)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Toujours</a:t>
            </a:r>
            <a:r>
              <a:rPr lang="en-US" dirty="0" smtClean="0"/>
              <a:t> (always/still)</a:t>
            </a:r>
          </a:p>
          <a:p>
            <a:r>
              <a:rPr lang="en-US" dirty="0" err="1" smtClean="0"/>
              <a:t>Tous</a:t>
            </a:r>
            <a:r>
              <a:rPr lang="en-US" dirty="0" smtClean="0"/>
              <a:t> les…/</a:t>
            </a:r>
            <a:r>
              <a:rPr lang="en-US" dirty="0" err="1" smtClean="0"/>
              <a:t>toutes</a:t>
            </a:r>
            <a:r>
              <a:rPr lang="en-US" dirty="0" smtClean="0"/>
              <a:t> les… (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jours</a:t>
            </a:r>
            <a:r>
              <a:rPr lang="en-US" dirty="0" smtClean="0"/>
              <a:t>/</a:t>
            </a:r>
            <a:r>
              <a:rPr lang="en-US" dirty="0" err="1" smtClean="0"/>
              <a:t>toutes</a:t>
            </a:r>
            <a:r>
              <a:rPr lang="en-US" dirty="0" smtClean="0"/>
              <a:t> les </a:t>
            </a:r>
            <a:r>
              <a:rPr lang="en-US" dirty="0" err="1" smtClean="0"/>
              <a:t>semaines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Souvent</a:t>
            </a:r>
            <a:r>
              <a:rPr lang="en-US" dirty="0" smtClean="0"/>
              <a:t> (often)</a:t>
            </a:r>
          </a:p>
          <a:p>
            <a:r>
              <a:rPr lang="en-US" dirty="0" err="1" smtClean="0"/>
              <a:t>Quelquefois</a:t>
            </a:r>
            <a:r>
              <a:rPr lang="en-US" dirty="0" smtClean="0"/>
              <a:t>  (sometimes)</a:t>
            </a:r>
          </a:p>
          <a:p>
            <a:r>
              <a:rPr lang="en-US" dirty="0" err="1" smtClean="0"/>
              <a:t>Rarement</a:t>
            </a:r>
            <a:r>
              <a:rPr lang="en-US" dirty="0" smtClean="0"/>
              <a:t> (rarely)</a:t>
            </a:r>
          </a:p>
          <a:p>
            <a:r>
              <a:rPr lang="en-US" dirty="0" smtClean="0"/>
              <a:t>Ne……</a:t>
            </a:r>
            <a:r>
              <a:rPr lang="en-US" dirty="0" err="1" smtClean="0"/>
              <a:t>jamais</a:t>
            </a:r>
            <a:r>
              <a:rPr lang="en-US" dirty="0" smtClean="0"/>
              <a:t> (never)</a:t>
            </a:r>
          </a:p>
          <a:p>
            <a:r>
              <a:rPr lang="en-US" dirty="0" err="1" smtClean="0"/>
              <a:t>Deux</a:t>
            </a:r>
            <a:r>
              <a:rPr lang="en-US" dirty="0" smtClean="0"/>
              <a:t>/3/4… </a:t>
            </a:r>
            <a:r>
              <a:rPr lang="en-US" dirty="0" err="1" smtClean="0"/>
              <a:t>fois</a:t>
            </a:r>
            <a:r>
              <a:rPr lang="en-US" dirty="0" smtClean="0"/>
              <a:t> par jour  (times per day)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Étudier</a:t>
            </a:r>
            <a:endParaRPr lang="en-US" dirty="0" smtClean="0"/>
          </a:p>
          <a:p>
            <a:r>
              <a:rPr lang="en-US" dirty="0" smtClean="0"/>
              <a:t>Se </a:t>
            </a:r>
            <a:r>
              <a:rPr lang="en-US" dirty="0" err="1" smtClean="0"/>
              <a:t>brosser</a:t>
            </a:r>
            <a:r>
              <a:rPr lang="en-US" dirty="0" smtClean="0"/>
              <a:t> les dents</a:t>
            </a:r>
          </a:p>
          <a:p>
            <a:r>
              <a:rPr lang="en-US" dirty="0" err="1" smtClean="0"/>
              <a:t>Aller</a:t>
            </a:r>
            <a:r>
              <a:rPr lang="en-US" dirty="0" smtClean="0"/>
              <a:t> à la </a:t>
            </a:r>
            <a:r>
              <a:rPr lang="en-US" dirty="0" err="1" smtClean="0"/>
              <a:t>bibliothèque</a:t>
            </a:r>
            <a:endParaRPr lang="en-US" dirty="0" smtClean="0"/>
          </a:p>
          <a:p>
            <a:r>
              <a:rPr lang="en-US" dirty="0" err="1" smtClean="0"/>
              <a:t>Travailler</a:t>
            </a:r>
            <a:endParaRPr lang="en-US" dirty="0" smtClean="0"/>
          </a:p>
          <a:p>
            <a:r>
              <a:rPr lang="en-US" dirty="0" err="1" smtClean="0"/>
              <a:t>Rester</a:t>
            </a:r>
            <a:r>
              <a:rPr lang="en-US" dirty="0" smtClean="0"/>
              <a:t> à la </a:t>
            </a:r>
            <a:r>
              <a:rPr lang="en-US" dirty="0" err="1" smtClean="0"/>
              <a:t>résidence</a:t>
            </a:r>
            <a:endParaRPr lang="en-US" dirty="0" smtClean="0"/>
          </a:p>
          <a:p>
            <a:r>
              <a:rPr lang="en-US" dirty="0" err="1" smtClean="0"/>
              <a:t>Jouer</a:t>
            </a:r>
            <a:r>
              <a:rPr lang="en-US" dirty="0" smtClean="0"/>
              <a:t> aux </a:t>
            </a:r>
            <a:r>
              <a:rPr lang="en-US" dirty="0" err="1" smtClean="0"/>
              <a:t>échecs</a:t>
            </a:r>
            <a:endParaRPr lang="en-US" dirty="0" smtClean="0"/>
          </a:p>
          <a:p>
            <a:r>
              <a:rPr lang="en-US" dirty="0" smtClean="0"/>
              <a:t>Assister à un concert</a:t>
            </a:r>
          </a:p>
          <a:p>
            <a:r>
              <a:rPr lang="en-US" dirty="0" err="1" smtClean="0"/>
              <a:t>Parler</a:t>
            </a:r>
            <a:r>
              <a:rPr lang="en-US" dirty="0" smtClean="0"/>
              <a:t> au </a:t>
            </a:r>
            <a:r>
              <a:rPr lang="en-US" dirty="0" err="1" smtClean="0"/>
              <a:t>téléphone</a:t>
            </a:r>
            <a:endParaRPr lang="en-US" dirty="0" smtClean="0"/>
          </a:p>
          <a:p>
            <a:r>
              <a:rPr lang="en-US" dirty="0" smtClean="0"/>
              <a:t>Inviter des </a:t>
            </a:r>
            <a:r>
              <a:rPr lang="en-US" dirty="0" err="1" smtClean="0"/>
              <a:t>amis</a:t>
            </a:r>
            <a:r>
              <a:rPr lang="en-US" dirty="0" smtClean="0"/>
              <a:t> pour </a:t>
            </a:r>
            <a:r>
              <a:rPr lang="en-US" dirty="0" err="1" smtClean="0"/>
              <a:t>dîner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adverbes</a:t>
            </a:r>
            <a:r>
              <a:rPr lang="en-US" dirty="0" smtClean="0"/>
              <a:t> </a:t>
            </a:r>
            <a:r>
              <a:rPr lang="en-US" dirty="0" err="1" smtClean="0"/>
              <a:t>d’intensité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900" dirty="0" err="1" smtClean="0">
                <a:solidFill>
                  <a:srgbClr val="0070C0"/>
                </a:solidFill>
              </a:rPr>
              <a:t>Trop</a:t>
            </a:r>
            <a:r>
              <a:rPr lang="en-US" sz="3900" dirty="0" smtClean="0">
                <a:solidFill>
                  <a:srgbClr val="0070C0"/>
                </a:solidFill>
              </a:rPr>
              <a:t>  (too much)</a:t>
            </a:r>
          </a:p>
          <a:p>
            <a:r>
              <a:rPr lang="en-US" sz="3900" dirty="0" smtClean="0">
                <a:solidFill>
                  <a:srgbClr val="0070C0"/>
                </a:solidFill>
              </a:rPr>
              <a:t>Beaucoup (a lot)</a:t>
            </a:r>
          </a:p>
          <a:p>
            <a:r>
              <a:rPr lang="en-US" sz="3900" dirty="0" err="1" smtClean="0">
                <a:solidFill>
                  <a:srgbClr val="0070C0"/>
                </a:solidFill>
              </a:rPr>
              <a:t>Assez</a:t>
            </a:r>
            <a:r>
              <a:rPr lang="en-US" sz="3900" dirty="0" smtClean="0">
                <a:solidFill>
                  <a:srgbClr val="0070C0"/>
                </a:solidFill>
              </a:rPr>
              <a:t> (enough)</a:t>
            </a:r>
          </a:p>
          <a:p>
            <a:r>
              <a:rPr lang="en-US" sz="3900" dirty="0" smtClean="0">
                <a:solidFill>
                  <a:srgbClr val="0070C0"/>
                </a:solidFill>
              </a:rPr>
              <a:t>Un </a:t>
            </a:r>
            <a:r>
              <a:rPr lang="en-US" sz="3900" dirty="0" err="1" smtClean="0">
                <a:solidFill>
                  <a:srgbClr val="0070C0"/>
                </a:solidFill>
              </a:rPr>
              <a:t>peu</a:t>
            </a:r>
            <a:r>
              <a:rPr lang="en-US" sz="3900" dirty="0" smtClean="0">
                <a:solidFill>
                  <a:srgbClr val="0070C0"/>
                </a:solidFill>
              </a:rPr>
              <a:t> (a little)</a:t>
            </a:r>
          </a:p>
          <a:p>
            <a:r>
              <a:rPr lang="en-US" sz="3900" dirty="0" smtClean="0">
                <a:solidFill>
                  <a:srgbClr val="0070C0"/>
                </a:solidFill>
              </a:rPr>
              <a:t>Ne…pas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Elle </a:t>
            </a:r>
            <a:r>
              <a:rPr lang="en-US" dirty="0" err="1" smtClean="0"/>
              <a:t>travaille</a:t>
            </a:r>
            <a:r>
              <a:rPr lang="en-US" dirty="0" smtClean="0"/>
              <a:t> trop.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mangeons</a:t>
            </a:r>
            <a:r>
              <a:rPr lang="en-US" dirty="0" smtClean="0"/>
              <a:t> </a:t>
            </a:r>
            <a:r>
              <a:rPr lang="en-US" dirty="0" err="1" smtClean="0"/>
              <a:t>assez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ne se </a:t>
            </a:r>
            <a:r>
              <a:rPr lang="en-US" dirty="0" err="1" smtClean="0"/>
              <a:t>rase</a:t>
            </a:r>
            <a:r>
              <a:rPr lang="en-US" dirty="0" smtClean="0"/>
              <a:t> pas.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Les </a:t>
            </a:r>
            <a:r>
              <a:rPr lang="en-US" dirty="0" err="1" smtClean="0"/>
              <a:t>Américains</a:t>
            </a:r>
            <a:r>
              <a:rPr lang="en-US" dirty="0" smtClean="0"/>
              <a:t>(</a:t>
            </a:r>
            <a:r>
              <a:rPr lang="en-US" dirty="0" err="1" smtClean="0"/>
              <a:t>travailler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Les </a:t>
            </a:r>
            <a:r>
              <a:rPr lang="en-US" dirty="0" err="1" smtClean="0"/>
              <a:t>avocats</a:t>
            </a:r>
            <a:r>
              <a:rPr lang="en-US" dirty="0" smtClean="0"/>
              <a:t> (</a:t>
            </a:r>
            <a:r>
              <a:rPr lang="en-US" dirty="0" err="1" smtClean="0"/>
              <a:t>parler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Les </a:t>
            </a:r>
            <a:r>
              <a:rPr lang="en-US" dirty="0" err="1" smtClean="0"/>
              <a:t>étudiants</a:t>
            </a:r>
            <a:r>
              <a:rPr lang="en-US" dirty="0" smtClean="0"/>
              <a:t> de Cornell (</a:t>
            </a:r>
            <a:r>
              <a:rPr lang="en-US" dirty="0" err="1" smtClean="0"/>
              <a:t>étudier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Les </a:t>
            </a:r>
            <a:r>
              <a:rPr lang="en-US" dirty="0" err="1" smtClean="0"/>
              <a:t>étudiants</a:t>
            </a:r>
            <a:r>
              <a:rPr lang="en-US" dirty="0" smtClean="0"/>
              <a:t> de Coe (</a:t>
            </a:r>
            <a:r>
              <a:rPr lang="en-US" dirty="0" err="1" smtClean="0"/>
              <a:t>étudier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Les clowns (se </a:t>
            </a:r>
            <a:r>
              <a:rPr lang="en-US" dirty="0" err="1" smtClean="0"/>
              <a:t>maquiller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Moi</a:t>
            </a:r>
            <a:r>
              <a:rPr lang="en-US" dirty="0" smtClean="0"/>
              <a:t>, je </a:t>
            </a:r>
            <a:r>
              <a:rPr lang="en-US" dirty="0" err="1" smtClean="0"/>
              <a:t>travaille</a:t>
            </a:r>
            <a:r>
              <a:rPr lang="en-US" dirty="0" smtClean="0"/>
              <a:t>/je </a:t>
            </a:r>
            <a:r>
              <a:rPr lang="en-US" dirty="0" err="1" smtClean="0"/>
              <a:t>joue</a:t>
            </a:r>
            <a:r>
              <a:rPr lang="en-US" dirty="0" smtClean="0"/>
              <a:t>/je </a:t>
            </a:r>
            <a:r>
              <a:rPr lang="en-US" dirty="0" err="1" smtClean="0"/>
              <a:t>regarde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expressions de </a:t>
            </a:r>
            <a:r>
              <a:rPr lang="en-US" dirty="0" err="1" smtClean="0"/>
              <a:t>quantité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Trop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Beaucoup de</a:t>
            </a:r>
          </a:p>
          <a:p>
            <a:r>
              <a:rPr lang="en-US" dirty="0" err="1" smtClean="0"/>
              <a:t>Assez</a:t>
            </a:r>
            <a:r>
              <a:rPr lang="en-US" dirty="0" smtClean="0"/>
              <a:t> de</a:t>
            </a:r>
          </a:p>
          <a:p>
            <a:r>
              <a:rPr lang="en-US" dirty="0" err="1" smtClean="0"/>
              <a:t>peu</a:t>
            </a:r>
            <a:r>
              <a:rPr lang="en-US" dirty="0" smtClean="0"/>
              <a:t> de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”de” ne change pas!</a:t>
            </a:r>
          </a:p>
          <a:p>
            <a:r>
              <a:rPr lang="en-US" dirty="0" err="1" smtClean="0"/>
              <a:t>Exs</a:t>
            </a:r>
            <a:r>
              <a:rPr lang="en-US" dirty="0" smtClean="0"/>
              <a:t>:</a:t>
            </a:r>
          </a:p>
          <a:p>
            <a:r>
              <a:rPr lang="en-US" dirty="0" smtClean="0"/>
              <a:t>Trop de devoirs</a:t>
            </a:r>
            <a:endParaRPr lang="en-US" dirty="0"/>
          </a:p>
          <a:p>
            <a:r>
              <a:rPr lang="en-US" dirty="0" err="1" smtClean="0"/>
              <a:t>Assez</a:t>
            </a:r>
            <a:r>
              <a:rPr lang="en-US" dirty="0" smtClean="0"/>
              <a:t> </a:t>
            </a:r>
            <a:r>
              <a:rPr lang="en-US" dirty="0" err="1" smtClean="0"/>
              <a:t>d’argent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trop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dirty="0" smtClean="0"/>
              <a:t>devoirs!</a:t>
            </a:r>
          </a:p>
          <a:p>
            <a:r>
              <a:rPr lang="en-US" dirty="0" smtClean="0"/>
              <a:t>Elle a </a:t>
            </a:r>
            <a:r>
              <a:rPr lang="en-US" b="1" dirty="0" smtClean="0">
                <a:solidFill>
                  <a:srgbClr val="FF0000"/>
                </a:solidFill>
              </a:rPr>
              <a:t>beaucoup </a:t>
            </a:r>
            <a:r>
              <a:rPr lang="en-US" b="1" dirty="0" err="1" smtClean="0">
                <a:solidFill>
                  <a:srgbClr val="FF0000"/>
                </a:solidFill>
              </a:rPr>
              <a:t>d</a:t>
            </a:r>
            <a:r>
              <a:rPr lang="en-US" dirty="0" err="1" smtClean="0"/>
              <a:t>’amis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J’ai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assez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</a:t>
            </a:r>
            <a:r>
              <a:rPr lang="en-US" dirty="0" err="1" smtClean="0"/>
              <a:t>’amis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a </a:t>
            </a:r>
            <a:r>
              <a:rPr lang="en-US" b="1" dirty="0" err="1" smtClean="0">
                <a:solidFill>
                  <a:srgbClr val="FF0000"/>
                </a:solidFill>
              </a:rPr>
              <a:t>peu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dirty="0" smtClean="0"/>
              <a:t>temps </a:t>
            </a:r>
            <a:r>
              <a:rPr lang="en-US" dirty="0" err="1" smtClean="0"/>
              <a:t>libre</a:t>
            </a:r>
            <a:r>
              <a:rPr lang="en-US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Combien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</a:t>
            </a:r>
            <a:r>
              <a:rPr lang="en-US" dirty="0" err="1" smtClean="0"/>
              <a:t>’argent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les </a:t>
            </a:r>
            <a:r>
              <a:rPr lang="en-US" dirty="0" err="1" smtClean="0"/>
              <a:t>avocats</a:t>
            </a:r>
            <a:r>
              <a:rPr lang="en-US" dirty="0" smtClean="0"/>
              <a:t> </a:t>
            </a:r>
            <a:r>
              <a:rPr lang="en-US" dirty="0" err="1" smtClean="0"/>
              <a:t>gagnent</a:t>
            </a:r>
            <a:r>
              <a:rPr lang="en-US" dirty="0" smtClean="0"/>
              <a:t>?  Les </a:t>
            </a:r>
            <a:r>
              <a:rPr lang="en-US" dirty="0" err="1" smtClean="0"/>
              <a:t>médecins</a:t>
            </a:r>
            <a:r>
              <a:rPr lang="en-US" dirty="0" smtClean="0"/>
              <a:t>? Les </a:t>
            </a:r>
            <a:r>
              <a:rPr lang="en-US" dirty="0" err="1" smtClean="0"/>
              <a:t>serveurs</a:t>
            </a:r>
            <a:r>
              <a:rPr lang="en-US" dirty="0" smtClean="0"/>
              <a:t>? Les profs?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Une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journée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idéale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typique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ou</a:t>
            </a:r>
            <a:r>
              <a:rPr lang="en-US" dirty="0" smtClean="0">
                <a:solidFill>
                  <a:srgbClr val="0070C0"/>
                </a:solidFill>
              </a:rPr>
              <a:t> horrible?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dirty="0"/>
              <a:t>me </a:t>
            </a:r>
            <a:r>
              <a:rPr lang="en-US" dirty="0" err="1"/>
              <a:t>lève</a:t>
            </a:r>
            <a:r>
              <a:rPr lang="en-US" dirty="0"/>
              <a:t> pour </a:t>
            </a:r>
            <a:r>
              <a:rPr lang="en-US" dirty="0" err="1"/>
              <a:t>aller</a:t>
            </a:r>
            <a:r>
              <a:rPr lang="en-US" dirty="0"/>
              <a:t> à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cours</a:t>
            </a:r>
            <a:r>
              <a:rPr lang="en-US" dirty="0"/>
              <a:t>.  Je me lave et je </a:t>
            </a:r>
            <a:r>
              <a:rPr lang="en-US" dirty="0" err="1"/>
              <a:t>m’habille</a:t>
            </a:r>
            <a:r>
              <a:rPr lang="en-US" dirty="0"/>
              <a:t>, et je </a:t>
            </a:r>
            <a:r>
              <a:rPr lang="en-US" dirty="0" err="1"/>
              <a:t>vais</a:t>
            </a:r>
            <a:r>
              <a:rPr lang="en-US" dirty="0"/>
              <a:t> en </a:t>
            </a:r>
            <a:r>
              <a:rPr lang="en-US" dirty="0" err="1"/>
              <a:t>classe</a:t>
            </a:r>
            <a:r>
              <a:rPr lang="en-US" dirty="0"/>
              <a:t>.  Après, je </a:t>
            </a:r>
            <a:r>
              <a:rPr lang="en-US" dirty="0" err="1" smtClean="0"/>
              <a:t>vais</a:t>
            </a:r>
            <a:r>
              <a:rPr lang="en-US" dirty="0" smtClean="0"/>
              <a:t> à la </a:t>
            </a:r>
            <a:r>
              <a:rPr lang="en-US" dirty="0" err="1" smtClean="0"/>
              <a:t>caféteria</a:t>
            </a:r>
            <a:r>
              <a:rPr lang="en-US" dirty="0" smtClean="0"/>
              <a:t> </a:t>
            </a:r>
            <a:r>
              <a:rPr lang="en-US" dirty="0"/>
              <a:t>pour </a:t>
            </a:r>
            <a:r>
              <a:rPr lang="en-US" dirty="0" err="1" smtClean="0"/>
              <a:t>déjeuner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dirty="0"/>
              <a:t>me </a:t>
            </a:r>
            <a:r>
              <a:rPr lang="en-US" dirty="0" err="1"/>
              <a:t>réveille</a:t>
            </a:r>
            <a:r>
              <a:rPr lang="en-US" dirty="0"/>
              <a:t> </a:t>
            </a:r>
            <a:r>
              <a:rPr lang="en-US" dirty="0" err="1"/>
              <a:t>tard</a:t>
            </a:r>
            <a:r>
              <a:rPr lang="en-US" dirty="0"/>
              <a:t> (=</a:t>
            </a:r>
            <a:r>
              <a:rPr lang="en-US" i="1" dirty="0"/>
              <a:t>late</a:t>
            </a:r>
            <a:r>
              <a:rPr lang="en-US" dirty="0" smtClean="0"/>
              <a:t>).  </a:t>
            </a:r>
            <a:r>
              <a:rPr lang="en-US" dirty="0"/>
              <a:t>Je </a:t>
            </a:r>
            <a:r>
              <a:rPr lang="en-US" dirty="0" smtClean="0"/>
              <a:t>ne </a:t>
            </a:r>
            <a:r>
              <a:rPr lang="en-US" dirty="0" err="1" smtClean="0"/>
              <a:t>dois</a:t>
            </a:r>
            <a:r>
              <a:rPr lang="en-US" dirty="0" smtClean="0"/>
              <a:t> pas </a:t>
            </a:r>
            <a:r>
              <a:rPr lang="en-US" dirty="0" err="1" smtClean="0"/>
              <a:t>aller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parce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annulé</a:t>
            </a:r>
            <a:r>
              <a:rPr lang="en-US" dirty="0" smtClean="0"/>
              <a:t> (canceled).  </a:t>
            </a:r>
            <a:r>
              <a:rPr lang="en-US" dirty="0" err="1" smtClean="0"/>
              <a:t>Alors</a:t>
            </a:r>
            <a:r>
              <a:rPr lang="en-US" dirty="0" smtClean="0"/>
              <a:t>, je </a:t>
            </a:r>
            <a:r>
              <a:rPr lang="en-US" dirty="0" err="1" smtClean="0"/>
              <a:t>retrouve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amis</a:t>
            </a:r>
            <a:r>
              <a:rPr lang="en-US" dirty="0" smtClean="0"/>
              <a:t> au café Fuel et </a:t>
            </a:r>
            <a:r>
              <a:rPr lang="en-US" dirty="0" err="1" smtClean="0"/>
              <a:t>puis</a:t>
            </a:r>
            <a:r>
              <a:rPr lang="en-US" dirty="0" smtClean="0"/>
              <a:t> on mange </a:t>
            </a:r>
            <a:r>
              <a:rPr lang="en-US" dirty="0"/>
              <a:t>au restaurant </a:t>
            </a: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smtClean="0"/>
              <a:t>Je </a:t>
            </a:r>
            <a:r>
              <a:rPr lang="en-US" dirty="0"/>
              <a:t>me </a:t>
            </a:r>
            <a:r>
              <a:rPr lang="en-US" dirty="0" err="1"/>
              <a:t>couche</a:t>
            </a:r>
            <a:r>
              <a:rPr lang="en-US" dirty="0"/>
              <a:t> </a:t>
            </a:r>
            <a:r>
              <a:rPr lang="en-US" dirty="0" err="1"/>
              <a:t>tard</a:t>
            </a:r>
            <a:r>
              <a:rPr lang="en-US" dirty="0"/>
              <a:t> et je me </a:t>
            </a:r>
            <a:r>
              <a:rPr lang="en-US" dirty="0" err="1"/>
              <a:t>réveille</a:t>
            </a:r>
            <a:r>
              <a:rPr lang="en-US" dirty="0"/>
              <a:t> </a:t>
            </a:r>
            <a:r>
              <a:rPr lang="en-US" dirty="0" err="1"/>
              <a:t>tôt</a:t>
            </a:r>
            <a:r>
              <a:rPr lang="en-US" dirty="0"/>
              <a:t> (=</a:t>
            </a:r>
            <a:r>
              <a:rPr lang="en-US" i="1" dirty="0"/>
              <a:t>early</a:t>
            </a:r>
            <a:r>
              <a:rPr lang="en-US" dirty="0"/>
              <a:t>). 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fatiguée</a:t>
            </a:r>
            <a:r>
              <a:rPr lang="en-US" dirty="0"/>
              <a:t> et </a:t>
            </a:r>
            <a:r>
              <a:rPr lang="en-US" dirty="0" err="1" smtClean="0"/>
              <a:t>stressé</a:t>
            </a:r>
            <a:r>
              <a:rPr lang="en-US" dirty="0" smtClean="0"/>
              <a:t>.  </a:t>
            </a:r>
            <a:r>
              <a:rPr lang="en-US" dirty="0"/>
              <a:t>Je </a:t>
            </a:r>
            <a:r>
              <a:rPr lang="en-US" dirty="0" err="1" smtClean="0"/>
              <a:t>suis</a:t>
            </a:r>
            <a:r>
              <a:rPr lang="en-US" dirty="0" smtClean="0"/>
              <a:t> en retard… </a:t>
            </a:r>
            <a:r>
              <a:rPr lang="en-US" dirty="0" err="1" smtClean="0"/>
              <a:t>il</a:t>
            </a:r>
            <a:r>
              <a:rPr lang="en-US" dirty="0" smtClean="0"/>
              <a:t> y a un </a:t>
            </a:r>
            <a:r>
              <a:rPr lang="en-US" dirty="0" err="1" smtClean="0"/>
              <a:t>examen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…et un </a:t>
            </a:r>
            <a:r>
              <a:rPr lang="en-US" dirty="0" err="1" smtClean="0"/>
              <a:t>chien</a:t>
            </a:r>
            <a:r>
              <a:rPr lang="en-US" dirty="0" smtClean="0"/>
              <a:t> a </a:t>
            </a:r>
            <a:r>
              <a:rPr lang="en-US" dirty="0" err="1" smtClean="0"/>
              <a:t>mangé</a:t>
            </a:r>
            <a:r>
              <a:rPr lang="en-US" dirty="0" smtClean="0"/>
              <a:t> </a:t>
            </a:r>
            <a:r>
              <a:rPr lang="en-US" dirty="0" err="1" smtClean="0"/>
              <a:t>mes</a:t>
            </a:r>
            <a:r>
              <a:rPr lang="en-US" dirty="0" smtClean="0"/>
              <a:t> devoirs!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18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articles de toilette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brosse</a:t>
            </a:r>
            <a:r>
              <a:rPr lang="en-US" dirty="0" smtClean="0"/>
              <a:t> à dents</a:t>
            </a:r>
          </a:p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brosse</a:t>
            </a:r>
            <a:r>
              <a:rPr lang="en-US" dirty="0" smtClean="0"/>
              <a:t> à </a:t>
            </a:r>
            <a:r>
              <a:rPr lang="en-US" dirty="0" err="1" smtClean="0"/>
              <a:t>cheveux</a:t>
            </a:r>
            <a:endParaRPr lang="en-US" dirty="0" smtClean="0"/>
          </a:p>
          <a:p>
            <a:r>
              <a:rPr lang="en-US" dirty="0" smtClean="0"/>
              <a:t>Du dentifrice</a:t>
            </a:r>
          </a:p>
          <a:p>
            <a:r>
              <a:rPr lang="en-US" dirty="0" smtClean="0"/>
              <a:t>Du maquillage</a:t>
            </a:r>
          </a:p>
          <a:p>
            <a:r>
              <a:rPr lang="en-US" dirty="0" smtClean="0"/>
              <a:t>Un </a:t>
            </a:r>
            <a:r>
              <a:rPr lang="en-US" dirty="0" err="1" smtClean="0"/>
              <a:t>peigne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rasoir</a:t>
            </a:r>
            <a:endParaRPr lang="en-US" dirty="0" smtClean="0"/>
          </a:p>
          <a:p>
            <a:r>
              <a:rPr lang="en-US" dirty="0" smtClean="0"/>
              <a:t>Un </a:t>
            </a:r>
            <a:r>
              <a:rPr lang="en-US" dirty="0" err="1" smtClean="0"/>
              <a:t>savon</a:t>
            </a:r>
            <a:endParaRPr lang="en-US" dirty="0" smtClean="0"/>
          </a:p>
          <a:p>
            <a:r>
              <a:rPr lang="en-US" dirty="0" err="1" smtClean="0"/>
              <a:t>Une</a:t>
            </a:r>
            <a:r>
              <a:rPr lang="en-US" dirty="0" smtClean="0"/>
              <a:t> serviette de toilette</a:t>
            </a:r>
          </a:p>
          <a:p>
            <a:r>
              <a:rPr lang="en-US" dirty="0" smtClean="0"/>
              <a:t>Du shampooing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931" y="1219200"/>
            <a:ext cx="1009650" cy="1133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580" y="4269580"/>
            <a:ext cx="1500188" cy="150018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1281112"/>
            <a:ext cx="1071563" cy="10715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363" y="1160248"/>
            <a:ext cx="1428750" cy="1428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396" y="3382456"/>
            <a:ext cx="1356360" cy="12496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024" y="3104072"/>
            <a:ext cx="2235200" cy="283952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855" y="3120548"/>
            <a:ext cx="1243013" cy="91916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318923"/>
            <a:ext cx="947738" cy="120491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 smtClean="0"/>
              <a:t>Quelle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journée</a:t>
            </a:r>
            <a:r>
              <a:rPr lang="en-US" sz="3600" b="1" dirty="0" smtClean="0"/>
              <a:t>!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Avec un </a:t>
            </a:r>
            <a:r>
              <a:rPr lang="en-US" sz="3200" dirty="0" err="1" smtClean="0"/>
              <a:t>partenaire</a:t>
            </a:r>
            <a:r>
              <a:rPr lang="en-US" sz="3200" dirty="0" smtClean="0"/>
              <a:t>, </a:t>
            </a:r>
            <a:r>
              <a:rPr lang="en-US" sz="3200" dirty="0" err="1" smtClean="0"/>
              <a:t>décrivez</a:t>
            </a:r>
            <a:r>
              <a:rPr lang="en-US" sz="3200" dirty="0" smtClean="0"/>
              <a:t> </a:t>
            </a:r>
            <a:r>
              <a:rPr lang="en-US" sz="3200" dirty="0" err="1" smtClean="0"/>
              <a:t>une</a:t>
            </a:r>
            <a:r>
              <a:rPr lang="en-US" sz="3200" dirty="0" smtClean="0"/>
              <a:t> </a:t>
            </a:r>
            <a:r>
              <a:rPr lang="en-US" sz="3200" dirty="0" err="1" smtClean="0"/>
              <a:t>journée</a:t>
            </a:r>
            <a:r>
              <a:rPr lang="en-US" sz="3200" dirty="0" smtClean="0"/>
              <a:t> horrible </a:t>
            </a:r>
            <a:r>
              <a:rPr lang="en-US" sz="3200" dirty="0" err="1" smtClean="0"/>
              <a:t>dans</a:t>
            </a:r>
            <a:r>
              <a:rPr lang="en-US" sz="3200" dirty="0" smtClean="0"/>
              <a:t> 5 phrases!  </a:t>
            </a:r>
          </a:p>
          <a:p>
            <a:pPr marL="0" indent="0">
              <a:buNone/>
            </a:pPr>
            <a:r>
              <a:rPr lang="en-US" sz="3200" dirty="0" err="1" smtClean="0"/>
              <a:t>Commencez</a:t>
            </a:r>
            <a:r>
              <a:rPr lang="en-US" sz="3200" dirty="0" smtClean="0"/>
              <a:t> par:   “Je me </a:t>
            </a:r>
            <a:r>
              <a:rPr lang="en-US" sz="3200" dirty="0" err="1" smtClean="0"/>
              <a:t>réveille</a:t>
            </a:r>
            <a:r>
              <a:rPr lang="en-US" sz="3200" dirty="0" smtClean="0"/>
              <a:t> à 5 </a:t>
            </a:r>
            <a:r>
              <a:rPr lang="en-US" sz="3200" dirty="0" err="1" smtClean="0"/>
              <a:t>heures</a:t>
            </a:r>
            <a:r>
              <a:rPr lang="en-US" sz="3200" dirty="0" smtClean="0"/>
              <a:t> du </a:t>
            </a:r>
            <a:r>
              <a:rPr lang="en-US" sz="3200" dirty="0" err="1" smtClean="0"/>
              <a:t>matin</a:t>
            </a:r>
            <a:r>
              <a:rPr lang="en-US" sz="3200" dirty="0" smtClean="0"/>
              <a:t>.”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r>
              <a:rPr lang="en-US" i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810000"/>
            <a:ext cx="4267200" cy="240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429000"/>
            <a:ext cx="3429000" cy="19202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gant</a:t>
            </a:r>
            <a:r>
              <a:rPr lang="en-US" dirty="0" smtClean="0"/>
              <a:t> de toilette</a:t>
            </a:r>
            <a:endParaRPr lang="en-US" dirty="0"/>
          </a:p>
        </p:txBody>
      </p:sp>
      <p:pic>
        <p:nvPicPr>
          <p:cNvPr id="6" name="Picture Placeholder 5" descr="gant de toilette 1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11011" b="11011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14312"/>
            <a:ext cx="2143125" cy="21431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975" y="-20595"/>
            <a:ext cx="2019300" cy="2266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234119"/>
            <a:ext cx="3390900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0595"/>
            <a:ext cx="2381250" cy="23812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481262"/>
            <a:ext cx="2486025" cy="1838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375" y="2009775"/>
            <a:ext cx="1895475" cy="24098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49" y="4876800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796480"/>
            <a:ext cx="1828800" cy="15335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342" y="95249"/>
            <a:ext cx="174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908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matin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Je me </a:t>
            </a:r>
            <a:r>
              <a:rPr lang="en-US" dirty="0" err="1" smtClean="0"/>
              <a:t>réveille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lève</a:t>
            </a:r>
            <a:r>
              <a:rPr lang="en-US" dirty="0" smtClean="0"/>
              <a:t>.  (</a:t>
            </a:r>
            <a:r>
              <a:rPr lang="en-US" dirty="0" err="1" smtClean="0"/>
              <a:t>Alors</a:t>
            </a:r>
            <a:r>
              <a:rPr lang="en-US" dirty="0" smtClean="0"/>
              <a:t>, je </a:t>
            </a:r>
            <a:r>
              <a:rPr lang="en-US" dirty="0" err="1" smtClean="0"/>
              <a:t>suis</a:t>
            </a:r>
            <a:r>
              <a:rPr lang="en-US" dirty="0" smtClean="0"/>
              <a:t> </a:t>
            </a:r>
            <a:r>
              <a:rPr lang="en-US" dirty="0" err="1" smtClean="0"/>
              <a:t>debout</a:t>
            </a:r>
            <a:r>
              <a:rPr lang="en-US" dirty="0" smtClean="0"/>
              <a:t>…)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brosse</a:t>
            </a:r>
            <a:r>
              <a:rPr lang="en-US" dirty="0" smtClean="0"/>
              <a:t> les dents.</a:t>
            </a:r>
          </a:p>
          <a:p>
            <a:r>
              <a:rPr lang="en-US" dirty="0" smtClean="0"/>
              <a:t>Je me douche.</a:t>
            </a:r>
          </a:p>
          <a:p>
            <a:r>
              <a:rPr lang="en-US" dirty="0" smtClean="0"/>
              <a:t>Je me lave les </a:t>
            </a:r>
            <a:r>
              <a:rPr lang="en-US" dirty="0" err="1" smtClean="0"/>
              <a:t>cheveux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lave la figure.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rase</a:t>
            </a:r>
            <a:r>
              <a:rPr lang="en-US" dirty="0" smtClean="0"/>
              <a:t> les </a:t>
            </a:r>
            <a:r>
              <a:rPr lang="en-US" dirty="0" err="1" smtClean="0"/>
              <a:t>jambes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m’essuie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m’habille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coiffe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maquille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dépêche.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au travail.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702" y="4052217"/>
            <a:ext cx="1625600" cy="1742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140" y="838200"/>
            <a:ext cx="2143125" cy="2143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0" y="2286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Le lavabo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239000" y="3652107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La douche</a:t>
            </a:r>
            <a:endParaRPr lang="en-US" sz="2000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3930121"/>
            <a:ext cx="2143125" cy="21636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267200" y="3930121"/>
            <a:ext cx="1914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Le radio-</a:t>
            </a:r>
            <a:r>
              <a:rPr lang="en-US" sz="2000" b="1" dirty="0" err="1" smtClean="0"/>
              <a:t>réveil</a:t>
            </a:r>
            <a:endParaRPr lang="en-US"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 </a:t>
            </a:r>
            <a:r>
              <a:rPr lang="en-US" dirty="0" err="1" smtClean="0"/>
              <a:t>soir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Je me lave la figure.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brosse</a:t>
            </a:r>
            <a:r>
              <a:rPr lang="en-US" dirty="0" smtClean="0"/>
              <a:t> les dents.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déshabille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me </a:t>
            </a:r>
            <a:r>
              <a:rPr lang="en-US" dirty="0" err="1" smtClean="0"/>
              <a:t>couche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Je </a:t>
            </a:r>
            <a:r>
              <a:rPr lang="en-US" dirty="0" err="1" smtClean="0"/>
              <a:t>m’endors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Zzzzzzzzz</a:t>
            </a:r>
            <a:r>
              <a:rPr lang="en-US" dirty="0" smtClean="0"/>
              <a:t>….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027368"/>
            <a:ext cx="5052445" cy="32044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pronominaux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réfléchis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362200"/>
            <a:ext cx="4038600" cy="376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Je </a:t>
            </a:r>
            <a:r>
              <a:rPr lang="en-US" sz="3600" dirty="0" smtClean="0">
                <a:solidFill>
                  <a:srgbClr val="FF0000"/>
                </a:solidFill>
              </a:rPr>
              <a:t>me</a:t>
            </a:r>
            <a:r>
              <a:rPr lang="en-US" sz="3600" dirty="0" smtClean="0"/>
              <a:t> </a:t>
            </a:r>
            <a:r>
              <a:rPr lang="en-US" sz="3600" dirty="0" err="1" smtClean="0"/>
              <a:t>réveille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te</a:t>
            </a:r>
            <a:r>
              <a:rPr lang="en-US" sz="3600" dirty="0" smtClean="0"/>
              <a:t> </a:t>
            </a:r>
            <a:r>
              <a:rPr lang="en-US" sz="3600" dirty="0" err="1" smtClean="0"/>
              <a:t>réveilles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Il </a:t>
            </a:r>
            <a:r>
              <a:rPr lang="en-US" sz="3600" dirty="0" smtClean="0">
                <a:solidFill>
                  <a:srgbClr val="FF0000"/>
                </a:solidFill>
              </a:rPr>
              <a:t>se </a:t>
            </a:r>
            <a:r>
              <a:rPr lang="en-US" sz="3600" dirty="0" err="1" smtClean="0"/>
              <a:t>réveille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038600" cy="3763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Nous </a:t>
            </a:r>
            <a:r>
              <a:rPr lang="en-US" sz="3600" dirty="0" err="1" smtClean="0">
                <a:solidFill>
                  <a:srgbClr val="FF0000"/>
                </a:solidFill>
              </a:rPr>
              <a:t>nous</a:t>
            </a:r>
            <a:r>
              <a:rPr lang="en-US" sz="3600" dirty="0" smtClean="0"/>
              <a:t> </a:t>
            </a:r>
            <a:r>
              <a:rPr lang="en-US" sz="3600" dirty="0" err="1" smtClean="0"/>
              <a:t>réveillons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Vous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vous</a:t>
            </a:r>
            <a:r>
              <a:rPr lang="en-US" sz="3600" dirty="0" smtClean="0"/>
              <a:t> </a:t>
            </a:r>
            <a:r>
              <a:rPr lang="en-US" sz="3600" dirty="0" err="1" smtClean="0"/>
              <a:t>réveillez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err="1" smtClean="0"/>
              <a:t>Ils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se</a:t>
            </a:r>
            <a:r>
              <a:rPr lang="en-US" sz="3600" dirty="0" smtClean="0"/>
              <a:t> </a:t>
            </a:r>
            <a:r>
              <a:rPr lang="en-US" sz="3600" dirty="0" err="1" smtClean="0"/>
              <a:t>réveillent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2800" dirty="0" smtClean="0"/>
              <a:t>Les parties du corps:  les mains (f), la figure, les </a:t>
            </a:r>
            <a:r>
              <a:rPr lang="en-US" sz="2800" dirty="0" err="1" smtClean="0"/>
              <a:t>cheveux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Je me lave les mains</a:t>
            </a:r>
          </a:p>
          <a:p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laves les mains</a:t>
            </a:r>
          </a:p>
          <a:p>
            <a:r>
              <a:rPr lang="en-US" dirty="0" smtClean="0"/>
              <a:t>Il se lave les mains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nous</a:t>
            </a:r>
            <a:r>
              <a:rPr lang="en-US" dirty="0" smtClean="0"/>
              <a:t> </a:t>
            </a:r>
            <a:r>
              <a:rPr lang="en-US" dirty="0" err="1" smtClean="0"/>
              <a:t>lavons</a:t>
            </a:r>
            <a:r>
              <a:rPr lang="en-US" dirty="0" smtClean="0"/>
              <a:t> les mains</a:t>
            </a:r>
          </a:p>
          <a:p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lavez</a:t>
            </a:r>
            <a:r>
              <a:rPr lang="en-US" dirty="0" smtClean="0"/>
              <a:t> les mains</a:t>
            </a:r>
          </a:p>
          <a:p>
            <a:r>
              <a:rPr lang="en-US" dirty="0" err="1" smtClean="0"/>
              <a:t>Ils</a:t>
            </a:r>
            <a:r>
              <a:rPr lang="en-US" dirty="0" smtClean="0"/>
              <a:t> se </a:t>
            </a:r>
            <a:r>
              <a:rPr lang="en-US" dirty="0" err="1" smtClean="0"/>
              <a:t>lavent</a:t>
            </a:r>
            <a:r>
              <a:rPr lang="en-US" dirty="0" smtClean="0"/>
              <a:t> les mains</a:t>
            </a:r>
          </a:p>
          <a:p>
            <a:endParaRPr lang="en-US" dirty="0"/>
          </a:p>
          <a:p>
            <a:r>
              <a:rPr lang="en-US" dirty="0" smtClean="0"/>
              <a:t>I wash my hands = Je me lave les mains.</a:t>
            </a:r>
          </a:p>
          <a:p>
            <a:r>
              <a:rPr lang="en-US" dirty="0" smtClean="0"/>
              <a:t>I brush my teeth = Je me </a:t>
            </a:r>
            <a:r>
              <a:rPr lang="en-US" dirty="0" err="1" smtClean="0"/>
              <a:t>brosse</a:t>
            </a:r>
            <a:r>
              <a:rPr lang="en-US" dirty="0" smtClean="0"/>
              <a:t> les dents.</a:t>
            </a:r>
          </a:p>
          <a:p>
            <a:r>
              <a:rPr lang="en-US" dirty="0" smtClean="0"/>
              <a:t>I dry my hair = Je </a:t>
            </a:r>
            <a:r>
              <a:rPr lang="en-US" dirty="0" err="1" smtClean="0"/>
              <a:t>m’essuie</a:t>
            </a:r>
            <a:r>
              <a:rPr lang="en-US" dirty="0" smtClean="0"/>
              <a:t> les </a:t>
            </a:r>
            <a:r>
              <a:rPr lang="en-US" dirty="0" err="1" smtClean="0"/>
              <a:t>cheveux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verbs can be both reflexive and non-reflexive: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Je </a:t>
            </a:r>
            <a:r>
              <a:rPr lang="en-US" b="1" dirty="0" err="1" smtClean="0">
                <a:solidFill>
                  <a:srgbClr val="0070C0"/>
                </a:solidFill>
              </a:rPr>
              <a:t>réveille</a:t>
            </a:r>
            <a:r>
              <a:rPr lang="en-US" dirty="0" smtClean="0"/>
              <a:t>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fils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b="1" dirty="0" err="1" smtClean="0">
                <a:solidFill>
                  <a:srgbClr val="0070C0"/>
                </a:solidFill>
              </a:rPr>
              <a:t>maquille</a:t>
            </a:r>
            <a:r>
              <a:rPr lang="en-US" dirty="0" smtClean="0"/>
              <a:t> </a:t>
            </a:r>
            <a:r>
              <a:rPr lang="en-US" dirty="0" err="1" smtClean="0"/>
              <a:t>l’actrice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</a:t>
            </a:r>
            <a:r>
              <a:rPr lang="en-US" b="1" dirty="0" smtClean="0">
                <a:solidFill>
                  <a:srgbClr val="0070C0"/>
                </a:solidFill>
              </a:rPr>
              <a:t>lave</a:t>
            </a:r>
            <a:r>
              <a:rPr lang="en-US" dirty="0" smtClean="0"/>
              <a:t> les mains de son </a:t>
            </a:r>
            <a:r>
              <a:rPr lang="en-US" dirty="0" err="1" smtClean="0"/>
              <a:t>fils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</a:t>
            </a:r>
            <a:r>
              <a:rPr lang="en-US" b="1" dirty="0" err="1" smtClean="0">
                <a:solidFill>
                  <a:srgbClr val="0070C0"/>
                </a:solidFill>
              </a:rPr>
              <a:t>brosse</a:t>
            </a:r>
            <a:r>
              <a:rPr lang="en-US" dirty="0" smtClean="0"/>
              <a:t> son </a:t>
            </a:r>
            <a:r>
              <a:rPr lang="en-US" dirty="0" err="1" smtClean="0"/>
              <a:t>chien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*Note that these verbs take a direct object.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Je </a:t>
            </a:r>
            <a:r>
              <a:rPr lang="en-US" u="sng" dirty="0" smtClean="0">
                <a:solidFill>
                  <a:srgbClr val="FF0000"/>
                </a:solidFill>
              </a:rPr>
              <a:t>me</a:t>
            </a:r>
            <a:r>
              <a:rPr lang="en-US" u="sng" dirty="0" smtClean="0"/>
              <a:t> </a:t>
            </a:r>
            <a:r>
              <a:rPr lang="en-US" u="sng" dirty="0" err="1" smtClean="0"/>
              <a:t>réveille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Elle </a:t>
            </a:r>
            <a:r>
              <a:rPr lang="en-US" u="sng" dirty="0" smtClean="0">
                <a:solidFill>
                  <a:srgbClr val="FF0000"/>
                </a:solidFill>
              </a:rPr>
              <a:t>se</a:t>
            </a:r>
            <a:r>
              <a:rPr lang="en-US" u="sng" dirty="0" smtClean="0"/>
              <a:t> </a:t>
            </a:r>
            <a:r>
              <a:rPr lang="en-US" u="sng" dirty="0" err="1" smtClean="0"/>
              <a:t>maquille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Il </a:t>
            </a:r>
            <a:r>
              <a:rPr lang="en-US" u="sng" dirty="0" smtClean="0">
                <a:solidFill>
                  <a:srgbClr val="FF0000"/>
                </a:solidFill>
              </a:rPr>
              <a:t>se</a:t>
            </a:r>
            <a:r>
              <a:rPr lang="en-US" u="sng" dirty="0" smtClean="0"/>
              <a:t> lave </a:t>
            </a:r>
            <a:r>
              <a:rPr lang="en-US" dirty="0" smtClean="0"/>
              <a:t>les mains.</a:t>
            </a:r>
          </a:p>
          <a:p>
            <a:endParaRPr lang="en-US" dirty="0" smtClean="0"/>
          </a:p>
          <a:p>
            <a:r>
              <a:rPr lang="en-US" dirty="0" smtClean="0"/>
              <a:t>Il </a:t>
            </a:r>
            <a:r>
              <a:rPr lang="en-US" u="sng" dirty="0" smtClean="0">
                <a:solidFill>
                  <a:srgbClr val="FF0000"/>
                </a:solidFill>
              </a:rPr>
              <a:t>se</a:t>
            </a:r>
            <a:r>
              <a:rPr lang="en-US" u="sng" dirty="0" smtClean="0"/>
              <a:t> </a:t>
            </a:r>
            <a:r>
              <a:rPr lang="en-US" u="sng" dirty="0" err="1" smtClean="0"/>
              <a:t>brosse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213</TotalTime>
  <Words>757</Words>
  <Application>Microsoft Office PowerPoint</Application>
  <PresentationFormat>On-screen Show (4:3)</PresentationFormat>
  <Paragraphs>172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Origin</vt:lpstr>
      <vt:lpstr>Ch. 4, leҫon 1</vt:lpstr>
      <vt:lpstr>Les articles de toilette</vt:lpstr>
      <vt:lpstr>Un gant de toilette</vt:lpstr>
      <vt:lpstr>PowerPoint Presentation</vt:lpstr>
      <vt:lpstr>Le matin….</vt:lpstr>
      <vt:lpstr>Le soir</vt:lpstr>
      <vt:lpstr>Les verbes pronominaux: verbes réfléchis</vt:lpstr>
      <vt:lpstr> Les parties du corps:  les mains (f), la figure, les cheveux</vt:lpstr>
      <vt:lpstr>Some verbs can be both reflexive and non-reflexive:</vt:lpstr>
      <vt:lpstr>métro boulot dodo</vt:lpstr>
      <vt:lpstr>Futur proche  (I am going to…)</vt:lpstr>
      <vt:lpstr>Négation….</vt:lpstr>
      <vt:lpstr>Le futur proche et la négation</vt:lpstr>
      <vt:lpstr>L’impératif</vt:lpstr>
      <vt:lpstr>Adverbes de fréquence (Adverbs are placed after the verb)</vt:lpstr>
      <vt:lpstr>Décrivez la fréquence de vos actions… (Adverbs go after the verb)</vt:lpstr>
      <vt:lpstr>Les adverbes d’intensité</vt:lpstr>
      <vt:lpstr>Les expressions de quantité</vt:lpstr>
      <vt:lpstr>Une journée idéale, typique ou horrible?</vt:lpstr>
      <vt:lpstr>Quelle journée!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Devan Baty</dc:creator>
  <cp:lastModifiedBy>Devan Baty</cp:lastModifiedBy>
  <cp:revision>53</cp:revision>
  <dcterms:created xsi:type="dcterms:W3CDTF">2011-01-20T13:51:20Z</dcterms:created>
  <dcterms:modified xsi:type="dcterms:W3CDTF">2017-12-13T01:30:24Z</dcterms:modified>
</cp:coreProperties>
</file>