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72" r:id="rId8"/>
    <p:sldId id="265" r:id="rId9"/>
    <p:sldId id="266" r:id="rId10"/>
    <p:sldId id="267" r:id="rId11"/>
    <p:sldId id="269" r:id="rId12"/>
    <p:sldId id="270" r:id="rId13"/>
    <p:sldId id="271" r:id="rId14"/>
    <p:sldId id="268" r:id="rId15"/>
    <p:sldId id="275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C2C91-90ED-4204-AC17-E85EB04F6EA7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0D166-0A2A-4A1B-A8BE-A0ABFBB9D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Chapitre</a:t>
            </a:r>
            <a:r>
              <a:rPr lang="en-US" dirty="0" smtClean="0"/>
              <a:t> </a:t>
            </a:r>
            <a:r>
              <a:rPr lang="en-US" dirty="0"/>
              <a:t>2, </a:t>
            </a:r>
            <a:r>
              <a:rPr lang="en-US" dirty="0" err="1"/>
              <a:t>leçon</a:t>
            </a:r>
            <a:r>
              <a:rPr lang="en-US" dirty="0"/>
              <a:t>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“Faire”</a:t>
            </a:r>
            <a:br>
              <a:rPr lang="en-US" dirty="0" smtClean="0"/>
            </a:br>
            <a:r>
              <a:rPr lang="en-US" dirty="0" smtClean="0"/>
              <a:t>“faire du sport” “faire du </a:t>
            </a:r>
            <a:r>
              <a:rPr lang="en-US" dirty="0" err="1" smtClean="0"/>
              <a:t>français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</p:spPr>
        <p:txBody>
          <a:bodyPr>
            <a:normAutofit/>
          </a:bodyPr>
          <a:lstStyle/>
          <a:p>
            <a:r>
              <a:rPr lang="en-US" sz="5400" dirty="0" smtClean="0"/>
              <a:t>Je </a:t>
            </a:r>
            <a:r>
              <a:rPr lang="en-US" sz="5400" dirty="0" err="1" smtClean="0"/>
              <a:t>fais</a:t>
            </a:r>
            <a:endParaRPr lang="en-US" sz="5400" dirty="0" smtClean="0"/>
          </a:p>
          <a:p>
            <a:r>
              <a:rPr lang="en-US" sz="5400" dirty="0" err="1" smtClean="0"/>
              <a:t>Tu</a:t>
            </a:r>
            <a:r>
              <a:rPr lang="en-US" sz="5400" dirty="0" smtClean="0"/>
              <a:t> </a:t>
            </a:r>
            <a:r>
              <a:rPr lang="en-US" sz="5400" dirty="0" err="1" smtClean="0"/>
              <a:t>fais</a:t>
            </a:r>
            <a:endParaRPr lang="en-US" sz="5400" dirty="0" smtClean="0"/>
          </a:p>
          <a:p>
            <a:r>
              <a:rPr lang="en-US" sz="5400" dirty="0" smtClean="0"/>
              <a:t>Il fait</a:t>
            </a:r>
            <a:endParaRPr lang="en-US" sz="5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</p:spPr>
        <p:txBody>
          <a:bodyPr>
            <a:normAutofit/>
          </a:bodyPr>
          <a:lstStyle/>
          <a:p>
            <a:r>
              <a:rPr lang="en-US" sz="4800" dirty="0" smtClean="0"/>
              <a:t>Nous </a:t>
            </a:r>
            <a:r>
              <a:rPr lang="en-US" sz="4800" dirty="0" err="1" smtClean="0"/>
              <a:t>faisons</a:t>
            </a:r>
            <a:endParaRPr lang="en-US" sz="4800" dirty="0" smtClean="0"/>
          </a:p>
          <a:p>
            <a:r>
              <a:rPr lang="en-US" sz="4800" dirty="0" err="1" smtClean="0"/>
              <a:t>Vous</a:t>
            </a:r>
            <a:r>
              <a:rPr lang="en-US" sz="4800" dirty="0" smtClean="0"/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faites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(</a:t>
            </a:r>
            <a:r>
              <a:rPr lang="en-US" sz="3200" dirty="0" err="1" smtClean="0">
                <a:solidFill>
                  <a:srgbClr val="FF0000"/>
                </a:solidFill>
              </a:rPr>
              <a:t>irregulier</a:t>
            </a:r>
            <a:r>
              <a:rPr lang="en-US" sz="3200" dirty="0" smtClean="0">
                <a:solidFill>
                  <a:srgbClr val="FF0000"/>
                </a:solidFill>
              </a:rPr>
              <a:t>!!)</a:t>
            </a:r>
          </a:p>
          <a:p>
            <a:r>
              <a:rPr lang="en-US" sz="4800" dirty="0" err="1" smtClean="0"/>
              <a:t>Ils</a:t>
            </a:r>
            <a:r>
              <a:rPr lang="en-US" sz="4800" dirty="0" smtClean="0"/>
              <a:t> font</a:t>
            </a:r>
            <a:endParaRPr lang="en-US" sz="4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914400"/>
          </a:xfrm>
        </p:spPr>
        <p:txBody>
          <a:bodyPr>
            <a:noAutofit/>
          </a:bodyPr>
          <a:lstStyle/>
          <a:p>
            <a:pPr algn="ctr"/>
            <a:r>
              <a:rPr lang="en-US" sz="2400" dirty="0" err="1" smtClean="0"/>
              <a:t>Est-ce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tu</a:t>
            </a:r>
            <a:r>
              <a:rPr lang="en-US" sz="2400" dirty="0" smtClean="0"/>
              <a:t> </a:t>
            </a:r>
            <a:r>
              <a:rPr lang="en-US" sz="2400" dirty="0" err="1" smtClean="0"/>
              <a:t>fais</a:t>
            </a:r>
            <a:r>
              <a:rPr lang="en-US" sz="2400" dirty="0" smtClean="0"/>
              <a:t> du </a:t>
            </a:r>
            <a:r>
              <a:rPr lang="en-US" sz="2400" dirty="0" err="1" smtClean="0"/>
              <a:t>bricolage</a:t>
            </a:r>
            <a:r>
              <a:rPr lang="en-US" sz="2400" dirty="0" smtClean="0"/>
              <a:t> chez </a:t>
            </a:r>
            <a:r>
              <a:rPr lang="en-US" sz="2400" dirty="0" err="1" smtClean="0"/>
              <a:t>toi</a:t>
            </a:r>
            <a:r>
              <a:rPr lang="en-US" sz="2400" dirty="0" smtClean="0"/>
              <a:t> le weekend? Ton </a:t>
            </a:r>
            <a:r>
              <a:rPr lang="en-US" sz="2400" dirty="0" err="1" smtClean="0"/>
              <a:t>père</a:t>
            </a:r>
            <a:r>
              <a:rPr lang="en-US" sz="2400" dirty="0" smtClean="0"/>
              <a:t>?  Ta </a:t>
            </a:r>
            <a:r>
              <a:rPr lang="en-US" sz="2400" dirty="0" err="1" smtClean="0"/>
              <a:t>mère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7246" r="7246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du </a:t>
            </a:r>
            <a:r>
              <a:rPr lang="en-US" dirty="0" err="1" smtClean="0"/>
              <a:t>jardinage</a:t>
            </a:r>
            <a:r>
              <a:rPr lang="en-US" dirty="0" smtClean="0"/>
              <a:t>?  </a:t>
            </a:r>
            <a:r>
              <a:rPr lang="en-US" dirty="0" err="1" smtClean="0"/>
              <a:t>Tes</a:t>
            </a:r>
            <a:r>
              <a:rPr lang="en-US" dirty="0" smtClean="0"/>
              <a:t> parents?  </a:t>
            </a:r>
            <a:r>
              <a:rPr lang="en-US" dirty="0" err="1" smtClean="0"/>
              <a:t>Tes</a:t>
            </a:r>
            <a:r>
              <a:rPr lang="en-US" dirty="0" smtClean="0"/>
              <a:t> </a:t>
            </a:r>
            <a:r>
              <a:rPr lang="en-US" dirty="0" err="1" smtClean="0"/>
              <a:t>grands</a:t>
            </a:r>
            <a:r>
              <a:rPr lang="en-US" dirty="0" smtClean="0"/>
              <a:t>-parents?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1255" b="11255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le weekend?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du </a:t>
            </a:r>
            <a:r>
              <a:rPr lang="en-US" dirty="0" err="1" smtClean="0"/>
              <a:t>vélo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de la </a:t>
            </a:r>
            <a:r>
              <a:rPr lang="en-US" dirty="0" err="1" smtClean="0"/>
              <a:t>natation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720292"/>
            <a:ext cx="4040188" cy="2860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5025" y="2808523"/>
            <a:ext cx="4041775" cy="2683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le weekend?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du sport?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de la </a:t>
            </a:r>
            <a:r>
              <a:rPr lang="en-US" dirty="0" err="1" smtClean="0"/>
              <a:t>natation</a:t>
            </a:r>
            <a:r>
              <a:rPr lang="en-US" dirty="0" smtClean="0"/>
              <a:t>?  Du </a:t>
            </a:r>
            <a:r>
              <a:rPr lang="en-US" dirty="0" err="1" smtClean="0"/>
              <a:t>vélo</a:t>
            </a:r>
            <a:r>
              <a:rPr lang="en-US" dirty="0" smtClean="0"/>
              <a:t>? du jogging?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de la </a:t>
            </a:r>
            <a:r>
              <a:rPr lang="en-US" dirty="0" err="1" smtClean="0"/>
              <a:t>musique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de la cuisine?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du </a:t>
            </a:r>
            <a:r>
              <a:rPr lang="en-US" dirty="0" err="1" smtClean="0"/>
              <a:t>bricolage</a:t>
            </a:r>
            <a:r>
              <a:rPr lang="en-US" dirty="0" smtClean="0"/>
              <a:t> à la </a:t>
            </a:r>
            <a:r>
              <a:rPr lang="en-US" dirty="0" err="1" smtClean="0"/>
              <a:t>maison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fais</a:t>
            </a:r>
            <a:r>
              <a:rPr lang="en-US" dirty="0" smtClean="0"/>
              <a:t> du </a:t>
            </a:r>
            <a:r>
              <a:rPr lang="en-US" dirty="0" err="1" smtClean="0"/>
              <a:t>jardinage</a:t>
            </a:r>
            <a:r>
              <a:rPr lang="en-US" dirty="0" smtClean="0"/>
              <a:t> chez </a:t>
            </a:r>
            <a:r>
              <a:rPr lang="en-US" dirty="0" err="1" smtClean="0"/>
              <a:t>toi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Les </a:t>
            </a:r>
            <a:r>
              <a:rPr lang="en-US" b="1" dirty="0" err="1" smtClean="0"/>
              <a:t>activités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400" dirty="0" err="1" smtClean="0"/>
              <a:t>Regardez</a:t>
            </a:r>
            <a:r>
              <a:rPr lang="en-US" sz="3400" dirty="0" smtClean="0"/>
              <a:t> la </a:t>
            </a:r>
            <a:r>
              <a:rPr lang="en-US" sz="3400" dirty="0" err="1" smtClean="0"/>
              <a:t>liste</a:t>
            </a:r>
            <a:r>
              <a:rPr lang="en-US" sz="3400" dirty="0" smtClean="0"/>
              <a:t> des </a:t>
            </a:r>
            <a:r>
              <a:rPr lang="en-US" sz="3400" dirty="0" err="1" smtClean="0"/>
              <a:t>activités</a:t>
            </a:r>
            <a:r>
              <a:rPr lang="en-US" sz="3400" dirty="0" smtClean="0"/>
              <a:t> à la page 81.  Avec un/e </a:t>
            </a:r>
            <a:r>
              <a:rPr lang="en-US" sz="3400" dirty="0" err="1" smtClean="0"/>
              <a:t>partenaire</a:t>
            </a:r>
            <a:r>
              <a:rPr lang="en-US" sz="3400" dirty="0" smtClean="0"/>
              <a:t>, </a:t>
            </a:r>
            <a:r>
              <a:rPr lang="en-US" sz="3400" dirty="0" err="1" smtClean="0"/>
              <a:t>trouvez</a:t>
            </a:r>
            <a:r>
              <a:rPr lang="en-US" sz="3400" dirty="0" smtClean="0"/>
              <a:t> des </a:t>
            </a:r>
            <a:r>
              <a:rPr lang="en-US" sz="3400" dirty="0" err="1" smtClean="0"/>
              <a:t>activités</a:t>
            </a:r>
            <a:r>
              <a:rPr lang="en-US" sz="3400" dirty="0" smtClean="0"/>
              <a:t> pour les </a:t>
            </a:r>
            <a:r>
              <a:rPr lang="en-US" sz="3400" dirty="0" err="1" smtClean="0"/>
              <a:t>catégories</a:t>
            </a:r>
            <a:r>
              <a:rPr lang="en-US" sz="3400" dirty="0" smtClean="0"/>
              <a:t> </a:t>
            </a:r>
            <a:r>
              <a:rPr lang="en-US" sz="3400" dirty="0" err="1" smtClean="0"/>
              <a:t>suivantes</a:t>
            </a:r>
            <a:r>
              <a:rPr lang="en-US" sz="3400" dirty="0" smtClean="0"/>
              <a:t>:</a:t>
            </a:r>
          </a:p>
          <a:p>
            <a:pPr>
              <a:buNone/>
            </a:pPr>
            <a:endParaRPr lang="en-US" sz="3400" dirty="0" smtClean="0"/>
          </a:p>
          <a:p>
            <a:pPr>
              <a:buNone/>
            </a:pPr>
            <a:r>
              <a:rPr lang="en-US" sz="3400" dirty="0" smtClean="0"/>
              <a:t>Les </a:t>
            </a:r>
            <a:r>
              <a:rPr lang="en-US" sz="3400" dirty="0" err="1" smtClean="0"/>
              <a:t>activités</a:t>
            </a:r>
            <a:r>
              <a:rPr lang="en-US" sz="3400" dirty="0" smtClean="0"/>
              <a:t>…</a:t>
            </a:r>
          </a:p>
          <a:p>
            <a:pPr>
              <a:buNone/>
            </a:pPr>
            <a:r>
              <a:rPr lang="en-US" sz="3400" dirty="0" smtClean="0"/>
              <a:t>	</a:t>
            </a:r>
            <a:r>
              <a:rPr lang="fr-FR" sz="3400" dirty="0" smtClean="0"/>
              <a:t>que vous aimez (♥)</a:t>
            </a:r>
            <a:endParaRPr lang="en-US" sz="3400" dirty="0" smtClean="0"/>
          </a:p>
          <a:p>
            <a:pPr>
              <a:buNone/>
            </a:pPr>
            <a:r>
              <a:rPr lang="fr-FR" sz="3400" dirty="0" smtClean="0"/>
              <a:t>	que vous détestez (≠♥)</a:t>
            </a:r>
            <a:endParaRPr lang="en-US" sz="3400" dirty="0" smtClean="0"/>
          </a:p>
          <a:p>
            <a:pPr>
              <a:buNone/>
            </a:pPr>
            <a:r>
              <a:rPr lang="fr-FR" sz="3400" dirty="0" smtClean="0"/>
              <a:t>	que vous faites à l’</a:t>
            </a:r>
            <a:r>
              <a:rPr lang="fr-FR" sz="3400" dirty="0" err="1" smtClean="0"/>
              <a:t>exterieur</a:t>
            </a:r>
            <a:r>
              <a:rPr lang="fr-FR" sz="3400" dirty="0" smtClean="0"/>
              <a:t> (=</a:t>
            </a:r>
            <a:r>
              <a:rPr lang="fr-FR" sz="3400" i="1" dirty="0" err="1" smtClean="0"/>
              <a:t>outside</a:t>
            </a:r>
            <a:r>
              <a:rPr lang="fr-FR" sz="3400" dirty="0" smtClean="0"/>
              <a:t>)</a:t>
            </a:r>
            <a:endParaRPr lang="en-US" sz="3400" dirty="0" smtClean="0"/>
          </a:p>
          <a:p>
            <a:pPr>
              <a:buNone/>
            </a:pPr>
            <a:r>
              <a:rPr lang="fr-FR" sz="3400" dirty="0" smtClean="0"/>
              <a:t>	que vous faites seul/e (=</a:t>
            </a:r>
            <a:r>
              <a:rPr lang="fr-FR" sz="3400" i="1" dirty="0" err="1" smtClean="0"/>
              <a:t>alone</a:t>
            </a:r>
            <a:r>
              <a:rPr lang="fr-FR" sz="3400" dirty="0" smtClean="0"/>
              <a:t>)</a:t>
            </a:r>
            <a:endParaRPr lang="en-US" sz="3400" dirty="0" smtClean="0"/>
          </a:p>
          <a:p>
            <a:pPr>
              <a:buNone/>
            </a:pPr>
            <a:r>
              <a:rPr lang="fr-FR" sz="3400" dirty="0" smtClean="0"/>
              <a:t>	que vous faites avec des amis</a:t>
            </a:r>
            <a:endParaRPr lang="en-US" sz="3400" dirty="0" smtClean="0"/>
          </a:p>
          <a:p>
            <a:pPr>
              <a:buNone/>
            </a:pPr>
            <a:r>
              <a:rPr lang="fr-FR" sz="3400" dirty="0" smtClean="0"/>
              <a:t>	que vous faites tous les jours</a:t>
            </a:r>
            <a:endParaRPr lang="en-US" sz="3400" dirty="0" smtClean="0"/>
          </a:p>
          <a:p>
            <a:pPr>
              <a:buNone/>
            </a:pPr>
            <a:r>
              <a:rPr lang="fr-FR" sz="3400" dirty="0" smtClean="0"/>
              <a:t>	que vous faites quelquefois (=</a:t>
            </a:r>
            <a:r>
              <a:rPr lang="fr-FR" sz="3400" i="1" dirty="0" err="1" smtClean="0"/>
              <a:t>sometimes</a:t>
            </a:r>
            <a:r>
              <a:rPr lang="fr-FR" sz="3400" dirty="0" smtClean="0"/>
              <a:t>)</a:t>
            </a:r>
            <a:endParaRPr lang="en-US" sz="3400" dirty="0" smtClean="0"/>
          </a:p>
          <a:p>
            <a:pPr>
              <a:buNone/>
            </a:pPr>
            <a:r>
              <a:rPr lang="fr-FR" sz="3400" dirty="0" smtClean="0"/>
              <a:t>	</a:t>
            </a:r>
            <a:r>
              <a:rPr lang="en-US" sz="3400" dirty="0" err="1" smtClean="0"/>
              <a:t>que</a:t>
            </a:r>
            <a:r>
              <a:rPr lang="en-US" sz="3400" dirty="0" smtClean="0"/>
              <a:t> </a:t>
            </a:r>
            <a:r>
              <a:rPr lang="en-US" sz="3400" dirty="0" err="1" smtClean="0"/>
              <a:t>vous</a:t>
            </a:r>
            <a:r>
              <a:rPr lang="en-US" sz="3400" dirty="0" smtClean="0"/>
              <a:t> ne </a:t>
            </a:r>
            <a:r>
              <a:rPr lang="en-US" sz="3400" dirty="0" err="1" smtClean="0"/>
              <a:t>faites</a:t>
            </a:r>
            <a:r>
              <a:rPr lang="en-US" sz="3400" dirty="0" smtClean="0"/>
              <a:t> </a:t>
            </a:r>
            <a:r>
              <a:rPr lang="en-US" sz="3400" dirty="0" err="1" smtClean="0"/>
              <a:t>jamais</a:t>
            </a:r>
            <a:r>
              <a:rPr lang="en-US" sz="3400" dirty="0" smtClean="0"/>
              <a:t> (= </a:t>
            </a:r>
            <a:r>
              <a:rPr lang="en-US" sz="3400" i="1" dirty="0" smtClean="0"/>
              <a:t>never</a:t>
            </a:r>
            <a:r>
              <a:rPr lang="en-US" sz="3400" dirty="0" smtClean="0"/>
              <a:t>)</a:t>
            </a:r>
          </a:p>
          <a:p>
            <a:pPr>
              <a:buNone/>
            </a:pPr>
            <a:r>
              <a:rPr lang="en-US" sz="3400" dirty="0" smtClean="0"/>
              <a:t> </a:t>
            </a:r>
          </a:p>
          <a:p>
            <a:pPr>
              <a:buNone/>
            </a:pPr>
            <a:r>
              <a:rPr lang="en-US" sz="3400" u="sng" dirty="0" err="1" smtClean="0"/>
              <a:t>Exemple</a:t>
            </a:r>
            <a:r>
              <a:rPr lang="en-US" sz="3400" dirty="0" smtClean="0"/>
              <a:t>:  Les </a:t>
            </a:r>
            <a:r>
              <a:rPr lang="en-US" sz="3400" dirty="0" err="1" smtClean="0"/>
              <a:t>activités</a:t>
            </a:r>
            <a:r>
              <a:rPr lang="en-US" sz="3400" dirty="0" smtClean="0"/>
              <a:t> </a:t>
            </a:r>
            <a:r>
              <a:rPr lang="en-US" sz="3400" dirty="0" err="1" smtClean="0"/>
              <a:t>que</a:t>
            </a:r>
            <a:r>
              <a:rPr lang="en-US" sz="3400" dirty="0" smtClean="0"/>
              <a:t> nous </a:t>
            </a:r>
            <a:r>
              <a:rPr lang="en-US" sz="3400" dirty="0" err="1" smtClean="0"/>
              <a:t>aimons</a:t>
            </a:r>
            <a:r>
              <a:rPr lang="en-US" sz="3400" dirty="0" smtClean="0"/>
              <a:t>:  faire du sport, </a:t>
            </a:r>
            <a:r>
              <a:rPr lang="en-US" sz="3400" dirty="0" err="1" smtClean="0"/>
              <a:t>jouer</a:t>
            </a:r>
            <a:r>
              <a:rPr lang="en-US" sz="3400" dirty="0" smtClean="0"/>
              <a:t> au rugby, </a:t>
            </a:r>
            <a:r>
              <a:rPr lang="en-US" sz="3400" dirty="0" err="1" smtClean="0"/>
              <a:t>jouer</a:t>
            </a:r>
            <a:r>
              <a:rPr lang="en-US" sz="3400" dirty="0" smtClean="0"/>
              <a:t> du rock, </a:t>
            </a:r>
            <a:r>
              <a:rPr lang="en-US" sz="3400" dirty="0" err="1" smtClean="0"/>
              <a:t>jouer</a:t>
            </a:r>
            <a:r>
              <a:rPr lang="en-US" sz="3400" dirty="0" smtClean="0"/>
              <a:t> aux </a:t>
            </a:r>
            <a:r>
              <a:rPr lang="en-US" sz="3400" dirty="0" err="1" smtClean="0"/>
              <a:t>échecs</a:t>
            </a:r>
            <a:r>
              <a:rPr lang="en-US" sz="34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préposition</a:t>
            </a:r>
            <a:r>
              <a:rPr lang="en-US" dirty="0" smtClean="0"/>
              <a:t> “de”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do we use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n-US" dirty="0" smtClean="0"/>
              <a:t>Je </a:t>
            </a:r>
            <a:r>
              <a:rPr lang="en-US" dirty="0" err="1" smtClean="0"/>
              <a:t>suis</a:t>
            </a:r>
            <a:r>
              <a:rPr lang="en-US" dirty="0" smtClean="0"/>
              <a:t> de New York City.  (where I’m from)</a:t>
            </a:r>
          </a:p>
          <a:p>
            <a:r>
              <a:rPr lang="en-US" dirty="0" err="1" smtClean="0"/>
              <a:t>C’est</a:t>
            </a:r>
            <a:r>
              <a:rPr lang="en-US" dirty="0" smtClean="0"/>
              <a:t> le crayon de Devan.  (possession)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joue</a:t>
            </a:r>
            <a:r>
              <a:rPr lang="en-US" dirty="0" smtClean="0"/>
              <a:t> du piano.  (</a:t>
            </a:r>
            <a:r>
              <a:rPr lang="en-US" dirty="0" err="1" smtClean="0"/>
              <a:t>jouer</a:t>
            </a:r>
            <a:r>
              <a:rPr lang="en-US" dirty="0" smtClean="0"/>
              <a:t> de + instrument)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parle</a:t>
            </a:r>
            <a:r>
              <a:rPr lang="en-US" dirty="0" smtClean="0"/>
              <a:t> du film.  (</a:t>
            </a:r>
            <a:r>
              <a:rPr lang="en-US" dirty="0" err="1" smtClean="0"/>
              <a:t>discuter</a:t>
            </a:r>
            <a:r>
              <a:rPr lang="en-US" dirty="0" smtClean="0"/>
              <a:t> = </a:t>
            </a:r>
            <a:r>
              <a:rPr lang="en-US" dirty="0" err="1" smtClean="0"/>
              <a:t>parler</a:t>
            </a:r>
            <a:r>
              <a:rPr lang="en-US" dirty="0" smtClean="0"/>
              <a:t> 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préposition</a:t>
            </a:r>
            <a:r>
              <a:rPr lang="en-US" dirty="0" smtClean="0"/>
              <a:t> 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do we use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dirty="0" err="1" smtClean="0"/>
              <a:t>J’habite</a:t>
            </a:r>
            <a:r>
              <a:rPr lang="en-US" dirty="0" smtClean="0"/>
              <a:t> à Iowa City.  (at/in + </a:t>
            </a:r>
            <a:r>
              <a:rPr lang="en-US" dirty="0" err="1" smtClean="0"/>
              <a:t>ville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vais</a:t>
            </a:r>
            <a:r>
              <a:rPr lang="en-US" dirty="0" smtClean="0"/>
              <a:t> (go) à Paris.  (to)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téléphone</a:t>
            </a:r>
            <a:r>
              <a:rPr lang="en-US" dirty="0" smtClean="0"/>
              <a:t> à ma </a:t>
            </a:r>
            <a:r>
              <a:rPr lang="en-US" dirty="0" err="1" smtClean="0"/>
              <a:t>mère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parle</a:t>
            </a:r>
            <a:r>
              <a:rPr lang="en-US" dirty="0" smtClean="0"/>
              <a:t> à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père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joue</a:t>
            </a:r>
            <a:r>
              <a:rPr lang="en-US" dirty="0" smtClean="0"/>
              <a:t> aux </a:t>
            </a:r>
            <a:r>
              <a:rPr lang="en-US" dirty="0" err="1" smtClean="0"/>
              <a:t>jeux</a:t>
            </a:r>
            <a:r>
              <a:rPr lang="en-US" dirty="0" smtClean="0"/>
              <a:t> de </a:t>
            </a:r>
            <a:r>
              <a:rPr lang="en-US" dirty="0" err="1" smtClean="0"/>
              <a:t>société</a:t>
            </a:r>
            <a:r>
              <a:rPr lang="en-US" dirty="0" smtClean="0"/>
              <a:t>. (</a:t>
            </a:r>
            <a:r>
              <a:rPr lang="en-US" dirty="0" err="1" smtClean="0"/>
              <a:t>jouer</a:t>
            </a:r>
            <a:r>
              <a:rPr lang="en-US" dirty="0" smtClean="0"/>
              <a:t> à + </a:t>
            </a:r>
            <a:r>
              <a:rPr lang="en-US" dirty="0" err="1" smtClean="0"/>
              <a:t>jeux</a:t>
            </a:r>
            <a:r>
              <a:rPr lang="en-US" dirty="0" smtClean="0"/>
              <a:t>/sports)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:  </a:t>
            </a:r>
            <a:r>
              <a:rPr lang="en-US" dirty="0" err="1" smtClean="0"/>
              <a:t>Conjuguez</a:t>
            </a:r>
            <a:r>
              <a:rPr lang="en-US" dirty="0" smtClean="0"/>
              <a:t>-les!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 err="1" smtClean="0"/>
              <a:t>Avoir</a:t>
            </a:r>
            <a:endParaRPr lang="en-US" dirty="0" smtClean="0"/>
          </a:p>
          <a:p>
            <a:r>
              <a:rPr lang="en-US" dirty="0" err="1" smtClean="0"/>
              <a:t>Être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verbes</a:t>
            </a:r>
            <a:r>
              <a:rPr lang="en-US" dirty="0" smtClean="0"/>
              <a:t>:  aimer, </a:t>
            </a:r>
            <a:r>
              <a:rPr lang="en-US" dirty="0" err="1" smtClean="0"/>
              <a:t>écouter</a:t>
            </a:r>
            <a:r>
              <a:rPr lang="en-US" dirty="0" smtClean="0"/>
              <a:t>, inviter, </a:t>
            </a:r>
            <a:r>
              <a:rPr lang="en-US" dirty="0" err="1" smtClean="0"/>
              <a:t>jouer</a:t>
            </a:r>
            <a:r>
              <a:rPr lang="en-US" dirty="0" smtClean="0"/>
              <a:t>, </a:t>
            </a:r>
            <a:r>
              <a:rPr lang="en-US" dirty="0" err="1" smtClean="0"/>
              <a:t>rester</a:t>
            </a:r>
            <a:r>
              <a:rPr lang="en-US" dirty="0" smtClean="0"/>
              <a:t>, </a:t>
            </a:r>
            <a:r>
              <a:rPr lang="en-US" dirty="0" err="1" smtClean="0"/>
              <a:t>réviser</a:t>
            </a:r>
            <a:r>
              <a:rPr lang="en-US" dirty="0" smtClean="0"/>
              <a:t>, </a:t>
            </a:r>
            <a:r>
              <a:rPr lang="en-US" dirty="0" err="1" smtClean="0"/>
              <a:t>préparer</a:t>
            </a:r>
            <a:r>
              <a:rPr lang="en-US" dirty="0" smtClean="0"/>
              <a:t>, </a:t>
            </a:r>
            <a:r>
              <a:rPr lang="en-US" dirty="0" err="1" smtClean="0"/>
              <a:t>regarder</a:t>
            </a:r>
            <a:r>
              <a:rPr lang="en-US" dirty="0" smtClean="0"/>
              <a:t>, </a:t>
            </a:r>
            <a:r>
              <a:rPr lang="en-US" dirty="0" err="1" smtClean="0"/>
              <a:t>téléphoner</a:t>
            </a:r>
            <a:r>
              <a:rPr lang="en-US" dirty="0" smtClean="0"/>
              <a:t>, </a:t>
            </a:r>
            <a:r>
              <a:rPr lang="en-US" dirty="0" err="1" smtClean="0"/>
              <a:t>travailler</a:t>
            </a:r>
            <a:r>
              <a:rPr lang="en-US" dirty="0" smtClean="0"/>
              <a:t>, arriver, etc.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jouer</a:t>
            </a:r>
            <a:r>
              <a:rPr lang="en-US" dirty="0" smtClean="0"/>
              <a:t>” (le contraire = </a:t>
            </a:r>
            <a:r>
              <a:rPr lang="en-US" dirty="0" err="1" smtClean="0"/>
              <a:t>travailler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667000"/>
            <a:ext cx="4038600" cy="34591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Je </a:t>
            </a:r>
            <a:r>
              <a:rPr lang="en-US" sz="4400" dirty="0" err="1" smtClean="0"/>
              <a:t>joue</a:t>
            </a:r>
            <a:endParaRPr lang="en-US" sz="4400" dirty="0" smtClean="0"/>
          </a:p>
          <a:p>
            <a:r>
              <a:rPr lang="en-US" sz="4400" dirty="0" err="1" smtClean="0"/>
              <a:t>Tu</a:t>
            </a:r>
            <a:r>
              <a:rPr lang="en-US" sz="4400" dirty="0" smtClean="0"/>
              <a:t> </a:t>
            </a:r>
            <a:r>
              <a:rPr lang="en-US" sz="4400" dirty="0" err="1" smtClean="0"/>
              <a:t>joues</a:t>
            </a:r>
            <a:endParaRPr lang="en-US" sz="4400" dirty="0" smtClean="0"/>
          </a:p>
          <a:p>
            <a:r>
              <a:rPr lang="en-US" sz="4400" dirty="0" smtClean="0"/>
              <a:t>Il </a:t>
            </a:r>
            <a:r>
              <a:rPr lang="en-US" sz="4400" dirty="0" err="1" smtClean="0"/>
              <a:t>joue</a:t>
            </a:r>
            <a:endParaRPr lang="en-US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2590800"/>
            <a:ext cx="4038600" cy="35353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Nous </a:t>
            </a:r>
            <a:r>
              <a:rPr lang="en-US" sz="4000" dirty="0" err="1" smtClean="0"/>
              <a:t>jouons</a:t>
            </a:r>
            <a:endParaRPr lang="en-US" sz="4000" dirty="0" smtClean="0"/>
          </a:p>
          <a:p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dirty="0" err="1" smtClean="0"/>
              <a:t>jouez</a:t>
            </a:r>
            <a:endParaRPr lang="en-US" sz="4000" dirty="0" smtClean="0"/>
          </a:p>
          <a:p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jouent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Jouer</a:t>
            </a:r>
            <a:r>
              <a:rPr lang="en-US" dirty="0" smtClean="0"/>
              <a:t> + à + sport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à + “le” = au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 </a:t>
            </a:r>
            <a:r>
              <a:rPr lang="en-US" dirty="0" err="1" smtClean="0"/>
              <a:t>joue</a:t>
            </a:r>
            <a:r>
              <a:rPr lang="en-US" dirty="0" smtClean="0"/>
              <a:t> au football.  (le football)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joue</a:t>
            </a:r>
            <a:r>
              <a:rPr lang="en-US" dirty="0" smtClean="0"/>
              <a:t> au basket-ball.  (le basket-ball)</a:t>
            </a:r>
          </a:p>
          <a:p>
            <a:r>
              <a:rPr lang="en-US" dirty="0" smtClean="0"/>
              <a:t>Nous </a:t>
            </a:r>
            <a:r>
              <a:rPr lang="en-US" dirty="0" err="1" smtClean="0"/>
              <a:t>jouons</a:t>
            </a:r>
            <a:r>
              <a:rPr lang="en-US" dirty="0" smtClean="0"/>
              <a:t> au tennis.  (le tennis)</a:t>
            </a:r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jouez</a:t>
            </a:r>
            <a:r>
              <a:rPr lang="en-US" dirty="0" smtClean="0"/>
              <a:t> au golf.  (le golf)</a:t>
            </a:r>
          </a:p>
          <a:p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jouent</a:t>
            </a:r>
            <a:r>
              <a:rPr lang="en-US" dirty="0" smtClean="0"/>
              <a:t> au rugby.  (le rugby)</a:t>
            </a:r>
          </a:p>
          <a:p>
            <a:r>
              <a:rPr lang="en-US" dirty="0" err="1" smtClean="0"/>
              <a:t>Elles</a:t>
            </a:r>
            <a:r>
              <a:rPr lang="en-US" dirty="0" smtClean="0"/>
              <a:t> </a:t>
            </a:r>
            <a:r>
              <a:rPr lang="en-US" dirty="0" err="1" smtClean="0"/>
              <a:t>jouent</a:t>
            </a:r>
            <a:r>
              <a:rPr lang="en-US" dirty="0" smtClean="0"/>
              <a:t> au volley-ball.  (le volley-ball)</a:t>
            </a:r>
          </a:p>
          <a:p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jouent</a:t>
            </a:r>
            <a:r>
              <a:rPr lang="en-US" dirty="0" smtClean="0"/>
              <a:t> au football </a:t>
            </a:r>
            <a:r>
              <a:rPr lang="en-US" dirty="0" err="1" smtClean="0"/>
              <a:t>américain</a:t>
            </a:r>
            <a:r>
              <a:rPr lang="en-US" dirty="0" smtClean="0"/>
              <a:t>. (le football…)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joue</a:t>
            </a:r>
            <a:r>
              <a:rPr lang="en-US" dirty="0" smtClean="0"/>
              <a:t> au hockey au Canada.  (le hockey)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Et </a:t>
            </a:r>
            <a:r>
              <a:rPr lang="en-US" dirty="0" err="1" smtClean="0"/>
              <a:t>vous</a:t>
            </a:r>
            <a:r>
              <a:rPr lang="en-US" dirty="0" smtClean="0"/>
              <a:t>? 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jouez</a:t>
            </a:r>
            <a:r>
              <a:rPr lang="en-US" dirty="0" smtClean="0"/>
              <a:t> à </a:t>
            </a:r>
            <a:r>
              <a:rPr lang="en-US" dirty="0" err="1" smtClean="0"/>
              <a:t>quels</a:t>
            </a:r>
            <a:r>
              <a:rPr lang="en-US" dirty="0" smtClean="0"/>
              <a:t> sports?</a:t>
            </a:r>
            <a:br>
              <a:rPr lang="en-US" dirty="0" smtClean="0"/>
            </a:br>
            <a:r>
              <a:rPr lang="en-US" sz="4000" dirty="0" err="1" smtClean="0"/>
              <a:t>Quand</a:t>
            </a:r>
            <a:r>
              <a:rPr lang="en-US" sz="4000" dirty="0" smtClean="0"/>
              <a:t>?  </a:t>
            </a:r>
            <a:r>
              <a:rPr lang="en-US" sz="4000" dirty="0" err="1" smtClean="0"/>
              <a:t>Souvent</a:t>
            </a:r>
            <a:r>
              <a:rPr lang="en-US" sz="4000" dirty="0" smtClean="0"/>
              <a:t>? Le weekend? Avec qui?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joues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à + sport</a:t>
            </a:r>
            <a:r>
              <a:rPr lang="en-US" dirty="0" smtClean="0"/>
              <a:t>? </a:t>
            </a:r>
          </a:p>
          <a:p>
            <a:pPr marL="742950" lvl="2" indent="-342900"/>
            <a:r>
              <a:rPr lang="en-US" sz="2800" dirty="0">
                <a:solidFill>
                  <a:srgbClr val="7030A0"/>
                </a:solidFill>
              </a:rPr>
              <a:t>A</a:t>
            </a:r>
            <a:r>
              <a:rPr lang="en-US" sz="2800" dirty="0" smtClean="0">
                <a:solidFill>
                  <a:srgbClr val="7030A0"/>
                </a:solidFill>
              </a:rPr>
              <a:t>u football? Au basket-ball? Au tennis?  Au golf?  Au football </a:t>
            </a:r>
            <a:r>
              <a:rPr lang="en-US" sz="2800" dirty="0" err="1" smtClean="0">
                <a:solidFill>
                  <a:srgbClr val="7030A0"/>
                </a:solidFill>
              </a:rPr>
              <a:t>américain</a:t>
            </a:r>
            <a:r>
              <a:rPr lang="en-US" sz="2800" dirty="0" smtClean="0">
                <a:solidFill>
                  <a:srgbClr val="7030A0"/>
                </a:solidFill>
              </a:rPr>
              <a:t>? Au rugby? Au volley-ball? Au hockey?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joues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à + </a:t>
            </a:r>
            <a:r>
              <a:rPr lang="en-US" b="1" dirty="0" err="1" smtClean="0">
                <a:solidFill>
                  <a:srgbClr val="FF0000"/>
                </a:solidFill>
              </a:rPr>
              <a:t>jeu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Aux </a:t>
            </a:r>
            <a:r>
              <a:rPr lang="en-US" dirty="0" err="1" smtClean="0">
                <a:solidFill>
                  <a:srgbClr val="7030A0"/>
                </a:solidFill>
              </a:rPr>
              <a:t>cartes</a:t>
            </a:r>
            <a:r>
              <a:rPr lang="en-US" dirty="0" smtClean="0">
                <a:solidFill>
                  <a:srgbClr val="7030A0"/>
                </a:solidFill>
              </a:rPr>
              <a:t> (</a:t>
            </a:r>
            <a:r>
              <a:rPr lang="en-US" dirty="0" err="1" smtClean="0">
                <a:solidFill>
                  <a:srgbClr val="7030A0"/>
                </a:solidFill>
              </a:rPr>
              <a:t>ie</a:t>
            </a:r>
            <a:r>
              <a:rPr lang="en-US" dirty="0" smtClean="0">
                <a:solidFill>
                  <a:srgbClr val="7030A0"/>
                </a:solidFill>
              </a:rPr>
              <a:t>: “Bridge” “Hearts”)? Aux </a:t>
            </a:r>
            <a:r>
              <a:rPr lang="en-US" dirty="0" err="1" smtClean="0">
                <a:solidFill>
                  <a:srgbClr val="7030A0"/>
                </a:solidFill>
              </a:rPr>
              <a:t>échecs</a:t>
            </a:r>
            <a:r>
              <a:rPr lang="en-US" dirty="0" smtClean="0">
                <a:solidFill>
                  <a:srgbClr val="7030A0"/>
                </a:solidFill>
              </a:rPr>
              <a:t>?   Au Scrabble?  </a:t>
            </a:r>
            <a:r>
              <a:rPr lang="en-US" dirty="0">
                <a:solidFill>
                  <a:srgbClr val="7030A0"/>
                </a:solidFill>
              </a:rPr>
              <a:t>A</a:t>
            </a:r>
            <a:r>
              <a:rPr lang="en-US" dirty="0" smtClean="0">
                <a:solidFill>
                  <a:srgbClr val="7030A0"/>
                </a:solidFill>
              </a:rPr>
              <a:t>u </a:t>
            </a:r>
            <a:r>
              <a:rPr lang="en-US" dirty="0" err="1" smtClean="0">
                <a:solidFill>
                  <a:srgbClr val="7030A0"/>
                </a:solidFill>
              </a:rPr>
              <a:t>loto</a:t>
            </a:r>
            <a:r>
              <a:rPr lang="en-US" dirty="0" smtClean="0">
                <a:solidFill>
                  <a:srgbClr val="7030A0"/>
                </a:solidFill>
              </a:rPr>
              <a:t>?  Aux </a:t>
            </a:r>
            <a:r>
              <a:rPr lang="en-US" dirty="0" err="1" smtClean="0">
                <a:solidFill>
                  <a:srgbClr val="7030A0"/>
                </a:solidFill>
              </a:rPr>
              <a:t>jeux</a:t>
            </a:r>
            <a:r>
              <a:rPr lang="en-US" dirty="0" smtClean="0">
                <a:solidFill>
                  <a:srgbClr val="7030A0"/>
                </a:solidFill>
              </a:rPr>
              <a:t> de </a:t>
            </a:r>
            <a:r>
              <a:rPr lang="en-US" dirty="0" err="1" smtClean="0">
                <a:solidFill>
                  <a:srgbClr val="7030A0"/>
                </a:solidFill>
              </a:rPr>
              <a:t>société</a:t>
            </a:r>
            <a:r>
              <a:rPr lang="en-US" dirty="0" smtClean="0">
                <a:solidFill>
                  <a:srgbClr val="7030A0"/>
                </a:solidFill>
              </a:rPr>
              <a:t>? (</a:t>
            </a:r>
            <a:r>
              <a:rPr lang="en-US" dirty="0" err="1" smtClean="0">
                <a:solidFill>
                  <a:srgbClr val="7030A0"/>
                </a:solidFill>
              </a:rPr>
              <a:t>ie</a:t>
            </a:r>
            <a:r>
              <a:rPr lang="en-US" dirty="0" smtClean="0">
                <a:solidFill>
                  <a:srgbClr val="7030A0"/>
                </a:solidFill>
              </a:rPr>
              <a:t>: “Pictionary” “Trivial Pursuit”)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Jouer</a:t>
            </a:r>
            <a:r>
              <a:rPr lang="en-US" dirty="0" smtClean="0"/>
              <a:t> + de + instrument de </a:t>
            </a:r>
            <a:r>
              <a:rPr lang="en-US" dirty="0" err="1" smtClean="0"/>
              <a:t>musique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joues</a:t>
            </a:r>
            <a:r>
              <a:rPr lang="en-US" dirty="0" smtClean="0"/>
              <a:t> du piano?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joues</a:t>
            </a:r>
            <a:r>
              <a:rPr lang="en-US" dirty="0" smtClean="0"/>
              <a:t> de la </a:t>
            </a:r>
            <a:r>
              <a:rPr lang="en-US" dirty="0" err="1" smtClean="0"/>
              <a:t>guitare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joues</a:t>
            </a:r>
            <a:r>
              <a:rPr lang="en-US" dirty="0" smtClean="0"/>
              <a:t> de </a:t>
            </a:r>
            <a:r>
              <a:rPr lang="en-US" dirty="0" err="1" smtClean="0"/>
              <a:t>l’harmonica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joues</a:t>
            </a:r>
            <a:r>
              <a:rPr lang="en-US" dirty="0" smtClean="0"/>
              <a:t> du saxophone?</a:t>
            </a:r>
          </a:p>
          <a:p>
            <a:pPr lvl="1"/>
            <a:r>
              <a:rPr lang="en-US" dirty="0" smtClean="0"/>
              <a:t>De la </a:t>
            </a:r>
            <a:r>
              <a:rPr lang="en-US" dirty="0" err="1" smtClean="0"/>
              <a:t>musique</a:t>
            </a:r>
            <a:r>
              <a:rPr lang="en-US" dirty="0" smtClean="0"/>
              <a:t> </a:t>
            </a:r>
            <a:r>
              <a:rPr lang="en-US" dirty="0" err="1" smtClean="0"/>
              <a:t>classique</a:t>
            </a:r>
            <a:r>
              <a:rPr lang="en-US" dirty="0" smtClean="0"/>
              <a:t>? Du jazz? Du rock?  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Aimes-tu</a:t>
            </a:r>
            <a:r>
              <a:rPr lang="en-US" dirty="0" smtClean="0"/>
              <a:t> la </a:t>
            </a:r>
            <a:r>
              <a:rPr lang="en-US" dirty="0" err="1" smtClean="0"/>
              <a:t>musique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en-US" sz="2400" dirty="0" err="1" smtClean="0"/>
              <a:t>Est-ce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tu</a:t>
            </a:r>
            <a:r>
              <a:rPr lang="en-US" sz="2400" dirty="0" smtClean="0"/>
              <a:t> </a:t>
            </a:r>
            <a:r>
              <a:rPr lang="en-US" sz="2400" dirty="0" err="1" smtClean="0"/>
              <a:t>joues</a:t>
            </a:r>
            <a:r>
              <a:rPr lang="en-US" sz="2400" dirty="0" smtClean="0"/>
              <a:t> de la </a:t>
            </a:r>
            <a:r>
              <a:rPr lang="en-US" sz="2400" dirty="0" err="1" smtClean="0"/>
              <a:t>batterie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21875" b="21875"/>
          <a:stretch>
            <a:fillRect/>
          </a:stretch>
        </p:blipFill>
        <p:spPr bwMode="auto">
          <a:xfrm>
            <a:off x="1828800" y="612775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À /de + articles </a:t>
            </a:r>
            <a:r>
              <a:rPr lang="en-US" dirty="0" err="1" smtClean="0"/>
              <a:t>définis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038600" cy="3687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à</a:t>
            </a:r>
            <a:r>
              <a:rPr lang="en-US" sz="4800" dirty="0" smtClean="0"/>
              <a:t> + la = à la</a:t>
            </a:r>
          </a:p>
          <a:p>
            <a:pPr marL="0" indent="0">
              <a:buNone/>
            </a:pPr>
            <a:r>
              <a:rPr lang="en-US" sz="4800" dirty="0"/>
              <a:t>à </a:t>
            </a:r>
            <a:r>
              <a:rPr lang="en-US" sz="4800" dirty="0" smtClean="0"/>
              <a:t>+ le = au</a:t>
            </a:r>
          </a:p>
          <a:p>
            <a:pPr marL="0" indent="0">
              <a:buNone/>
            </a:pPr>
            <a:r>
              <a:rPr lang="en-US" sz="4800" dirty="0"/>
              <a:t>à </a:t>
            </a:r>
            <a:r>
              <a:rPr lang="en-US" sz="4800" dirty="0" smtClean="0"/>
              <a:t>+ les = aux</a:t>
            </a:r>
          </a:p>
          <a:p>
            <a:pPr marL="0" indent="0">
              <a:buNone/>
            </a:pPr>
            <a:r>
              <a:rPr lang="en-US" sz="4800" dirty="0"/>
              <a:t>à </a:t>
            </a:r>
            <a:r>
              <a:rPr lang="en-US" sz="4800" dirty="0" smtClean="0"/>
              <a:t>+ l’ = à</a:t>
            </a:r>
            <a:r>
              <a:rPr lang="en-US" sz="4800" dirty="0"/>
              <a:t> </a:t>
            </a:r>
            <a:r>
              <a:rPr lang="en-US" sz="4800" dirty="0" smtClean="0"/>
              <a:t>l’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038600" cy="3840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d</a:t>
            </a:r>
            <a:r>
              <a:rPr lang="en-US" sz="4800" dirty="0" smtClean="0"/>
              <a:t>e + la = de la</a:t>
            </a:r>
          </a:p>
          <a:p>
            <a:pPr marL="0" indent="0">
              <a:buNone/>
            </a:pPr>
            <a:r>
              <a:rPr lang="en-US" sz="4800" dirty="0"/>
              <a:t>d</a:t>
            </a:r>
            <a:r>
              <a:rPr lang="en-US" sz="4800" dirty="0" smtClean="0"/>
              <a:t>e + le = du</a:t>
            </a:r>
          </a:p>
          <a:p>
            <a:pPr marL="0" indent="0">
              <a:buNone/>
            </a:pPr>
            <a:r>
              <a:rPr lang="en-US" sz="4800" dirty="0"/>
              <a:t>d</a:t>
            </a:r>
            <a:r>
              <a:rPr lang="en-US" sz="4800" dirty="0" smtClean="0"/>
              <a:t>e + les = des</a:t>
            </a:r>
          </a:p>
          <a:p>
            <a:pPr marL="0" indent="0">
              <a:buNone/>
            </a:pPr>
            <a:r>
              <a:rPr lang="en-US" sz="4800" dirty="0"/>
              <a:t>d</a:t>
            </a:r>
            <a:r>
              <a:rPr lang="en-US" sz="4800" dirty="0" smtClean="0"/>
              <a:t>e + l’ = de l’</a:t>
            </a:r>
            <a:endParaRPr lang="en-US" sz="4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Faites</a:t>
            </a:r>
            <a:r>
              <a:rPr lang="en-US" dirty="0" smtClean="0"/>
              <a:t> des phrases…</a:t>
            </a:r>
            <a:br>
              <a:rPr lang="en-US" dirty="0" smtClean="0"/>
            </a:br>
            <a:r>
              <a:rPr lang="en-US" dirty="0" smtClean="0"/>
              <a:t>Je </a:t>
            </a:r>
            <a:r>
              <a:rPr lang="en-US" dirty="0" err="1" smtClean="0"/>
              <a:t>joue</a:t>
            </a:r>
            <a:r>
              <a:rPr lang="en-US" dirty="0" smtClean="0"/>
              <a:t>….à/de 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Le piano</a:t>
            </a:r>
          </a:p>
          <a:p>
            <a:r>
              <a:rPr lang="en-US" dirty="0" smtClean="0"/>
              <a:t>Le hockey</a:t>
            </a:r>
          </a:p>
          <a:p>
            <a:r>
              <a:rPr lang="en-US" dirty="0" smtClean="0"/>
              <a:t>Le Scrabble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guitare</a:t>
            </a:r>
            <a:endParaRPr lang="en-US" dirty="0" smtClean="0"/>
          </a:p>
          <a:p>
            <a:r>
              <a:rPr lang="en-US" dirty="0" err="1" smtClean="0"/>
              <a:t>L’harmonica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loto</a:t>
            </a:r>
            <a:endParaRPr lang="en-US" dirty="0" smtClean="0"/>
          </a:p>
          <a:p>
            <a:r>
              <a:rPr lang="en-US" dirty="0" smtClean="0"/>
              <a:t>Le jazz</a:t>
            </a:r>
          </a:p>
          <a:p>
            <a:r>
              <a:rPr lang="en-US" dirty="0" smtClean="0"/>
              <a:t>Le rock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Le football</a:t>
            </a:r>
          </a:p>
          <a:p>
            <a:r>
              <a:rPr lang="en-US" dirty="0" smtClean="0"/>
              <a:t>Les </a:t>
            </a:r>
            <a:r>
              <a:rPr lang="en-US" dirty="0" err="1" smtClean="0"/>
              <a:t>échecs</a:t>
            </a:r>
            <a:endParaRPr lang="en-US" dirty="0" smtClean="0"/>
          </a:p>
          <a:p>
            <a:r>
              <a:rPr lang="en-US" dirty="0" smtClean="0"/>
              <a:t>Le golf</a:t>
            </a:r>
          </a:p>
          <a:p>
            <a:r>
              <a:rPr lang="en-US" dirty="0" smtClean="0"/>
              <a:t>Les </a:t>
            </a:r>
            <a:r>
              <a:rPr lang="en-US" dirty="0" err="1" smtClean="0"/>
              <a:t>cartes</a:t>
            </a:r>
            <a:endParaRPr lang="en-US" dirty="0" smtClean="0"/>
          </a:p>
          <a:p>
            <a:r>
              <a:rPr lang="en-US" dirty="0" smtClean="0"/>
              <a:t>Les </a:t>
            </a:r>
            <a:r>
              <a:rPr lang="en-US" dirty="0" err="1" smtClean="0"/>
              <a:t>jeux</a:t>
            </a:r>
            <a:r>
              <a:rPr lang="en-US" dirty="0" smtClean="0"/>
              <a:t> de </a:t>
            </a:r>
            <a:r>
              <a:rPr lang="en-US" dirty="0" err="1" smtClean="0"/>
              <a:t>société</a:t>
            </a:r>
            <a:endParaRPr lang="en-US" dirty="0" smtClean="0"/>
          </a:p>
          <a:p>
            <a:r>
              <a:rPr lang="en-US" dirty="0" smtClean="0"/>
              <a:t>Le basket-ball</a:t>
            </a:r>
          </a:p>
          <a:p>
            <a:r>
              <a:rPr lang="en-US" dirty="0" smtClean="0"/>
              <a:t>Le rugby</a:t>
            </a:r>
          </a:p>
          <a:p>
            <a:r>
              <a:rPr lang="en-US" dirty="0" smtClean="0"/>
              <a:t>Le volley-ball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</TotalTime>
  <Words>635</Words>
  <Application>Microsoft Office PowerPoint</Application>
  <PresentationFormat>On-screen Show (4:3)</PresentationFormat>
  <Paragraphs>107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FRE 101</vt:lpstr>
      <vt:lpstr>Les verbes:  Conjuguez-les! </vt:lpstr>
      <vt:lpstr>“jouer” (le contraire = travailler)</vt:lpstr>
      <vt:lpstr>Jouer + à + sport à + “le” = au</vt:lpstr>
      <vt:lpstr>Et vous?  Vous jouez à quels sports? Quand?  Souvent? Le weekend? Avec qui?</vt:lpstr>
      <vt:lpstr>Jouer + de + instrument de musique </vt:lpstr>
      <vt:lpstr>Est-ce que tu joues de la batterie?</vt:lpstr>
      <vt:lpstr>À /de + articles définis</vt:lpstr>
      <vt:lpstr>Faites des phrases… Je joue….à/de +</vt:lpstr>
      <vt:lpstr>“Faire” “faire du sport” “faire du français”</vt:lpstr>
      <vt:lpstr>Est-ce que tu fais du bricolage chez toi le weekend? Ton père?  Ta mère?</vt:lpstr>
      <vt:lpstr>Est-ce que tu fais du jardinage?  Tes parents?  Tes grands-parents?</vt:lpstr>
      <vt:lpstr>Qu’est-ce que tu fais le weekend?</vt:lpstr>
      <vt:lpstr>Qu’est-ce que tu fais le weekend?</vt:lpstr>
      <vt:lpstr>Les activités </vt:lpstr>
      <vt:lpstr>La préposition “de”  When do we use it?</vt:lpstr>
      <vt:lpstr>La préposition à  When do we use it?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2, leçon 2</dc:title>
  <dc:creator>Devan Baty</dc:creator>
  <cp:lastModifiedBy>Devan Baty</cp:lastModifiedBy>
  <cp:revision>33</cp:revision>
  <dcterms:created xsi:type="dcterms:W3CDTF">2011-01-11T02:18:06Z</dcterms:created>
  <dcterms:modified xsi:type="dcterms:W3CDTF">2017-12-06T01:41:31Z</dcterms:modified>
</cp:coreProperties>
</file>