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Lexend Exa" panose="020B0604020202020204" charset="0"/>
      <p:regular r:id="rId24"/>
      <p:bold r:id="rId25"/>
    </p:embeddedFont>
    <p:embeddedFont>
      <p:font typeface="Lexend Exa Medium" panose="020B0604020202020204" charset="0"/>
      <p:regular r:id="rId26"/>
      <p:bold r:id="rId27"/>
    </p:embeddedFont>
    <p:embeddedFont>
      <p:font typeface="Nunito" panose="020B0604020202020204" charset="0"/>
      <p:regular r:id="rId28"/>
      <p:bold r:id="rId29"/>
      <p:italic r:id="rId30"/>
      <p:boldItalic r:id="rId31"/>
    </p:embeddedFont>
    <p:embeddedFont>
      <p:font typeface="Teacher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FC94B3-3AE7-4791-9E8B-6F5538B73B14}">
  <a:tblStyle styleId="{38FC94B3-3AE7-4791-9E8B-6F5538B73B1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2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839b9cbff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839b9cbff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839b9cbff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839b9cbff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839b9cbff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839b9cbff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839b9cbff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839b9cbff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839b9cbff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839b9cbff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839b9cbff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839b9cbff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907e342c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907e342c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8e7e82e65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8e7e82e65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8e7e82e65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8e7e82e65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839b9cbff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839b9cbff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8e7e82e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8e7e82e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90c9c9b1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90c9c9b1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8e7e82e65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8e7e82e65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839b9cbff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839b9cbff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839b9cbff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839b9cbff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839b9cbff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839b9cbff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839b9cbff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839b9cbff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839b9cbff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839b9cbff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839b9cbff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839b9cbff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839b9cbff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839b9cbff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microsoft.com/office/2007/relationships/media" Target="../media/media69.m4a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audio" Target="../media/media70.m4a"/><Relationship Id="rId5" Type="http://schemas.microsoft.com/office/2007/relationships/media" Target="../media/media70.m4a"/><Relationship Id="rId10" Type="http://schemas.openxmlformats.org/officeDocument/2006/relationships/image" Target="../media/image1.png"/><Relationship Id="rId4" Type="http://schemas.openxmlformats.org/officeDocument/2006/relationships/audio" Target="../media/media69.m4a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72.m4a"/><Relationship Id="rId7" Type="http://schemas.openxmlformats.org/officeDocument/2006/relationships/image" Target="../media/image13.png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2.m4a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76.m4a"/><Relationship Id="rId13" Type="http://schemas.openxmlformats.org/officeDocument/2006/relationships/image" Target="../media/image16.png"/><Relationship Id="rId3" Type="http://schemas.microsoft.com/office/2007/relationships/media" Target="../media/media74.m4a"/><Relationship Id="rId7" Type="http://schemas.microsoft.com/office/2007/relationships/media" Target="../media/media76.m4a"/><Relationship Id="rId12" Type="http://schemas.openxmlformats.org/officeDocument/2006/relationships/image" Target="../media/image15.png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audio" Target="../media/media75.m4a"/><Relationship Id="rId11" Type="http://schemas.openxmlformats.org/officeDocument/2006/relationships/image" Target="../media/image14.png"/><Relationship Id="rId5" Type="http://schemas.microsoft.com/office/2007/relationships/media" Target="../media/media75.m4a"/><Relationship Id="rId10" Type="http://schemas.openxmlformats.org/officeDocument/2006/relationships/notesSlide" Target="../notesSlides/notesSlide15.xml"/><Relationship Id="rId4" Type="http://schemas.openxmlformats.org/officeDocument/2006/relationships/audio" Target="../media/media74.m4a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80.m4a"/><Relationship Id="rId13" Type="http://schemas.openxmlformats.org/officeDocument/2006/relationships/image" Target="../media/image19.png"/><Relationship Id="rId3" Type="http://schemas.microsoft.com/office/2007/relationships/media" Target="../media/media78.m4a"/><Relationship Id="rId7" Type="http://schemas.microsoft.com/office/2007/relationships/media" Target="../media/media80.m4a"/><Relationship Id="rId12" Type="http://schemas.openxmlformats.org/officeDocument/2006/relationships/image" Target="../media/image18.png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audio" Target="../media/media79.m4a"/><Relationship Id="rId11" Type="http://schemas.openxmlformats.org/officeDocument/2006/relationships/image" Target="../media/image17.png"/><Relationship Id="rId5" Type="http://schemas.microsoft.com/office/2007/relationships/media" Target="../media/media79.m4a"/><Relationship Id="rId10" Type="http://schemas.openxmlformats.org/officeDocument/2006/relationships/notesSlide" Target="../notesSlides/notesSlide16.xml"/><Relationship Id="rId4" Type="http://schemas.openxmlformats.org/officeDocument/2006/relationships/audio" Target="../media/media78.m4a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microsoft.com/office/2007/relationships/media" Target="../media/media82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audio" Target="../media/media83.m4a"/><Relationship Id="rId5" Type="http://schemas.microsoft.com/office/2007/relationships/media" Target="../media/media83.m4a"/><Relationship Id="rId10" Type="http://schemas.openxmlformats.org/officeDocument/2006/relationships/image" Target="../media/image1.png"/><Relationship Id="rId4" Type="http://schemas.openxmlformats.org/officeDocument/2006/relationships/audio" Target="../media/media82.m4a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3" Type="http://schemas.microsoft.com/office/2007/relationships/media" Target="../media/media85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audio" Target="../media/media86.m4a"/><Relationship Id="rId5" Type="http://schemas.microsoft.com/office/2007/relationships/media" Target="../media/media86.m4a"/><Relationship Id="rId10" Type="http://schemas.openxmlformats.org/officeDocument/2006/relationships/image" Target="../media/image1.png"/><Relationship Id="rId4" Type="http://schemas.openxmlformats.org/officeDocument/2006/relationships/audio" Target="../media/media85.m4a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3" Type="http://schemas.microsoft.com/office/2007/relationships/media" Target="../media/media88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audio" Target="../media/media89.m4a"/><Relationship Id="rId5" Type="http://schemas.microsoft.com/office/2007/relationships/media" Target="../media/media89.m4a"/><Relationship Id="rId10" Type="http://schemas.openxmlformats.org/officeDocument/2006/relationships/image" Target="../media/image1.png"/><Relationship Id="rId4" Type="http://schemas.openxmlformats.org/officeDocument/2006/relationships/audio" Target="../media/media88.m4a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26" Type="http://schemas.openxmlformats.org/officeDocument/2006/relationships/audio" Target="../media/media13.m4a"/><Relationship Id="rId39" Type="http://schemas.microsoft.com/office/2007/relationships/media" Target="../media/media20.m4a"/><Relationship Id="rId21" Type="http://schemas.microsoft.com/office/2007/relationships/media" Target="../media/media11.m4a"/><Relationship Id="rId34" Type="http://schemas.openxmlformats.org/officeDocument/2006/relationships/audio" Target="../media/media17.m4a"/><Relationship Id="rId42" Type="http://schemas.openxmlformats.org/officeDocument/2006/relationships/audio" Target="../media/media21.m4a"/><Relationship Id="rId47" Type="http://schemas.microsoft.com/office/2007/relationships/media" Target="../media/media24.m4a"/><Relationship Id="rId50" Type="http://schemas.openxmlformats.org/officeDocument/2006/relationships/audio" Target="../media/media25.m4a"/><Relationship Id="rId55" Type="http://schemas.microsoft.com/office/2007/relationships/media" Target="../media/media28.m4a"/><Relationship Id="rId7" Type="http://schemas.microsoft.com/office/2007/relationships/media" Target="../media/media4.m4a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9" Type="http://schemas.microsoft.com/office/2007/relationships/media" Target="../media/media15.m4a"/><Relationship Id="rId11" Type="http://schemas.microsoft.com/office/2007/relationships/media" Target="../media/media6.m4a"/><Relationship Id="rId24" Type="http://schemas.openxmlformats.org/officeDocument/2006/relationships/audio" Target="../media/media12.m4a"/><Relationship Id="rId32" Type="http://schemas.openxmlformats.org/officeDocument/2006/relationships/audio" Target="../media/media16.m4a"/><Relationship Id="rId37" Type="http://schemas.microsoft.com/office/2007/relationships/media" Target="../media/media19.m4a"/><Relationship Id="rId40" Type="http://schemas.openxmlformats.org/officeDocument/2006/relationships/audio" Target="../media/media20.m4a"/><Relationship Id="rId45" Type="http://schemas.microsoft.com/office/2007/relationships/media" Target="../media/media23.m4a"/><Relationship Id="rId53" Type="http://schemas.microsoft.com/office/2007/relationships/media" Target="../media/media27.m4a"/><Relationship Id="rId58" Type="http://schemas.openxmlformats.org/officeDocument/2006/relationships/audio" Target="../media/media29.m4a"/><Relationship Id="rId5" Type="http://schemas.microsoft.com/office/2007/relationships/media" Target="../media/media3.m4a"/><Relationship Id="rId61" Type="http://schemas.openxmlformats.org/officeDocument/2006/relationships/image" Target="../media/image1.png"/><Relationship Id="rId19" Type="http://schemas.microsoft.com/office/2007/relationships/media" Target="../media/media10.m4a"/><Relationship Id="rId14" Type="http://schemas.openxmlformats.org/officeDocument/2006/relationships/audio" Target="../media/media7.m4a"/><Relationship Id="rId22" Type="http://schemas.openxmlformats.org/officeDocument/2006/relationships/audio" Target="../media/media11.m4a"/><Relationship Id="rId27" Type="http://schemas.microsoft.com/office/2007/relationships/media" Target="../media/media14.m4a"/><Relationship Id="rId30" Type="http://schemas.openxmlformats.org/officeDocument/2006/relationships/audio" Target="../media/media15.m4a"/><Relationship Id="rId35" Type="http://schemas.microsoft.com/office/2007/relationships/media" Target="../media/media18.m4a"/><Relationship Id="rId43" Type="http://schemas.microsoft.com/office/2007/relationships/media" Target="../media/media22.m4a"/><Relationship Id="rId48" Type="http://schemas.openxmlformats.org/officeDocument/2006/relationships/audio" Target="../media/media24.m4a"/><Relationship Id="rId56" Type="http://schemas.openxmlformats.org/officeDocument/2006/relationships/audio" Target="../media/media28.m4a"/><Relationship Id="rId8" Type="http://schemas.openxmlformats.org/officeDocument/2006/relationships/audio" Target="../media/media4.m4a"/><Relationship Id="rId51" Type="http://schemas.microsoft.com/office/2007/relationships/media" Target="../media/media26.m4a"/><Relationship Id="rId3" Type="http://schemas.microsoft.com/office/2007/relationships/media" Target="../media/media2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microsoft.com/office/2007/relationships/media" Target="../media/media13.m4a"/><Relationship Id="rId33" Type="http://schemas.microsoft.com/office/2007/relationships/media" Target="../media/media17.m4a"/><Relationship Id="rId38" Type="http://schemas.openxmlformats.org/officeDocument/2006/relationships/audio" Target="../media/media19.m4a"/><Relationship Id="rId46" Type="http://schemas.openxmlformats.org/officeDocument/2006/relationships/audio" Target="../media/media23.m4a"/><Relationship Id="rId59" Type="http://schemas.openxmlformats.org/officeDocument/2006/relationships/slideLayout" Target="../slideLayouts/slideLayout3.xml"/><Relationship Id="rId20" Type="http://schemas.openxmlformats.org/officeDocument/2006/relationships/audio" Target="../media/media10.m4a"/><Relationship Id="rId41" Type="http://schemas.microsoft.com/office/2007/relationships/media" Target="../media/media21.m4a"/><Relationship Id="rId54" Type="http://schemas.openxmlformats.org/officeDocument/2006/relationships/audio" Target="../media/media27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5" Type="http://schemas.microsoft.com/office/2007/relationships/media" Target="../media/media8.m4a"/><Relationship Id="rId23" Type="http://schemas.microsoft.com/office/2007/relationships/media" Target="../media/media12.m4a"/><Relationship Id="rId28" Type="http://schemas.openxmlformats.org/officeDocument/2006/relationships/audio" Target="../media/media14.m4a"/><Relationship Id="rId36" Type="http://schemas.openxmlformats.org/officeDocument/2006/relationships/audio" Target="../media/media18.m4a"/><Relationship Id="rId49" Type="http://schemas.microsoft.com/office/2007/relationships/media" Target="../media/media25.m4a"/><Relationship Id="rId57" Type="http://schemas.microsoft.com/office/2007/relationships/media" Target="../media/media29.m4a"/><Relationship Id="rId10" Type="http://schemas.openxmlformats.org/officeDocument/2006/relationships/audio" Target="../media/media5.m4a"/><Relationship Id="rId31" Type="http://schemas.microsoft.com/office/2007/relationships/media" Target="../media/media16.m4a"/><Relationship Id="rId44" Type="http://schemas.openxmlformats.org/officeDocument/2006/relationships/audio" Target="../media/media22.m4a"/><Relationship Id="rId52" Type="http://schemas.openxmlformats.org/officeDocument/2006/relationships/audio" Target="../media/media26.m4a"/><Relationship Id="rId60" Type="http://schemas.openxmlformats.org/officeDocument/2006/relationships/notesSlide" Target="../notesSlides/notesSlide2.xml"/><Relationship Id="rId4" Type="http://schemas.openxmlformats.org/officeDocument/2006/relationships/audio" Target="../media/media2.m4a"/><Relationship Id="rId9" Type="http://schemas.microsoft.com/office/2007/relationships/media" Target="../media/media5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1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3" Type="http://schemas.microsoft.com/office/2007/relationships/media" Target="../media/media92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audio" Target="../media/media93.m4a"/><Relationship Id="rId5" Type="http://schemas.microsoft.com/office/2007/relationships/media" Target="../media/media93.m4a"/><Relationship Id="rId10" Type="http://schemas.openxmlformats.org/officeDocument/2006/relationships/image" Target="../media/image1.png"/><Relationship Id="rId4" Type="http://schemas.openxmlformats.org/officeDocument/2006/relationships/audio" Target="../media/media92.m4a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m4a"/><Relationship Id="rId13" Type="http://schemas.microsoft.com/office/2007/relationships/media" Target="../media/media36.m4a"/><Relationship Id="rId18" Type="http://schemas.openxmlformats.org/officeDocument/2006/relationships/image" Target="../media/image1.png"/><Relationship Id="rId3" Type="http://schemas.microsoft.com/office/2007/relationships/media" Target="../media/media31.m4a"/><Relationship Id="rId7" Type="http://schemas.microsoft.com/office/2007/relationships/media" Target="../media/media33.m4a"/><Relationship Id="rId12" Type="http://schemas.openxmlformats.org/officeDocument/2006/relationships/audio" Target="../media/media35.m4a"/><Relationship Id="rId17" Type="http://schemas.openxmlformats.org/officeDocument/2006/relationships/image" Target="../media/image2.png"/><Relationship Id="rId2" Type="http://schemas.openxmlformats.org/officeDocument/2006/relationships/audio" Target="../media/media30.m4a"/><Relationship Id="rId16" Type="http://schemas.openxmlformats.org/officeDocument/2006/relationships/notesSlide" Target="../notesSlides/notesSlide3.xml"/><Relationship Id="rId1" Type="http://schemas.microsoft.com/office/2007/relationships/media" Target="../media/media30.m4a"/><Relationship Id="rId6" Type="http://schemas.openxmlformats.org/officeDocument/2006/relationships/audio" Target="../media/media32.m4a"/><Relationship Id="rId11" Type="http://schemas.microsoft.com/office/2007/relationships/media" Target="../media/media35.m4a"/><Relationship Id="rId5" Type="http://schemas.microsoft.com/office/2007/relationships/media" Target="../media/media32.m4a"/><Relationship Id="rId15" Type="http://schemas.openxmlformats.org/officeDocument/2006/relationships/slideLayout" Target="../slideLayouts/slideLayout7.xml"/><Relationship Id="rId10" Type="http://schemas.openxmlformats.org/officeDocument/2006/relationships/audio" Target="../media/media34.m4a"/><Relationship Id="rId4" Type="http://schemas.openxmlformats.org/officeDocument/2006/relationships/audio" Target="../media/media31.m4a"/><Relationship Id="rId9" Type="http://schemas.microsoft.com/office/2007/relationships/media" Target="../media/media34.m4a"/><Relationship Id="rId14" Type="http://schemas.openxmlformats.org/officeDocument/2006/relationships/audio" Target="../media/media36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0.m4a"/><Relationship Id="rId13" Type="http://schemas.openxmlformats.org/officeDocument/2006/relationships/slideLayout" Target="../slideLayouts/slideLayout3.xml"/><Relationship Id="rId3" Type="http://schemas.microsoft.com/office/2007/relationships/media" Target="../media/media38.m4a"/><Relationship Id="rId7" Type="http://schemas.microsoft.com/office/2007/relationships/media" Target="../media/media40.m4a"/><Relationship Id="rId12" Type="http://schemas.openxmlformats.org/officeDocument/2006/relationships/audio" Target="../media/media42.m4a"/><Relationship Id="rId2" Type="http://schemas.openxmlformats.org/officeDocument/2006/relationships/audio" Target="../media/media37.m4a"/><Relationship Id="rId16" Type="http://schemas.openxmlformats.org/officeDocument/2006/relationships/image" Target="../media/image1.png"/><Relationship Id="rId1" Type="http://schemas.microsoft.com/office/2007/relationships/media" Target="../media/media37.m4a"/><Relationship Id="rId6" Type="http://schemas.openxmlformats.org/officeDocument/2006/relationships/audio" Target="../media/media39.m4a"/><Relationship Id="rId11" Type="http://schemas.microsoft.com/office/2007/relationships/media" Target="../media/media42.m4a"/><Relationship Id="rId5" Type="http://schemas.microsoft.com/office/2007/relationships/media" Target="../media/media39.m4a"/><Relationship Id="rId15" Type="http://schemas.openxmlformats.org/officeDocument/2006/relationships/image" Target="../media/image3.png"/><Relationship Id="rId10" Type="http://schemas.openxmlformats.org/officeDocument/2006/relationships/audio" Target="../media/media41.m4a"/><Relationship Id="rId4" Type="http://schemas.openxmlformats.org/officeDocument/2006/relationships/audio" Target="../media/media38.m4a"/><Relationship Id="rId9" Type="http://schemas.microsoft.com/office/2007/relationships/media" Target="../media/media41.m4a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6.m4a"/><Relationship Id="rId13" Type="http://schemas.openxmlformats.org/officeDocument/2006/relationships/slideLayout" Target="../slideLayouts/slideLayout3.xml"/><Relationship Id="rId3" Type="http://schemas.microsoft.com/office/2007/relationships/media" Target="../media/media44.m4a"/><Relationship Id="rId7" Type="http://schemas.microsoft.com/office/2007/relationships/media" Target="../media/media46.m4a"/><Relationship Id="rId12" Type="http://schemas.openxmlformats.org/officeDocument/2006/relationships/audio" Target="../media/media48.m4a"/><Relationship Id="rId2" Type="http://schemas.openxmlformats.org/officeDocument/2006/relationships/audio" Target="../media/media43.m4a"/><Relationship Id="rId16" Type="http://schemas.openxmlformats.org/officeDocument/2006/relationships/image" Target="../media/image1.png"/><Relationship Id="rId1" Type="http://schemas.microsoft.com/office/2007/relationships/media" Target="../media/media43.m4a"/><Relationship Id="rId6" Type="http://schemas.openxmlformats.org/officeDocument/2006/relationships/audio" Target="../media/media45.m4a"/><Relationship Id="rId11" Type="http://schemas.microsoft.com/office/2007/relationships/media" Target="../media/media48.m4a"/><Relationship Id="rId5" Type="http://schemas.microsoft.com/office/2007/relationships/media" Target="../media/media45.m4a"/><Relationship Id="rId15" Type="http://schemas.openxmlformats.org/officeDocument/2006/relationships/image" Target="../media/image4.png"/><Relationship Id="rId10" Type="http://schemas.openxmlformats.org/officeDocument/2006/relationships/audio" Target="../media/media47.m4a"/><Relationship Id="rId4" Type="http://schemas.openxmlformats.org/officeDocument/2006/relationships/audio" Target="../media/media44.m4a"/><Relationship Id="rId9" Type="http://schemas.microsoft.com/office/2007/relationships/media" Target="../media/media47.m4a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50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audio" Target="../media/media51.m4a"/><Relationship Id="rId5" Type="http://schemas.microsoft.com/office/2007/relationships/media" Target="../media/media51.m4a"/><Relationship Id="rId10" Type="http://schemas.openxmlformats.org/officeDocument/2006/relationships/image" Target="../media/image1.png"/><Relationship Id="rId4" Type="http://schemas.openxmlformats.org/officeDocument/2006/relationships/audio" Target="../media/media50.m4a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5.m4a"/><Relationship Id="rId13" Type="http://schemas.microsoft.com/office/2007/relationships/media" Target="../media/media58.m4a"/><Relationship Id="rId18" Type="http://schemas.openxmlformats.org/officeDocument/2006/relationships/notesSlide" Target="../notesSlides/notesSlide7.xml"/><Relationship Id="rId3" Type="http://schemas.microsoft.com/office/2007/relationships/media" Target="../media/media53.m4a"/><Relationship Id="rId7" Type="http://schemas.microsoft.com/office/2007/relationships/media" Target="../media/media55.m4a"/><Relationship Id="rId12" Type="http://schemas.openxmlformats.org/officeDocument/2006/relationships/audio" Target="../media/media57.m4a"/><Relationship Id="rId17" Type="http://schemas.openxmlformats.org/officeDocument/2006/relationships/slideLayout" Target="../slideLayouts/slideLayout3.xml"/><Relationship Id="rId2" Type="http://schemas.openxmlformats.org/officeDocument/2006/relationships/audio" Target="../media/media52.m4a"/><Relationship Id="rId16" Type="http://schemas.openxmlformats.org/officeDocument/2006/relationships/audio" Target="../media/media59.m4a"/><Relationship Id="rId20" Type="http://schemas.openxmlformats.org/officeDocument/2006/relationships/image" Target="../media/image1.png"/><Relationship Id="rId1" Type="http://schemas.microsoft.com/office/2007/relationships/media" Target="../media/media52.m4a"/><Relationship Id="rId6" Type="http://schemas.openxmlformats.org/officeDocument/2006/relationships/audio" Target="../media/media54.m4a"/><Relationship Id="rId11" Type="http://schemas.microsoft.com/office/2007/relationships/media" Target="../media/media57.m4a"/><Relationship Id="rId5" Type="http://schemas.microsoft.com/office/2007/relationships/media" Target="../media/media54.m4a"/><Relationship Id="rId15" Type="http://schemas.microsoft.com/office/2007/relationships/media" Target="../media/media59.m4a"/><Relationship Id="rId10" Type="http://schemas.openxmlformats.org/officeDocument/2006/relationships/audio" Target="../media/media56.m4a"/><Relationship Id="rId19" Type="http://schemas.openxmlformats.org/officeDocument/2006/relationships/image" Target="../media/image6.png"/><Relationship Id="rId4" Type="http://schemas.openxmlformats.org/officeDocument/2006/relationships/audio" Target="../media/media53.m4a"/><Relationship Id="rId9" Type="http://schemas.microsoft.com/office/2007/relationships/media" Target="../media/media56.m4a"/><Relationship Id="rId14" Type="http://schemas.openxmlformats.org/officeDocument/2006/relationships/audio" Target="../media/media58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4.m4a"/><Relationship Id="rId13" Type="http://schemas.microsoft.com/office/2007/relationships/media" Target="../media/media67.m4a"/><Relationship Id="rId18" Type="http://schemas.openxmlformats.org/officeDocument/2006/relationships/image" Target="../media/image1.png"/><Relationship Id="rId3" Type="http://schemas.microsoft.com/office/2007/relationships/media" Target="../media/media62.m4a"/><Relationship Id="rId7" Type="http://schemas.microsoft.com/office/2007/relationships/media" Target="../media/media64.m4a"/><Relationship Id="rId12" Type="http://schemas.openxmlformats.org/officeDocument/2006/relationships/audio" Target="../media/media66.m4a"/><Relationship Id="rId17" Type="http://schemas.openxmlformats.org/officeDocument/2006/relationships/image" Target="../media/image8.png"/><Relationship Id="rId2" Type="http://schemas.openxmlformats.org/officeDocument/2006/relationships/audio" Target="../media/media61.m4a"/><Relationship Id="rId16" Type="http://schemas.openxmlformats.org/officeDocument/2006/relationships/notesSlide" Target="../notesSlides/notesSlide9.xml"/><Relationship Id="rId1" Type="http://schemas.microsoft.com/office/2007/relationships/media" Target="../media/media61.m4a"/><Relationship Id="rId6" Type="http://schemas.openxmlformats.org/officeDocument/2006/relationships/audio" Target="../media/media63.m4a"/><Relationship Id="rId11" Type="http://schemas.microsoft.com/office/2007/relationships/media" Target="../media/media66.m4a"/><Relationship Id="rId5" Type="http://schemas.microsoft.com/office/2007/relationships/media" Target="../media/media63.m4a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65.m4a"/><Relationship Id="rId4" Type="http://schemas.openxmlformats.org/officeDocument/2006/relationships/audio" Target="../media/media62.m4a"/><Relationship Id="rId9" Type="http://schemas.microsoft.com/office/2007/relationships/media" Target="../media/media65.m4a"/><Relationship Id="rId14" Type="http://schemas.openxmlformats.org/officeDocument/2006/relationships/audio" Target="../media/media6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4: Day 2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Health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 title="Screenshot 2025-05-14 at 6.48.36 A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125982"/>
            <a:ext cx="8839201" cy="409981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 txBox="1"/>
          <p:nvPr/>
        </p:nvSpPr>
        <p:spPr>
          <a:xfrm>
            <a:off x="1543800" y="3947950"/>
            <a:ext cx="7339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33A44"/>
                </a:solidFill>
              </a:rPr>
              <a:t>When we have more than one of something it changes from singular to plural. Here are some examples. </a:t>
            </a:r>
            <a:endParaRPr sz="2000" b="1" dirty="0">
              <a:solidFill>
                <a:srgbClr val="233A44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A09D59-6078-4ABF-8516-4D2B7810F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73974" y="3951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838DEF-F8FE-4064-A2CC-FEE4B18259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97923" y="23685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84DA09-BB4D-43A6-8BFD-EBD8A5C72D4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84322" y="445390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3" title="Screenshot 2025-05-14 at 7.14.4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49404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4" title="Screenshot 2025-05-14 at 6.49.1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3425" y="525327"/>
            <a:ext cx="6840076" cy="24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5" title="Screenshot 2025-05-14 at 6.49.3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9713" y="551722"/>
            <a:ext cx="6744575" cy="243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6" title="Screenshot 2025-05-14 at 6.59.49 AM.png"/>
          <p:cNvPicPr preferRelativeResize="0"/>
          <p:nvPr/>
        </p:nvPicPr>
        <p:blipFill rotWithShape="1">
          <a:blip r:embed="rId7">
            <a:alphaModFix/>
          </a:blip>
          <a:srcRect l="4452" t="3334"/>
          <a:stretch/>
        </p:blipFill>
        <p:spPr>
          <a:xfrm>
            <a:off x="5604811" y="62011"/>
            <a:ext cx="3434064" cy="467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6"/>
          <p:cNvSpPr txBox="1"/>
          <p:nvPr/>
        </p:nvSpPr>
        <p:spPr>
          <a:xfrm>
            <a:off x="302576" y="114638"/>
            <a:ext cx="5006206" cy="46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1 head, the monster has _ _ _ _ _ _ _ _ _ _.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2 eyes, the monster has _ _ _ _ _ _ _ _ _ _.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_ _ _ _ _ _, the monster has 8 ears.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_ _ _ _ _, the monster has 5 arms and 5 hands.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2 legs and 2 feet, the monster has _ _ _ _ _ _.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C516C1C-D19A-4780-B3F3-34C6BC163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7225" y="2907980"/>
            <a:ext cx="406400" cy="40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10366E-2B53-4904-A565-E144E0E9A0C5}"/>
              </a:ext>
            </a:extLst>
          </p:cNvPr>
          <p:cNvSpPr txBox="1"/>
          <p:nvPr/>
        </p:nvSpPr>
        <p:spPr>
          <a:xfrm>
            <a:off x="5252866" y="1318972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D1ECAB-1F63-4B71-BB78-61B391E8802E}"/>
              </a:ext>
            </a:extLst>
          </p:cNvPr>
          <p:cNvSpPr/>
          <p:nvPr/>
        </p:nvSpPr>
        <p:spPr>
          <a:xfrm>
            <a:off x="5252866" y="1144645"/>
            <a:ext cx="914399" cy="4064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Answers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94A42F-AA56-4A4B-9CF1-1AE42D2275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64065" y="170527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60325" y="1109675"/>
            <a:ext cx="228600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0325" y="2452700"/>
            <a:ext cx="2124075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60324" y="3739452"/>
            <a:ext cx="2124075" cy="128837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7"/>
          <p:cNvSpPr txBox="1"/>
          <p:nvPr/>
        </p:nvSpPr>
        <p:spPr>
          <a:xfrm>
            <a:off x="2909225" y="360500"/>
            <a:ext cx="6019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Let’s Chat…Listen and Repeat!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7" name="Google Shape;217;p27"/>
          <p:cNvSpPr txBox="1"/>
          <p:nvPr/>
        </p:nvSpPr>
        <p:spPr>
          <a:xfrm>
            <a:off x="3047525" y="976725"/>
            <a:ext cx="6107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2852525" y="1392225"/>
            <a:ext cx="6132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doctor is helping the patient with a foot injury. She has a broken toe.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2884050" y="2724750"/>
            <a:ext cx="6271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mom is helping the daughter with a hurt hand.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Ouch it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is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sprained!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2972075" y="3869150"/>
            <a:ext cx="618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dad is helping the son with pain. He has a fever.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2F83F9-707C-4C61-A2A8-ADE86B5F9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67275" y="4246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65BDA9-DF98-4CD8-A1C0-14504FBC55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97559" y="1638547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EEE2D7-6F9F-4DB0-9106-5E0960A2430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29248" y="3021275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7679AF2-13EB-4FC5-A10B-4FA13AD5FEB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20103" y="411316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7700" y="756050"/>
            <a:ext cx="2324100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2475" y="2156225"/>
            <a:ext cx="23145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03413" y="3594500"/>
            <a:ext cx="2352675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 txBox="1"/>
          <p:nvPr/>
        </p:nvSpPr>
        <p:spPr>
          <a:xfrm>
            <a:off x="3198450" y="353625"/>
            <a:ext cx="5529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/>
              <a:t>Let’s Chat…Listen and Repeat!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3361925" y="1038100"/>
            <a:ext cx="57933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husband asked, “are you in pain?”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wife says, “yes, my stomach hurts.”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0" name="Google Shape;230;p28"/>
          <p:cNvSpPr txBox="1"/>
          <p:nvPr/>
        </p:nvSpPr>
        <p:spPr>
          <a:xfrm>
            <a:off x="3280175" y="2238483"/>
            <a:ext cx="59568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doctor asked the patient, “ where is the pain?”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man says, “ I have sprain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ed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my leg.”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3159264" y="3858135"/>
            <a:ext cx="5801856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nurse ask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ed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, “what is hurt?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wom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 says, “my wrist has pain.” I think it is broken!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11CCEC-3893-4E61-982D-E5CB75D93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394872" y="50591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401F9F-0063-4BAE-91F3-C55156B118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141010" y="1252937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E34021-66C1-4E8E-B766-B0AC6F9F9A1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44210" y="25457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684D90-7AEA-455F-B8DD-7F91332DCA3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045284" y="400571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2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9"/>
          <p:cNvSpPr txBox="1">
            <a:spLocks noGrp="1"/>
          </p:cNvSpPr>
          <p:nvPr>
            <p:ph type="body" idx="1"/>
          </p:nvPr>
        </p:nvSpPr>
        <p:spPr>
          <a:xfrm>
            <a:off x="263250" y="851600"/>
            <a:ext cx="4871400" cy="12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1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 will ask the questions.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Patient 1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 will answer the questions. 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1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 will tell them how they will help them. </a:t>
            </a:r>
          </a:p>
        </p:txBody>
      </p:sp>
      <p:pic>
        <p:nvPicPr>
          <p:cNvPr id="238" name="Google Shape;238;p29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t="2129" r="66039" b="59920"/>
          <a:stretch/>
        </p:blipFill>
        <p:spPr>
          <a:xfrm>
            <a:off x="6678950" y="286675"/>
            <a:ext cx="2131674" cy="219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9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A8B2BE-D747-4679-85A5-4373706A8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54319" y="4452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5712C29-D2FE-4630-9444-E49F9ACA8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8314" y="126765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A0E244-26E7-4AF8-B25D-A37BF8270A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2610" y="332899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Google Shape;246;p30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33960" t="2129" r="34027" b="59920"/>
          <a:stretch/>
        </p:blipFill>
        <p:spPr>
          <a:xfrm>
            <a:off x="6980050" y="93200"/>
            <a:ext cx="2009299" cy="219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0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today?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CE92CA-2533-408D-9E07-9D7327E0C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72000" y="2936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A7CD087-9333-4267-AB33-0B02F21E08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28850" y="1200251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2C374B-A6DF-4013-AC43-5D60733B0B0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56725" y="3071514"/>
            <a:ext cx="406400" cy="406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D79240-F69A-43F5-949E-C27499085827}"/>
              </a:ext>
            </a:extLst>
          </p:cNvPr>
          <p:cNvSpPr/>
          <p:nvPr/>
        </p:nvSpPr>
        <p:spPr>
          <a:xfrm>
            <a:off x="263250" y="773325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doctor</a:t>
            </a:r>
            <a:r>
              <a:rPr lang="en-US" dirty="0"/>
              <a:t> will ask the questions.</a:t>
            </a:r>
          </a:p>
          <a:p>
            <a:pPr lvl="0">
              <a:spcBef>
                <a:spcPts val="1200"/>
              </a:spcBef>
            </a:pPr>
            <a:r>
              <a:rPr lang="en-US" b="1" dirty="0">
                <a:solidFill>
                  <a:srgbClr val="00B050"/>
                </a:solidFill>
              </a:rPr>
              <a:t>Patient 2 </a:t>
            </a:r>
            <a:r>
              <a:rPr lang="en-US" dirty="0"/>
              <a:t>will answer the questions. 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doctor</a:t>
            </a:r>
            <a:r>
              <a:rPr lang="en-US" dirty="0"/>
              <a:t> will tell them how they will help them.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1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66742" t="1482" b="59921"/>
          <a:stretch/>
        </p:blipFill>
        <p:spPr>
          <a:xfrm>
            <a:off x="7085675" y="133950"/>
            <a:ext cx="1849374" cy="1975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1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today?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1"/>
          <p:cNvSpPr txBox="1">
            <a:spLocks noGrp="1"/>
          </p:cNvSpPr>
          <p:nvPr>
            <p:ph type="body" idx="1"/>
          </p:nvPr>
        </p:nvSpPr>
        <p:spPr>
          <a:xfrm>
            <a:off x="213150" y="767600"/>
            <a:ext cx="48714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b="1" dirty="0">
                <a:latin typeface="Arial"/>
                <a:ea typeface="Arial"/>
                <a:cs typeface="Arial"/>
                <a:sym typeface="Arial"/>
              </a:rPr>
              <a:t>3 people per video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- 1 doctor, 2 patients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56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 will ask the questions.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56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Patient 1</a:t>
            </a: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56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Patient 2 </a:t>
            </a: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will answer the questions. 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56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 will tell them how they will help them. </a:t>
            </a:r>
          </a:p>
        </p:txBody>
      </p:sp>
      <p:sp>
        <p:nvSpPr>
          <p:cNvPr id="255" name="Google Shape;255;p31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1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t="50413" r="67261" b="9818"/>
          <a:stretch/>
        </p:blipFill>
        <p:spPr>
          <a:xfrm>
            <a:off x="5160424" y="133950"/>
            <a:ext cx="1849374" cy="206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E13090-124A-46EC-A395-CA582EF8D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14844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7FC64E-FAFC-4438-A753-9EE0D7973A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82475" y="279131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193218-1800-4353-A708-C200443751E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88875" y="43683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2499900" y="67250"/>
            <a:ext cx="41442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endParaRPr sz="4000" b="1" u="sng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" name="Google Shape;135;p14"/>
          <p:cNvGraphicFramePr/>
          <p:nvPr>
            <p:extLst>
              <p:ext uri="{D42A27DB-BD31-4B8C-83A1-F6EECF244321}">
                <p14:modId xmlns:p14="http://schemas.microsoft.com/office/powerpoint/2010/main" val="264221437"/>
              </p:ext>
            </p:extLst>
          </p:nvPr>
        </p:nvGraphicFramePr>
        <p:xfrm>
          <a:off x="271650" y="723938"/>
          <a:ext cx="8600700" cy="3695625"/>
        </p:xfrm>
        <a:graphic>
          <a:graphicData uri="http://schemas.openxmlformats.org/drawingml/2006/table">
            <a:tbl>
              <a:tblPr>
                <a:noFill/>
                <a:tableStyleId>{38FC94B3-3AE7-4791-9E8B-6F5538B73B14}</a:tableStyleId>
              </a:tblPr>
              <a:tblGrid>
                <a:gridCol w="14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doctor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patient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nurse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tablets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Cold Away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ice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injury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ouch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hurt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fever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theramotor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medicine box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break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broken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sprain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pain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Kleenex/tissue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cast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swallow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sore throat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toothache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wrap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Band Aid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medicine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stomach ache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jaw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temperature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runny nose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C325BD-088F-40C1-9931-A6B0B37A4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70104" y="94720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2542F3-A9B9-4D01-B2E5-74F42621E1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01500" y="86325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5E0AD3-87DA-4119-87FE-4A2E39030CD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15244" y="927877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B94A69-9D8E-42C0-B83A-D5D358142AD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27388" y="999828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3D9EFFD-9963-4508-875B-951677A9DEC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653984" y="999828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6F66FE-0A00-41A2-B6DE-B53FF0E93AD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63638" y="960358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57DA7E-380F-4815-B6B9-AB4883B824E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98689" y="1590321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6D8C53-AAC6-4D2B-BEAA-22A63D697332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78147" y="1590321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5EF018-E069-403D-96B7-ECE0EA952BD8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097780" y="1616224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D1720C-8280-4A9B-9906-B56C5AF21F03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13106" y="1616224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D082F3-09D7-4EB9-85E7-1CD24788B82F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877785" y="1682118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2D055F-FA6F-4A62-B5D6-6F7E13118935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93111" y="1694864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720CB9-7DBC-4707-B1C5-2DD059086AB7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207539" y="2342057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D82788-D44F-44B0-82BB-02B80E828A63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78147" y="2342057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45CC82-DED5-43F4-9D3C-B93C6CF8473D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70143" y="2395762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01971D1-1D55-4A8D-BC7B-1AFAD90CFDEA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437551" y="2384902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AE8141B-417D-4E90-B1E7-D1F87C0032CC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779840" y="2408328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71971D-C3E1-4460-98B1-5EAB71F16AF1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63638" y="2429370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CF7929-705D-4170-ABBA-4524F86C95B9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263787" y="3093793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7F3880-6054-4D9A-90D9-C5764D21599A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56C1B6-2EBC-4ECE-8B8E-5983F4CB4014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04359" y="2972100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FB64F1-BB87-4340-98C8-D708AA42CAAC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473635" y="3099960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E499D5-3F9A-46FB-984B-A8CD05DBF7E9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877785" y="3046698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B7B1A1-9722-47CB-8B0E-7383534E57E5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20747" y="3175300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5C2704-B119-4C90-B713-CF184C1A51BD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98689" y="3896363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8EC869-625F-421D-88EF-E46D82CB7F7C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750510" y="3718079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C9F0C7-4F50-4CB7-A97E-211507D5AB2A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097780" y="3831988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953567-5599-4958-8A4E-80AAF4905953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54378" y="3693163"/>
            <a:ext cx="406400" cy="4064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7CF14C1-5699-4A9A-B4B2-80E9F4E1C6E9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958998" y="370338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9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2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70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2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3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69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88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0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9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86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2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56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0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82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228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70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70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304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"/>
          <p:cNvSpPr txBox="1"/>
          <p:nvPr/>
        </p:nvSpPr>
        <p:spPr>
          <a:xfrm>
            <a:off x="1312075" y="976725"/>
            <a:ext cx="65601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2 partners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Doctor and patient conversation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the next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Chat Slide (slide 21).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62" name="Google Shape;262;p32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F6CF52-A0D3-4421-843E-8BC5B45A3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0167" y="88840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3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34448" t="50413" r="1486" b="9818"/>
          <a:stretch/>
        </p:blipFill>
        <p:spPr>
          <a:xfrm>
            <a:off x="5176905" y="129325"/>
            <a:ext cx="3827196" cy="218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3"/>
          <p:cNvSpPr txBox="1">
            <a:spLocks noGrp="1"/>
          </p:cNvSpPr>
          <p:nvPr>
            <p:ph type="body" idx="1"/>
          </p:nvPr>
        </p:nvSpPr>
        <p:spPr>
          <a:xfrm>
            <a:off x="208950" y="2550124"/>
            <a:ext cx="8726100" cy="2186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today? 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3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3"/>
          <p:cNvSpPr txBox="1">
            <a:spLocks noGrp="1"/>
          </p:cNvSpPr>
          <p:nvPr>
            <p:ph type="body" idx="1"/>
          </p:nvPr>
        </p:nvSpPr>
        <p:spPr>
          <a:xfrm>
            <a:off x="213150" y="767600"/>
            <a:ext cx="48714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b="1" dirty="0">
                <a:latin typeface="Arial"/>
                <a:ea typeface="Arial"/>
                <a:cs typeface="Arial"/>
                <a:sym typeface="Arial"/>
              </a:rPr>
              <a:t>3 people per video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- 1 doctor, 2 patients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" sz="256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 will ask the questions.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Patient 1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60" dirty="0"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256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Patient 2 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will answer the questions.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" sz="256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 will tell them how they will help them.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D86AD1-4655-42C5-B4B0-8A68F0145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97802" y="10513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544557-FDB7-40D3-A2E0-F3E37E72B5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87303" y="2934294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485C94-3070-4DAD-8286-D5042B20B3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52753" y="4165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 title="Screenshot 2025-05-14 at 6.45.26 AM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656838" y="152400"/>
            <a:ext cx="3313776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5873175" y="3605075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3504D7B-6E62-42A1-AD87-9C6D3B040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18694" y="374343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5192BD-B8E3-4CD6-A099-DED1F3BBB8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63465" y="533171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556C38-68F6-4051-BB71-A4D77C6E2EC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63465" y="2165349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86154C-7ECA-4A70-8724-69D53712CA1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342406" y="3198675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3B9E2D-401D-4155-985A-E803F94BB02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067626" y="3605075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212FDE-915E-435B-B4B6-6ED236C7433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92280" y="270405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9A0D5D-2FE6-4998-9981-DAF2099D7A7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98680" y="14723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1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6" title="Screenshot 2025-05-14 at 7.18.36 AM.png"/>
          <p:cNvPicPr preferRelativeResize="0"/>
          <p:nvPr/>
        </p:nvPicPr>
        <p:blipFill rotWithShape="1">
          <a:blip r:embed="rId15">
            <a:alphaModFix/>
          </a:blip>
          <a:srcRect t="56551"/>
          <a:stretch/>
        </p:blipFill>
        <p:spPr>
          <a:xfrm>
            <a:off x="247900" y="2888825"/>
            <a:ext cx="4195751" cy="210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238750" y="317950"/>
            <a:ext cx="8510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dk2"/>
                </a:solidFill>
              </a:rPr>
              <a:t>What is hurting this soccer player? </a:t>
            </a:r>
            <a:endParaRPr sz="2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His head is in pain. 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His stomach is not feeling good.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He has an injury on his leg.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He has a broken foot and needs a cast. </a:t>
            </a:r>
            <a:endParaRPr sz="2600" b="1" dirty="0">
              <a:solidFill>
                <a:schemeClr val="dk2"/>
              </a:solidFill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5920925" y="3676700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CE4499-7763-4404-BF98-6B2FB4867A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171206" y="38706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DAAC86D-3AA3-4A70-852B-2E1DB24A67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00248" y="447652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A17E35-09B1-4435-AC30-184CB85D2CA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08310" y="1179366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196815-7631-41EB-97CF-721BEEBE38D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797048" y="1610950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308EC4-055E-48DA-B17B-18949A222E2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164789" y="201036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18E4A2-EA5A-4380-B57C-B025A2CBE63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56819" y="241676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1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8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 title="Screenshot 2025-05-14 at 7.15.07 AM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362187" y="339275"/>
            <a:ext cx="6419625" cy="42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0FD2100-0EE3-4E3B-8E00-59B5CF764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5787" y="173702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E209E1-2B98-49B8-8C02-8295263E44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96518" y="2049964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4C22C4-D5BA-45FD-95C2-66D2857C21B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35965" y="1955993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69F7DE-D6B0-48A3-924E-0132D26B5D9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9082" y="3684234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70A33B7-F8CE-4703-B1A7-C63542F902E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12282" y="3331443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0D5756-0CE6-474B-B4D2-968E31C4486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539165" y="324097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8" title="Screenshot 2025-05-14 at 7.16.25 AM.png"/>
          <p:cNvPicPr preferRelativeResize="0"/>
          <p:nvPr/>
        </p:nvPicPr>
        <p:blipFill rotWithShape="1">
          <a:blip r:embed="rId9">
            <a:alphaModFix/>
          </a:blip>
          <a:srcRect b="26177"/>
          <a:stretch/>
        </p:blipFill>
        <p:spPr>
          <a:xfrm>
            <a:off x="152400" y="104650"/>
            <a:ext cx="4646401" cy="219552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152400" y="2252463"/>
            <a:ext cx="8800500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Who is in the nurse’s office?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Matt has a sore throat. The nurse will get him medicine.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Ella has a toothache. The nurse will get her medicine.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Stefano is feeling warm. The nurse will get him medicine for his fever.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Reyna is using a tissue. The nurse will get her medicine for her cold.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Minh’s stomach hurts. The nurse will give medicine for a stomach </a:t>
            </a:r>
            <a:r>
              <a:rPr lang="en-US" sz="1800" b="1" dirty="0">
                <a:solidFill>
                  <a:schemeClr val="dk2"/>
                </a:solidFill>
              </a:rPr>
              <a:t>ache.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5861550" y="351625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096622-61D7-481B-817A-8DA55CF4B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36990" y="53195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24455F9-928A-4DBD-84CB-23D4BA7DF8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59" y="114582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21F2D-C3FD-4710-B9DE-C49BA879651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05663" y="251985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 title="Screenshot 2025-05-14 at 7.17.58 AM.png"/>
          <p:cNvPicPr preferRelativeResize="0"/>
          <p:nvPr/>
        </p:nvPicPr>
        <p:blipFill rotWithShape="1">
          <a:blip r:embed="rId19">
            <a:alphaModFix/>
          </a:blip>
          <a:srcRect r="2400" b="53246"/>
          <a:stretch/>
        </p:blipFill>
        <p:spPr>
          <a:xfrm>
            <a:off x="191975" y="152400"/>
            <a:ext cx="3944575" cy="2262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title="Screenshot 2025-05-14 at 7.17.58 AM.png"/>
          <p:cNvPicPr preferRelativeResize="0"/>
          <p:nvPr/>
        </p:nvPicPr>
        <p:blipFill rotWithShape="1">
          <a:blip r:embed="rId19">
            <a:alphaModFix/>
          </a:blip>
          <a:srcRect t="48511"/>
          <a:stretch/>
        </p:blipFill>
        <p:spPr>
          <a:xfrm>
            <a:off x="4136550" y="2051125"/>
            <a:ext cx="4631399" cy="285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05F1B3-BBA3-4417-A19B-B7957483B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12282" y="69763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7D781AA-68A4-4D0F-8617-2A79423BF8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143879" y="697632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B9D2B-717A-424D-BF96-DA5FB76CF33B}"/>
              </a:ext>
            </a:extLst>
          </p:cNvPr>
          <p:cNvSpPr txBox="1"/>
          <p:nvPr/>
        </p:nvSpPr>
        <p:spPr>
          <a:xfrm>
            <a:off x="4572000" y="639222"/>
            <a:ext cx="2401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 the questions below. </a:t>
            </a:r>
          </a:p>
          <a:p>
            <a:r>
              <a:rPr lang="en-US" dirty="0"/>
              <a:t>The answer is A , B or C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B01E7C-3324-4FB0-8336-AFC63C7D9C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520023" y="2414651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B84186-EEF3-4ECC-9AF7-244D38CAAF5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569361" y="3184577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A2A278-A764-4EFA-B483-92C65D18EB0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638435" y="402514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DF3F9D-A40F-4ABE-9279-5AF647BDF39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74725" y="2322501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910756-D077-4CC9-A8CA-74B19939415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81125" y="3223636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FFC4E2-2D68-4F1F-8119-3742807DBC38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769842" y="411120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6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76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20"/>
          <p:cNvGrpSpPr/>
          <p:nvPr/>
        </p:nvGrpSpPr>
        <p:grpSpPr>
          <a:xfrm>
            <a:off x="1547887" y="2434394"/>
            <a:ext cx="6048254" cy="2241118"/>
            <a:chOff x="219450" y="3150400"/>
            <a:chExt cx="5430775" cy="1662550"/>
          </a:xfrm>
        </p:grpSpPr>
        <p:pic>
          <p:nvPicPr>
            <p:cNvPr id="172" name="Google Shape;172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t="65640"/>
            <a:stretch/>
          </p:blipFill>
          <p:spPr>
            <a:xfrm>
              <a:off x="1965125" y="3150401"/>
              <a:ext cx="3685099" cy="1662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l="50480" t="31867" b="33774"/>
            <a:stretch/>
          </p:blipFill>
          <p:spPr>
            <a:xfrm>
              <a:off x="219450" y="3150400"/>
              <a:ext cx="1824850" cy="16625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4" name="Google Shape;174;p20"/>
          <p:cNvGrpSpPr/>
          <p:nvPr/>
        </p:nvGrpSpPr>
        <p:grpSpPr>
          <a:xfrm>
            <a:off x="1547875" y="364190"/>
            <a:ext cx="6048272" cy="2070206"/>
            <a:chOff x="304800" y="383975"/>
            <a:chExt cx="5509950" cy="1662549"/>
          </a:xfrm>
        </p:grpSpPr>
        <p:pic>
          <p:nvPicPr>
            <p:cNvPr id="175" name="Google Shape;175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b="65640"/>
            <a:stretch/>
          </p:blipFill>
          <p:spPr>
            <a:xfrm>
              <a:off x="304800" y="383975"/>
              <a:ext cx="3685099" cy="1662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t="32819" r="50480" b="32822"/>
            <a:stretch/>
          </p:blipFill>
          <p:spPr>
            <a:xfrm>
              <a:off x="3989900" y="383975"/>
              <a:ext cx="1824850" cy="16625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2EFFBB-2D31-4A07-A1F5-4BEB0C6E5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167" y="8292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1" title="Screenshot 2025-05-14 at 7.16.04 AM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2400" y="152400"/>
            <a:ext cx="4067699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195321C-9EF8-46A6-81CF-BC5BB8AA2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750509" y="21653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0831CD-45A1-4F50-8411-F7AB9C23C1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20346" y="355266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A75E20-3DC4-4D88-AD3C-1C643068E4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79849" y="4068683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C27291-9468-445D-9B37-73D1A7D1862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869002" y="45847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FE1D0B-C702-4472-8D54-83ABFFBC5A9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34625" y="3552666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2B64A7-F37F-478E-8132-796C1CA628D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180628" y="406868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090CE5-1FF4-4B43-9CC4-8F68A67214F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20099" y="460402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4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9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8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876</Words>
  <Application>Microsoft Office PowerPoint</Application>
  <PresentationFormat>On-screen Show (16:9)</PresentationFormat>
  <Paragraphs>135</Paragraphs>
  <Slides>21</Slides>
  <Notes>21</Notes>
  <HiddenSlides>0</HiddenSlides>
  <MMClips>93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Nunito</vt:lpstr>
      <vt:lpstr>Arial</vt:lpstr>
      <vt:lpstr>Teachers</vt:lpstr>
      <vt:lpstr>Lexend Exa</vt:lpstr>
      <vt:lpstr>Lexend Exa Medium</vt:lpstr>
      <vt:lpstr>Shift</vt:lpstr>
      <vt:lpstr>Lesson For  Unit 4: Day 2 Health </vt:lpstr>
      <vt:lpstr>Review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Chat…Speaking-Listening </vt:lpstr>
      <vt:lpstr>Let’s Chat…Speaking-Listening </vt:lpstr>
      <vt:lpstr>Let’s Chat…Speaking-Listening </vt:lpstr>
      <vt:lpstr>PowerPoint Presentation</vt:lpstr>
      <vt:lpstr>Let’s Chat…Speaking-Listening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4: Day 2 Health</dc:title>
  <dc:creator>Corrine Neville</dc:creator>
  <cp:lastModifiedBy>Satin Bennett</cp:lastModifiedBy>
  <cp:revision>7</cp:revision>
  <dcterms:modified xsi:type="dcterms:W3CDTF">2025-05-15T23:49:14Z</dcterms:modified>
</cp:coreProperties>
</file>