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7"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Lst>
  <p:sldSz cx="9144000" cy="5143500" type="screen16x9"/>
  <p:notesSz cx="6858000" cy="9144000"/>
  <p:embeddedFontLst>
    <p:embeddedFont>
      <p:font typeface="Lexend Exa" panose="020B0604020202020204" charset="0"/>
      <p:regular r:id="rId23"/>
      <p:bold r:id="rId24"/>
    </p:embeddedFont>
    <p:embeddedFont>
      <p:font typeface="Lexend Exa Medium" panose="020B0604020202020204" charset="0"/>
      <p:regular r:id="rId25"/>
      <p:bold r:id="rId26"/>
    </p:embeddedFont>
    <p:embeddedFont>
      <p:font typeface="Nunito" panose="020B0604020202020204" charset="0"/>
      <p:regular r:id="rId27"/>
      <p:bold r:id="rId28"/>
      <p:italic r:id="rId29"/>
      <p:boldItalic r:id="rId30"/>
    </p:embeddedFont>
    <p:embeddedFont>
      <p:font typeface="Teachers"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954DA9-3FCD-49B7-87E4-DC059CEC332B}">
  <a:tblStyle styleId="{DA954DA9-3FCD-49B7-87E4-DC059CEC33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644"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1bccdd93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1bccdd93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484d80567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484d80567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 will read the sentence and then you can read the sentence.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484d80567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484d80567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 will read the sentence and then you can read the sentence.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484d80567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484d80567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Where is the pencil? </a:t>
            </a:r>
            <a:br>
              <a:rPr lang="en">
                <a:solidFill>
                  <a:schemeClr val="dk1"/>
                </a:solidFill>
              </a:rPr>
            </a:br>
            <a:r>
              <a:rPr lang="en">
                <a:solidFill>
                  <a:schemeClr val="dk1"/>
                </a:solidFill>
              </a:rPr>
              <a:t>I will read the sentence and then you can read the sentence.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484d80567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484d80567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484d80567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484d80567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R"/>
            </a:pPr>
            <a:r>
              <a:rPr lang="en"/>
              <a:t>The notebook is on the computer.</a:t>
            </a:r>
            <a:endParaRPr/>
          </a:p>
          <a:p>
            <a:pPr marL="457200" lvl="0" indent="-298450" algn="l" rtl="0">
              <a:spcBef>
                <a:spcPts val="0"/>
              </a:spcBef>
              <a:spcAft>
                <a:spcPts val="0"/>
              </a:spcAft>
              <a:buSzPts val="1100"/>
              <a:buAutoNum type="arabicParenR"/>
            </a:pPr>
            <a:r>
              <a:rPr lang="en"/>
              <a:t>The eraser is on the desk.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484d805678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484d80567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R"/>
            </a:pPr>
            <a:r>
              <a:rPr lang="en"/>
              <a:t>The book is under the chair.</a:t>
            </a:r>
            <a:endParaRPr/>
          </a:p>
          <a:p>
            <a:pPr marL="457200" lvl="0" indent="-298450" algn="l" rtl="0">
              <a:spcBef>
                <a:spcPts val="0"/>
              </a:spcBef>
              <a:spcAft>
                <a:spcPts val="0"/>
              </a:spcAft>
              <a:buSzPts val="1100"/>
              <a:buAutoNum type="arabicParenR"/>
            </a:pPr>
            <a:r>
              <a:rPr lang="en"/>
              <a:t>The pencil is in the desk.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1e7143c10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1e7143c10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R"/>
            </a:pPr>
            <a:r>
              <a:rPr lang="en"/>
              <a:t>Where is my pencil?     IN the book</a:t>
            </a:r>
            <a:endParaRPr/>
          </a:p>
          <a:p>
            <a:pPr marL="457200" lvl="0" indent="-298450" algn="l" rtl="0">
              <a:spcBef>
                <a:spcPts val="0"/>
              </a:spcBef>
              <a:spcAft>
                <a:spcPts val="0"/>
              </a:spcAft>
              <a:buSzPts val="1100"/>
              <a:buAutoNum type="arabicParenR"/>
            </a:pPr>
            <a:r>
              <a:rPr lang="en"/>
              <a:t>Where is my eraser?     UNDER the paper</a:t>
            </a:r>
            <a:endParaRPr/>
          </a:p>
          <a:p>
            <a:pPr marL="457200" lvl="0" indent="-298450" algn="l" rtl="0">
              <a:spcBef>
                <a:spcPts val="0"/>
              </a:spcBef>
              <a:spcAft>
                <a:spcPts val="0"/>
              </a:spcAft>
              <a:buSzPts val="1100"/>
              <a:buAutoNum type="arabicParenR"/>
            </a:pPr>
            <a:r>
              <a:rPr lang="en"/>
              <a:t>Where is my paper?     ON the desk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54347fa78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54347fa78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R"/>
            </a:pPr>
            <a:r>
              <a:rPr lang="en"/>
              <a:t>Do you see my paper?     It is IN the notebook.</a:t>
            </a:r>
            <a:endParaRPr/>
          </a:p>
          <a:p>
            <a:pPr marL="457200" lvl="0" indent="-298450" algn="l" rtl="0">
              <a:spcBef>
                <a:spcPts val="0"/>
              </a:spcBef>
              <a:spcAft>
                <a:spcPts val="0"/>
              </a:spcAft>
              <a:buSzPts val="1100"/>
              <a:buAutoNum type="arabicParenR"/>
            </a:pPr>
            <a:r>
              <a:rPr lang="en">
                <a:solidFill>
                  <a:schemeClr val="dk1"/>
                </a:solidFill>
              </a:rPr>
              <a:t>Do you see my stapler?     It is ON the desk.</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Do you see my ruler?     It is UNDER the book.</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484d80567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484d80567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484d80567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484d80567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3ed1bc3f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3ed1bc3f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1e7143c10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1e7143c10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51b421adf0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51b421adf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4347fa7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4347fa7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484d805678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484d805678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4f9c41f4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4f9c41f4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our schools we use supplies like these.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3ed1bc3f0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3ed1bc3f0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are asking for students to look for these items, we may use words like these.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484d80567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484d80567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will read the sentence and then you can read the sentence.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1e7143c10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1e7143c10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 will read the sentence and then you can read the sentence.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23850" algn="ctr">
              <a:spcBef>
                <a:spcPts val="0"/>
              </a:spcBef>
              <a:spcAft>
                <a:spcPts val="0"/>
              </a:spcAft>
              <a:buSzPts val="1500"/>
              <a:buChar char="●"/>
              <a:defRPr/>
            </a:lvl1pPr>
            <a:lvl2pPr marL="914400" lvl="1" indent="-311150" algn="ctr">
              <a:spcBef>
                <a:spcPts val="0"/>
              </a:spcBef>
              <a:spcAft>
                <a:spcPts val="0"/>
              </a:spcAft>
              <a:buSzPts val="1300"/>
              <a:buChar char="○"/>
              <a:defRPr/>
            </a:lvl2pPr>
            <a:lvl3pPr marL="1371600" lvl="2" indent="-311150" algn="ctr">
              <a:spcBef>
                <a:spcPts val="0"/>
              </a:spcBef>
              <a:spcAft>
                <a:spcPts val="0"/>
              </a:spcAft>
              <a:buSzPts val="1300"/>
              <a:buChar char="■"/>
              <a:defRPr/>
            </a:lvl3pPr>
            <a:lvl4pPr marL="1828800" lvl="3" indent="-311150" algn="ctr">
              <a:spcBef>
                <a:spcPts val="0"/>
              </a:spcBef>
              <a:spcAft>
                <a:spcPts val="0"/>
              </a:spcAft>
              <a:buSzPts val="1300"/>
              <a:buChar char="●"/>
              <a:defRPr/>
            </a:lvl4pPr>
            <a:lvl5pPr marL="2286000" lvl="4" indent="-311150" algn="ctr">
              <a:spcBef>
                <a:spcPts val="0"/>
              </a:spcBef>
              <a:spcAft>
                <a:spcPts val="0"/>
              </a:spcAft>
              <a:buSzPts val="1300"/>
              <a:buChar char="○"/>
              <a:defRPr/>
            </a:lvl5pPr>
            <a:lvl6pPr marL="2743200" lvl="5" indent="-311150" algn="ctr">
              <a:spcBef>
                <a:spcPts val="0"/>
              </a:spcBef>
              <a:spcAft>
                <a:spcPts val="0"/>
              </a:spcAft>
              <a:buSzPts val="1300"/>
              <a:buChar char="■"/>
              <a:defRPr/>
            </a:lvl6pPr>
            <a:lvl7pPr marL="3200400" lvl="6" indent="-311150" algn="ctr">
              <a:spcBef>
                <a:spcPts val="0"/>
              </a:spcBef>
              <a:spcAft>
                <a:spcPts val="0"/>
              </a:spcAft>
              <a:buSzPts val="1300"/>
              <a:buChar char="●"/>
              <a:defRPr/>
            </a:lvl7pPr>
            <a:lvl8pPr marL="3657600" lvl="7" indent="-311150" algn="ctr">
              <a:spcBef>
                <a:spcPts val="0"/>
              </a:spcBef>
              <a:spcAft>
                <a:spcPts val="0"/>
              </a:spcAft>
              <a:buSzPts val="1300"/>
              <a:buChar char="○"/>
              <a:defRPr/>
            </a:lvl8pPr>
            <a:lvl9pPr marL="4114800" lvl="8" indent="-311150" algn="ctr">
              <a:spcBef>
                <a:spcPts val="0"/>
              </a:spcBef>
              <a:spcAft>
                <a:spcPts val="0"/>
              </a:spcAft>
              <a:buSzPts val="13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0000"/>
              </a:buClr>
              <a:buSzPts val="3000"/>
              <a:buFont typeface="Lexend Exa Medium"/>
              <a:buNone/>
              <a:defRPr sz="3000">
                <a:solidFill>
                  <a:srgbClr val="000000"/>
                </a:solidFill>
                <a:latin typeface="Lexend Exa Medium"/>
                <a:ea typeface="Lexend Exa Medium"/>
                <a:cs typeface="Lexend Exa Medium"/>
                <a:sym typeface="Lexend Exa Medium"/>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Lexend Exa"/>
              <a:buChar char="●"/>
              <a:defRPr>
                <a:latin typeface="Lexend Exa"/>
                <a:ea typeface="Lexend Exa"/>
                <a:cs typeface="Lexend Exa"/>
                <a:sym typeface="Lexend Exa"/>
              </a:defRPr>
            </a:lvl1pPr>
            <a:lvl2pPr marL="914400" lvl="1" indent="-311150">
              <a:spcBef>
                <a:spcPts val="0"/>
              </a:spcBef>
              <a:spcAft>
                <a:spcPts val="0"/>
              </a:spcAft>
              <a:buSzPts val="1300"/>
              <a:buFont typeface="Lexend Exa"/>
              <a:buChar char="○"/>
              <a:defRPr>
                <a:latin typeface="Lexend Exa"/>
                <a:ea typeface="Lexend Exa"/>
                <a:cs typeface="Lexend Exa"/>
                <a:sym typeface="Lexend Exa"/>
              </a:defRPr>
            </a:lvl2pPr>
            <a:lvl3pPr marL="1371600" lvl="2" indent="-311150">
              <a:spcBef>
                <a:spcPts val="0"/>
              </a:spcBef>
              <a:spcAft>
                <a:spcPts val="0"/>
              </a:spcAft>
              <a:buSzPts val="1300"/>
              <a:buFont typeface="Lexend Exa"/>
              <a:buChar char="■"/>
              <a:defRPr>
                <a:latin typeface="Lexend Exa"/>
                <a:ea typeface="Lexend Exa"/>
                <a:cs typeface="Lexend Exa"/>
                <a:sym typeface="Lexend Exa"/>
              </a:defRPr>
            </a:lvl3pPr>
            <a:lvl4pPr marL="1828800" lvl="3" indent="-311150">
              <a:spcBef>
                <a:spcPts val="0"/>
              </a:spcBef>
              <a:spcAft>
                <a:spcPts val="0"/>
              </a:spcAft>
              <a:buSzPts val="1300"/>
              <a:buFont typeface="Lexend Exa"/>
              <a:buChar char="●"/>
              <a:defRPr>
                <a:latin typeface="Lexend Exa"/>
                <a:ea typeface="Lexend Exa"/>
                <a:cs typeface="Lexend Exa"/>
                <a:sym typeface="Lexend Exa"/>
              </a:defRPr>
            </a:lvl4pPr>
            <a:lvl5pPr marL="2286000" lvl="4" indent="-311150">
              <a:spcBef>
                <a:spcPts val="0"/>
              </a:spcBef>
              <a:spcAft>
                <a:spcPts val="0"/>
              </a:spcAft>
              <a:buSzPts val="1300"/>
              <a:buFont typeface="Lexend Exa"/>
              <a:buChar char="○"/>
              <a:defRPr>
                <a:latin typeface="Lexend Exa"/>
                <a:ea typeface="Lexend Exa"/>
                <a:cs typeface="Lexend Exa"/>
                <a:sym typeface="Lexend Exa"/>
              </a:defRPr>
            </a:lvl5pPr>
            <a:lvl6pPr marL="2743200" lvl="5" indent="-311150">
              <a:spcBef>
                <a:spcPts val="0"/>
              </a:spcBef>
              <a:spcAft>
                <a:spcPts val="0"/>
              </a:spcAft>
              <a:buSzPts val="1300"/>
              <a:buFont typeface="Lexend Exa"/>
              <a:buChar char="■"/>
              <a:defRPr>
                <a:latin typeface="Lexend Exa"/>
                <a:ea typeface="Lexend Exa"/>
                <a:cs typeface="Lexend Exa"/>
                <a:sym typeface="Lexend Exa"/>
              </a:defRPr>
            </a:lvl6pPr>
            <a:lvl7pPr marL="3200400" lvl="6" indent="-311150">
              <a:spcBef>
                <a:spcPts val="0"/>
              </a:spcBef>
              <a:spcAft>
                <a:spcPts val="0"/>
              </a:spcAft>
              <a:buSzPts val="1300"/>
              <a:buFont typeface="Lexend Exa"/>
              <a:buChar char="●"/>
              <a:defRPr>
                <a:latin typeface="Lexend Exa"/>
                <a:ea typeface="Lexend Exa"/>
                <a:cs typeface="Lexend Exa"/>
                <a:sym typeface="Lexend Exa"/>
              </a:defRPr>
            </a:lvl7pPr>
            <a:lvl8pPr marL="3657600" lvl="7" indent="-311150">
              <a:spcBef>
                <a:spcPts val="0"/>
              </a:spcBef>
              <a:spcAft>
                <a:spcPts val="0"/>
              </a:spcAft>
              <a:buSzPts val="1300"/>
              <a:buFont typeface="Lexend Exa"/>
              <a:buChar char="○"/>
              <a:defRPr>
                <a:latin typeface="Lexend Exa"/>
                <a:ea typeface="Lexend Exa"/>
                <a:cs typeface="Lexend Exa"/>
                <a:sym typeface="Lexend Exa"/>
              </a:defRPr>
            </a:lvl8pPr>
            <a:lvl9pPr marL="4114800" lvl="8" indent="-311150">
              <a:spcBef>
                <a:spcPts val="0"/>
              </a:spcBef>
              <a:spcAft>
                <a:spcPts val="0"/>
              </a:spcAft>
              <a:buSzPts val="1300"/>
              <a:buFont typeface="Lexend Exa"/>
              <a:buChar char="■"/>
              <a:defRPr>
                <a:latin typeface="Lexend Exa"/>
                <a:ea typeface="Lexend Exa"/>
                <a:cs typeface="Lexend Exa"/>
                <a:sym typeface="Lexend Exa"/>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11150">
              <a:spcBef>
                <a:spcPts val="0"/>
              </a:spcBef>
              <a:spcAft>
                <a:spcPts val="0"/>
              </a:spcAft>
              <a:buSzPts val="1300"/>
              <a:buChar char="○"/>
              <a:defRPr/>
            </a:lvl2pPr>
            <a:lvl3pPr marL="1371600" lvl="2" indent="-311150">
              <a:spcBef>
                <a:spcPts val="0"/>
              </a:spcBef>
              <a:spcAft>
                <a:spcPts val="0"/>
              </a:spcAft>
              <a:buSzPts val="1300"/>
              <a:buChar char="■"/>
              <a:defRPr/>
            </a:lvl3pPr>
            <a:lvl4pPr marL="1828800" lvl="3" indent="-311150">
              <a:spcBef>
                <a:spcPts val="0"/>
              </a:spcBef>
              <a:spcAft>
                <a:spcPts val="0"/>
              </a:spcAft>
              <a:buSzPts val="1300"/>
              <a:buChar char="●"/>
              <a:defRPr/>
            </a:lvl4pPr>
            <a:lvl5pPr marL="2286000" lvl="4" indent="-311150">
              <a:spcBef>
                <a:spcPts val="0"/>
              </a:spcBef>
              <a:spcAft>
                <a:spcPts val="0"/>
              </a:spcAft>
              <a:buSzPts val="1300"/>
              <a:buChar char="○"/>
              <a:defRPr/>
            </a:lvl5pPr>
            <a:lvl6pPr marL="2743200" lvl="5" indent="-311150">
              <a:spcBef>
                <a:spcPts val="0"/>
              </a:spcBef>
              <a:spcAft>
                <a:spcPts val="0"/>
              </a:spcAft>
              <a:buSzPts val="1300"/>
              <a:buChar char="■"/>
              <a:defRPr/>
            </a:lvl6pPr>
            <a:lvl7pPr marL="3200400" lvl="6" indent="-311150">
              <a:spcBef>
                <a:spcPts val="0"/>
              </a:spcBef>
              <a:spcAft>
                <a:spcPts val="0"/>
              </a:spcAft>
              <a:buSzPts val="1300"/>
              <a:buChar char="●"/>
              <a:defRPr/>
            </a:lvl7pPr>
            <a:lvl8pPr marL="3657600" lvl="7" indent="-311150">
              <a:spcBef>
                <a:spcPts val="0"/>
              </a:spcBef>
              <a:spcAft>
                <a:spcPts val="0"/>
              </a:spcAft>
              <a:buSzPts val="1300"/>
              <a:buChar char="○"/>
              <a:defRPr/>
            </a:lvl8pPr>
            <a:lvl9pPr marL="4114800" lvl="8" indent="-311150">
              <a:spcBef>
                <a:spcPts val="0"/>
              </a:spcBef>
              <a:spcAft>
                <a:spcPts val="0"/>
              </a:spcAft>
              <a:buSzPts val="13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11150">
              <a:spcBef>
                <a:spcPts val="0"/>
              </a:spcBef>
              <a:spcAft>
                <a:spcPts val="0"/>
              </a:spcAft>
              <a:buSzPts val="1300"/>
              <a:buChar char="○"/>
              <a:defRPr/>
            </a:lvl2pPr>
            <a:lvl3pPr marL="1371600" lvl="2" indent="-311150">
              <a:spcBef>
                <a:spcPts val="0"/>
              </a:spcBef>
              <a:spcAft>
                <a:spcPts val="0"/>
              </a:spcAft>
              <a:buSzPts val="1300"/>
              <a:buChar char="■"/>
              <a:defRPr/>
            </a:lvl3pPr>
            <a:lvl4pPr marL="1828800" lvl="3" indent="-311150">
              <a:spcBef>
                <a:spcPts val="0"/>
              </a:spcBef>
              <a:spcAft>
                <a:spcPts val="0"/>
              </a:spcAft>
              <a:buSzPts val="1300"/>
              <a:buChar char="●"/>
              <a:defRPr/>
            </a:lvl4pPr>
            <a:lvl5pPr marL="2286000" lvl="4" indent="-311150">
              <a:spcBef>
                <a:spcPts val="0"/>
              </a:spcBef>
              <a:spcAft>
                <a:spcPts val="0"/>
              </a:spcAft>
              <a:buSzPts val="1300"/>
              <a:buChar char="○"/>
              <a:defRPr/>
            </a:lvl5pPr>
            <a:lvl6pPr marL="2743200" lvl="5" indent="-311150">
              <a:spcBef>
                <a:spcPts val="0"/>
              </a:spcBef>
              <a:spcAft>
                <a:spcPts val="0"/>
              </a:spcAft>
              <a:buSzPts val="1300"/>
              <a:buChar char="■"/>
              <a:defRPr/>
            </a:lvl6pPr>
            <a:lvl7pPr marL="3200400" lvl="6" indent="-311150">
              <a:spcBef>
                <a:spcPts val="0"/>
              </a:spcBef>
              <a:spcAft>
                <a:spcPts val="0"/>
              </a:spcAft>
              <a:buSzPts val="1300"/>
              <a:buChar char="●"/>
              <a:defRPr/>
            </a:lvl7pPr>
            <a:lvl8pPr marL="3657600" lvl="7" indent="-311150">
              <a:spcBef>
                <a:spcPts val="0"/>
              </a:spcBef>
              <a:spcAft>
                <a:spcPts val="0"/>
              </a:spcAft>
              <a:buSzPts val="1300"/>
              <a:buChar char="○"/>
              <a:defRPr/>
            </a:lvl8pPr>
            <a:lvl9pPr marL="4114800" lvl="8" indent="-311150">
              <a:spcBef>
                <a:spcPts val="0"/>
              </a:spcBef>
              <a:spcAft>
                <a:spcPts val="0"/>
              </a:spcAft>
              <a:buSzPts val="13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11150">
              <a:spcBef>
                <a:spcPts val="0"/>
              </a:spcBef>
              <a:spcAft>
                <a:spcPts val="0"/>
              </a:spcAft>
              <a:buSzPts val="1300"/>
              <a:buChar char="○"/>
              <a:defRPr/>
            </a:lvl2pPr>
            <a:lvl3pPr marL="1371600" lvl="2" indent="-311150">
              <a:spcBef>
                <a:spcPts val="0"/>
              </a:spcBef>
              <a:spcAft>
                <a:spcPts val="0"/>
              </a:spcAft>
              <a:buSzPts val="1300"/>
              <a:buChar char="■"/>
              <a:defRPr/>
            </a:lvl3pPr>
            <a:lvl4pPr marL="1828800" lvl="3" indent="-311150">
              <a:spcBef>
                <a:spcPts val="0"/>
              </a:spcBef>
              <a:spcAft>
                <a:spcPts val="0"/>
              </a:spcAft>
              <a:buSzPts val="1300"/>
              <a:buChar char="●"/>
              <a:defRPr/>
            </a:lvl4pPr>
            <a:lvl5pPr marL="2286000" lvl="4" indent="-311150">
              <a:spcBef>
                <a:spcPts val="0"/>
              </a:spcBef>
              <a:spcAft>
                <a:spcPts val="0"/>
              </a:spcAft>
              <a:buSzPts val="1300"/>
              <a:buChar char="○"/>
              <a:defRPr/>
            </a:lvl5pPr>
            <a:lvl6pPr marL="2743200" lvl="5" indent="-311150">
              <a:spcBef>
                <a:spcPts val="0"/>
              </a:spcBef>
              <a:spcAft>
                <a:spcPts val="0"/>
              </a:spcAft>
              <a:buSzPts val="1300"/>
              <a:buChar char="■"/>
              <a:defRPr/>
            </a:lvl6pPr>
            <a:lvl7pPr marL="3200400" lvl="6" indent="-311150">
              <a:spcBef>
                <a:spcPts val="0"/>
              </a:spcBef>
              <a:spcAft>
                <a:spcPts val="0"/>
              </a:spcAft>
              <a:buSzPts val="1300"/>
              <a:buChar char="●"/>
              <a:defRPr/>
            </a:lvl7pPr>
            <a:lvl8pPr marL="3657600" lvl="7" indent="-311150">
              <a:spcBef>
                <a:spcPts val="0"/>
              </a:spcBef>
              <a:spcAft>
                <a:spcPts val="0"/>
              </a:spcAft>
              <a:buSzPts val="1300"/>
              <a:buChar char="○"/>
              <a:defRPr/>
            </a:lvl8pPr>
            <a:lvl9pPr marL="4114800" lvl="8" indent="-311150">
              <a:spcBef>
                <a:spcPts val="0"/>
              </a:spcBef>
              <a:spcAft>
                <a:spcPts val="0"/>
              </a:spcAft>
              <a:buSzPts val="13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11150">
              <a:spcBef>
                <a:spcPts val="0"/>
              </a:spcBef>
              <a:spcAft>
                <a:spcPts val="0"/>
              </a:spcAft>
              <a:buSzPts val="1300"/>
              <a:buChar char="○"/>
              <a:defRPr/>
            </a:lvl2pPr>
            <a:lvl3pPr marL="1371600" lvl="2" indent="-311150">
              <a:spcBef>
                <a:spcPts val="0"/>
              </a:spcBef>
              <a:spcAft>
                <a:spcPts val="0"/>
              </a:spcAft>
              <a:buSzPts val="1300"/>
              <a:buChar char="■"/>
              <a:defRPr/>
            </a:lvl3pPr>
            <a:lvl4pPr marL="1828800" lvl="3" indent="-311150">
              <a:spcBef>
                <a:spcPts val="0"/>
              </a:spcBef>
              <a:spcAft>
                <a:spcPts val="0"/>
              </a:spcAft>
              <a:buSzPts val="1300"/>
              <a:buChar char="●"/>
              <a:defRPr/>
            </a:lvl4pPr>
            <a:lvl5pPr marL="2286000" lvl="4" indent="-311150">
              <a:spcBef>
                <a:spcPts val="0"/>
              </a:spcBef>
              <a:spcAft>
                <a:spcPts val="0"/>
              </a:spcAft>
              <a:buSzPts val="1300"/>
              <a:buChar char="○"/>
              <a:defRPr/>
            </a:lvl5pPr>
            <a:lvl6pPr marL="2743200" lvl="5" indent="-311150">
              <a:spcBef>
                <a:spcPts val="0"/>
              </a:spcBef>
              <a:spcAft>
                <a:spcPts val="0"/>
              </a:spcAft>
              <a:buSzPts val="1300"/>
              <a:buChar char="■"/>
              <a:defRPr/>
            </a:lvl6pPr>
            <a:lvl7pPr marL="3200400" lvl="6" indent="-311150">
              <a:spcBef>
                <a:spcPts val="0"/>
              </a:spcBef>
              <a:spcAft>
                <a:spcPts val="0"/>
              </a:spcAft>
              <a:buSzPts val="1300"/>
              <a:buChar char="●"/>
              <a:defRPr/>
            </a:lvl7pPr>
            <a:lvl8pPr marL="3657600" lvl="7" indent="-311150">
              <a:spcBef>
                <a:spcPts val="0"/>
              </a:spcBef>
              <a:spcAft>
                <a:spcPts val="0"/>
              </a:spcAft>
              <a:buSzPts val="1300"/>
              <a:buChar char="○"/>
              <a:defRPr/>
            </a:lvl8pPr>
            <a:lvl9pPr marL="4114800" lvl="8" indent="-311150">
              <a:spcBef>
                <a:spcPts val="0"/>
              </a:spcBef>
              <a:spcAft>
                <a:spcPts val="0"/>
              </a:spcAft>
              <a:buSzPts val="13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5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SzPts val="3000"/>
              <a:buFont typeface="Lexend Exa"/>
              <a:buNone/>
              <a:defRPr sz="3000">
                <a:latin typeface="Lexend Exa"/>
                <a:ea typeface="Lexend Exa"/>
                <a:cs typeface="Lexend Exa"/>
                <a:sym typeface="Lexend Exa"/>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23850">
              <a:lnSpc>
                <a:spcPct val="115000"/>
              </a:lnSpc>
              <a:spcBef>
                <a:spcPts val="0"/>
              </a:spcBef>
              <a:spcAft>
                <a:spcPts val="0"/>
              </a:spcAft>
              <a:buClr>
                <a:schemeClr val="dk2"/>
              </a:buClr>
              <a:buSzPts val="1500"/>
              <a:buFont typeface="Lexend Exa"/>
              <a:buChar char="●"/>
              <a:defRPr sz="1500">
                <a:solidFill>
                  <a:schemeClr val="dk2"/>
                </a:solidFill>
                <a:latin typeface="Lexend Exa"/>
                <a:ea typeface="Lexend Exa"/>
                <a:cs typeface="Lexend Exa"/>
                <a:sym typeface="Lexend Exa"/>
              </a:defRPr>
            </a:lvl1pPr>
            <a:lvl2pPr marL="914400" lvl="1"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2pPr>
            <a:lvl3pPr marL="1371600" lvl="2"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3pPr>
            <a:lvl4pPr marL="1828800" lvl="3"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4pPr>
            <a:lvl5pPr marL="2286000" lvl="4"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5pPr>
            <a:lvl6pPr marL="2743200" lvl="5"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6pPr>
            <a:lvl7pPr marL="3200400" lvl="6"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7pPr>
            <a:lvl8pPr marL="3657600" lvl="7"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8pPr>
            <a:lvl9pPr marL="4114800" lvl="8"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hyperlink" Target="https://drive.google.com/file/d/1OGNfSvMIXag81KKGpsUSqO0sUmzSifsw/view?usp=sharing"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60250" y="1302150"/>
            <a:ext cx="7423500" cy="2539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800"/>
              <a:t>Lesson</a:t>
            </a:r>
            <a:endParaRPr sz="5800"/>
          </a:p>
          <a:p>
            <a:pPr marL="0" lvl="0" indent="0" algn="ctr" rtl="0">
              <a:lnSpc>
                <a:spcPct val="150000"/>
              </a:lnSpc>
              <a:spcBef>
                <a:spcPts val="0"/>
              </a:spcBef>
              <a:spcAft>
                <a:spcPts val="0"/>
              </a:spcAft>
              <a:buNone/>
            </a:pPr>
            <a:r>
              <a:rPr lang="en" sz="5800"/>
              <a:t>For </a:t>
            </a:r>
            <a:endParaRPr sz="5800"/>
          </a:p>
          <a:p>
            <a:pPr marL="0" lvl="0" indent="0" algn="ctr" rtl="0">
              <a:lnSpc>
                <a:spcPct val="150000"/>
              </a:lnSpc>
              <a:spcBef>
                <a:spcPts val="0"/>
              </a:spcBef>
              <a:spcAft>
                <a:spcPts val="0"/>
              </a:spcAft>
              <a:buNone/>
            </a:pPr>
            <a:r>
              <a:rPr lang="en" sz="5800"/>
              <a:t>Unit 2: Day 1</a:t>
            </a:r>
            <a:endParaRPr sz="5800"/>
          </a:p>
          <a:p>
            <a:pPr marL="0" lvl="0" indent="0" algn="ctr" rtl="0">
              <a:lnSpc>
                <a:spcPct val="150000"/>
              </a:lnSpc>
              <a:spcBef>
                <a:spcPts val="0"/>
              </a:spcBef>
              <a:spcAft>
                <a:spcPts val="0"/>
              </a:spcAft>
              <a:buNone/>
            </a:pPr>
            <a:endParaRPr sz="5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pic>
        <p:nvPicPr>
          <p:cNvPr id="217" name="Google Shape;217;p24" title="Screenshot 2025-04-04 at 10.47.09 AM.png"/>
          <p:cNvPicPr preferRelativeResize="0"/>
          <p:nvPr/>
        </p:nvPicPr>
        <p:blipFill rotWithShape="1">
          <a:blip r:embed="rId4">
            <a:alphaModFix/>
          </a:blip>
          <a:srcRect b="76215"/>
          <a:stretch/>
        </p:blipFill>
        <p:spPr>
          <a:xfrm>
            <a:off x="6124775" y="1043787"/>
            <a:ext cx="1746350" cy="1223374"/>
          </a:xfrm>
          <a:prstGeom prst="rect">
            <a:avLst/>
          </a:prstGeom>
          <a:noFill/>
          <a:ln>
            <a:noFill/>
          </a:ln>
        </p:spPr>
      </p:pic>
      <p:sp>
        <p:nvSpPr>
          <p:cNvPr id="218" name="Google Shape;218;p24"/>
          <p:cNvSpPr txBox="1">
            <a:spLocks noGrp="1"/>
          </p:cNvSpPr>
          <p:nvPr>
            <p:ph type="title"/>
          </p:nvPr>
        </p:nvSpPr>
        <p:spPr>
          <a:xfrm>
            <a:off x="819150" y="4327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Vocabulary Practice</a:t>
            </a:r>
            <a:endParaRPr sz="4200" b="1">
              <a:latin typeface="Lexend Exa"/>
              <a:ea typeface="Lexend Exa"/>
              <a:cs typeface="Lexend Exa"/>
              <a:sym typeface="Lexend Exa"/>
            </a:endParaRPr>
          </a:p>
        </p:txBody>
      </p:sp>
      <p:sp>
        <p:nvSpPr>
          <p:cNvPr id="219" name="Google Shape;219;p24"/>
          <p:cNvSpPr txBox="1"/>
          <p:nvPr/>
        </p:nvSpPr>
        <p:spPr>
          <a:xfrm>
            <a:off x="745425"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sp>
        <p:nvSpPr>
          <p:cNvPr id="220" name="Google Shape;220;p24"/>
          <p:cNvSpPr txBox="1"/>
          <p:nvPr/>
        </p:nvSpPr>
        <p:spPr>
          <a:xfrm>
            <a:off x="5394150"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pic>
        <p:nvPicPr>
          <p:cNvPr id="221" name="Google Shape;221;p24" title="Screenshot 2025-04-04 at 10.48.24 AM.png"/>
          <p:cNvPicPr preferRelativeResize="0"/>
          <p:nvPr/>
        </p:nvPicPr>
        <p:blipFill rotWithShape="1">
          <a:blip r:embed="rId5">
            <a:alphaModFix/>
          </a:blip>
          <a:srcRect t="69909"/>
          <a:stretch/>
        </p:blipFill>
        <p:spPr>
          <a:xfrm>
            <a:off x="5394150" y="2124288"/>
            <a:ext cx="2166425" cy="1380724"/>
          </a:xfrm>
          <a:prstGeom prst="rect">
            <a:avLst/>
          </a:prstGeom>
          <a:noFill/>
          <a:ln>
            <a:noFill/>
          </a:ln>
        </p:spPr>
      </p:pic>
      <p:pic>
        <p:nvPicPr>
          <p:cNvPr id="222" name="Google Shape;222;p24" title="Screenshot 2025-04-04 at 10.48.24 AM.png"/>
          <p:cNvPicPr preferRelativeResize="0"/>
          <p:nvPr/>
        </p:nvPicPr>
        <p:blipFill rotWithShape="1">
          <a:blip r:embed="rId5">
            <a:alphaModFix/>
          </a:blip>
          <a:srcRect t="30254" b="30396"/>
          <a:stretch/>
        </p:blipFill>
        <p:spPr>
          <a:xfrm>
            <a:off x="6650427" y="3266425"/>
            <a:ext cx="1982836" cy="1652551"/>
          </a:xfrm>
          <a:prstGeom prst="rect">
            <a:avLst/>
          </a:prstGeom>
          <a:noFill/>
          <a:ln>
            <a:noFill/>
          </a:ln>
        </p:spPr>
      </p:pic>
      <p:sp>
        <p:nvSpPr>
          <p:cNvPr id="223" name="Google Shape;223;p24"/>
          <p:cNvSpPr txBox="1"/>
          <p:nvPr/>
        </p:nvSpPr>
        <p:spPr>
          <a:xfrm>
            <a:off x="7983600" y="3266425"/>
            <a:ext cx="116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paper</a:t>
            </a:r>
            <a:endParaRPr sz="1500">
              <a:solidFill>
                <a:schemeClr val="dk2"/>
              </a:solidFill>
              <a:latin typeface="Lexend Exa"/>
              <a:ea typeface="Lexend Exa"/>
              <a:cs typeface="Lexend Exa"/>
              <a:sym typeface="Lexend Exa"/>
            </a:endParaRPr>
          </a:p>
        </p:txBody>
      </p:sp>
      <p:sp>
        <p:nvSpPr>
          <p:cNvPr id="224" name="Google Shape;224;p24"/>
          <p:cNvSpPr txBox="1"/>
          <p:nvPr/>
        </p:nvSpPr>
        <p:spPr>
          <a:xfrm>
            <a:off x="7061638" y="2357075"/>
            <a:ext cx="116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eraser</a:t>
            </a:r>
            <a:endParaRPr sz="1500">
              <a:solidFill>
                <a:schemeClr val="dk2"/>
              </a:solidFill>
              <a:latin typeface="Lexend Exa"/>
              <a:ea typeface="Lexend Exa"/>
              <a:cs typeface="Lexend Exa"/>
              <a:sym typeface="Lexend Exa"/>
            </a:endParaRPr>
          </a:p>
        </p:txBody>
      </p:sp>
      <p:sp>
        <p:nvSpPr>
          <p:cNvPr id="225" name="Google Shape;225;p24"/>
          <p:cNvSpPr txBox="1"/>
          <p:nvPr/>
        </p:nvSpPr>
        <p:spPr>
          <a:xfrm>
            <a:off x="7837675" y="1447725"/>
            <a:ext cx="116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pencil</a:t>
            </a:r>
            <a:endParaRPr sz="1500">
              <a:solidFill>
                <a:schemeClr val="dk2"/>
              </a:solidFill>
              <a:latin typeface="Lexend Exa"/>
              <a:ea typeface="Lexend Exa"/>
              <a:cs typeface="Lexend Exa"/>
              <a:sym typeface="Lexend Exa"/>
            </a:endParaRPr>
          </a:p>
        </p:txBody>
      </p:sp>
      <p:sp>
        <p:nvSpPr>
          <p:cNvPr id="226" name="Google Shape;226;p24"/>
          <p:cNvSpPr txBox="1"/>
          <p:nvPr/>
        </p:nvSpPr>
        <p:spPr>
          <a:xfrm>
            <a:off x="481925" y="1610675"/>
            <a:ext cx="5592900" cy="8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Use your pencil to write the answer on your paper. </a:t>
            </a:r>
            <a:endParaRPr sz="1500">
              <a:solidFill>
                <a:schemeClr val="dk2"/>
              </a:solidFill>
              <a:latin typeface="Lexend Exa"/>
              <a:ea typeface="Lexend Exa"/>
              <a:cs typeface="Lexend Exa"/>
              <a:sym typeface="Lexend Exa"/>
            </a:endParaRPr>
          </a:p>
        </p:txBody>
      </p:sp>
      <p:sp>
        <p:nvSpPr>
          <p:cNvPr id="227" name="Google Shape;227;p24"/>
          <p:cNvSpPr txBox="1"/>
          <p:nvPr/>
        </p:nvSpPr>
        <p:spPr>
          <a:xfrm>
            <a:off x="373700" y="3680500"/>
            <a:ext cx="5592900" cy="8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Use your eraser to remove the mistake you wrote on your paper. </a:t>
            </a:r>
            <a:endParaRPr sz="1500">
              <a:solidFill>
                <a:schemeClr val="dk2"/>
              </a:solidFill>
              <a:latin typeface="Lexend Exa"/>
              <a:ea typeface="Lexend Exa"/>
              <a:cs typeface="Lexend Exa"/>
              <a:sym typeface="Lexend Ex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819150" y="4327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Vocabulary Practice</a:t>
            </a:r>
            <a:endParaRPr sz="4200" b="1">
              <a:latin typeface="Lexend Exa"/>
              <a:ea typeface="Lexend Exa"/>
              <a:cs typeface="Lexend Exa"/>
              <a:sym typeface="Lexend Exa"/>
            </a:endParaRPr>
          </a:p>
        </p:txBody>
      </p:sp>
      <p:sp>
        <p:nvSpPr>
          <p:cNvPr id="233" name="Google Shape;233;p25"/>
          <p:cNvSpPr txBox="1"/>
          <p:nvPr/>
        </p:nvSpPr>
        <p:spPr>
          <a:xfrm>
            <a:off x="745425"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sp>
        <p:nvSpPr>
          <p:cNvPr id="234" name="Google Shape;234;p25"/>
          <p:cNvSpPr txBox="1"/>
          <p:nvPr/>
        </p:nvSpPr>
        <p:spPr>
          <a:xfrm>
            <a:off x="5394150"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pic>
        <p:nvPicPr>
          <p:cNvPr id="235" name="Google Shape;235;p25" title="Screenshot 2025-04-04 at 10.47.09 AM.png"/>
          <p:cNvPicPr preferRelativeResize="0"/>
          <p:nvPr/>
        </p:nvPicPr>
        <p:blipFill rotWithShape="1">
          <a:blip r:embed="rId4">
            <a:alphaModFix/>
          </a:blip>
          <a:srcRect t="75612"/>
          <a:stretch/>
        </p:blipFill>
        <p:spPr>
          <a:xfrm>
            <a:off x="287625" y="3575300"/>
            <a:ext cx="1746350" cy="1254350"/>
          </a:xfrm>
          <a:prstGeom prst="rect">
            <a:avLst/>
          </a:prstGeom>
          <a:noFill/>
          <a:ln>
            <a:noFill/>
          </a:ln>
        </p:spPr>
      </p:pic>
      <p:pic>
        <p:nvPicPr>
          <p:cNvPr id="236" name="Google Shape;236;p25" title="Screenshot 2025-04-04 at 10.47.09 AM.png"/>
          <p:cNvPicPr preferRelativeResize="0"/>
          <p:nvPr/>
        </p:nvPicPr>
        <p:blipFill rotWithShape="1">
          <a:blip r:embed="rId4">
            <a:alphaModFix/>
          </a:blip>
          <a:srcRect t="50632" b="26340"/>
          <a:stretch/>
        </p:blipFill>
        <p:spPr>
          <a:xfrm>
            <a:off x="1989225" y="2437388"/>
            <a:ext cx="1746350" cy="1184400"/>
          </a:xfrm>
          <a:prstGeom prst="rect">
            <a:avLst/>
          </a:prstGeom>
          <a:noFill/>
          <a:ln>
            <a:noFill/>
          </a:ln>
        </p:spPr>
      </p:pic>
      <p:sp>
        <p:nvSpPr>
          <p:cNvPr id="237" name="Google Shape;237;p25"/>
          <p:cNvSpPr txBox="1"/>
          <p:nvPr/>
        </p:nvSpPr>
        <p:spPr>
          <a:xfrm>
            <a:off x="1656925" y="4328050"/>
            <a:ext cx="116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desk</a:t>
            </a:r>
            <a:endParaRPr sz="1500">
              <a:solidFill>
                <a:schemeClr val="dk2"/>
              </a:solidFill>
              <a:latin typeface="Lexend Exa"/>
              <a:ea typeface="Lexend Exa"/>
              <a:cs typeface="Lexend Exa"/>
              <a:sym typeface="Lexend Exa"/>
            </a:endParaRPr>
          </a:p>
        </p:txBody>
      </p:sp>
      <p:sp>
        <p:nvSpPr>
          <p:cNvPr id="238" name="Google Shape;238;p25"/>
          <p:cNvSpPr txBox="1"/>
          <p:nvPr/>
        </p:nvSpPr>
        <p:spPr>
          <a:xfrm>
            <a:off x="2282200" y="3267700"/>
            <a:ext cx="1584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computer</a:t>
            </a:r>
            <a:endParaRPr sz="1500">
              <a:solidFill>
                <a:schemeClr val="dk2"/>
              </a:solidFill>
              <a:latin typeface="Lexend Exa"/>
              <a:ea typeface="Lexend Exa"/>
              <a:cs typeface="Lexend Exa"/>
              <a:sym typeface="Lexend Exa"/>
            </a:endParaRPr>
          </a:p>
        </p:txBody>
      </p:sp>
      <p:pic>
        <p:nvPicPr>
          <p:cNvPr id="239" name="Google Shape;239;p25" title="Screenshot 2025-04-04 at 10.47.37 AM.png"/>
          <p:cNvPicPr preferRelativeResize="0"/>
          <p:nvPr/>
        </p:nvPicPr>
        <p:blipFill rotWithShape="1">
          <a:blip r:embed="rId5">
            <a:alphaModFix/>
          </a:blip>
          <a:srcRect t="48146"/>
          <a:stretch/>
        </p:blipFill>
        <p:spPr>
          <a:xfrm>
            <a:off x="287625" y="1387350"/>
            <a:ext cx="2128275" cy="1764575"/>
          </a:xfrm>
          <a:prstGeom prst="rect">
            <a:avLst/>
          </a:prstGeom>
          <a:noFill/>
          <a:ln>
            <a:noFill/>
          </a:ln>
        </p:spPr>
      </p:pic>
      <p:sp>
        <p:nvSpPr>
          <p:cNvPr id="240" name="Google Shape;240;p25"/>
          <p:cNvSpPr txBox="1"/>
          <p:nvPr/>
        </p:nvSpPr>
        <p:spPr>
          <a:xfrm>
            <a:off x="2282200" y="1401713"/>
            <a:ext cx="116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chair </a:t>
            </a:r>
            <a:endParaRPr sz="1500">
              <a:solidFill>
                <a:schemeClr val="dk2"/>
              </a:solidFill>
              <a:latin typeface="Lexend Exa"/>
              <a:ea typeface="Lexend Exa"/>
              <a:cs typeface="Lexend Exa"/>
              <a:sym typeface="Lexend Exa"/>
            </a:endParaRPr>
          </a:p>
        </p:txBody>
      </p:sp>
      <p:sp>
        <p:nvSpPr>
          <p:cNvPr id="241" name="Google Shape;241;p25"/>
          <p:cNvSpPr txBox="1"/>
          <p:nvPr/>
        </p:nvSpPr>
        <p:spPr>
          <a:xfrm>
            <a:off x="3442600" y="1387350"/>
            <a:ext cx="5354700" cy="8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Push in your chair so it is under your desk. </a:t>
            </a:r>
            <a:endParaRPr sz="1500">
              <a:solidFill>
                <a:schemeClr val="dk2"/>
              </a:solidFill>
              <a:latin typeface="Lexend Exa"/>
              <a:ea typeface="Lexend Exa"/>
              <a:cs typeface="Lexend Exa"/>
              <a:sym typeface="Lexend Exa"/>
            </a:endParaRPr>
          </a:p>
        </p:txBody>
      </p:sp>
      <p:sp>
        <p:nvSpPr>
          <p:cNvPr id="242" name="Google Shape;242;p25"/>
          <p:cNvSpPr txBox="1"/>
          <p:nvPr/>
        </p:nvSpPr>
        <p:spPr>
          <a:xfrm>
            <a:off x="4062700" y="3790275"/>
            <a:ext cx="4734600" cy="8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Put your computer on the desk. </a:t>
            </a:r>
            <a:endParaRPr sz="1500">
              <a:solidFill>
                <a:schemeClr val="dk2"/>
              </a:solidFill>
              <a:latin typeface="Lexend Exa"/>
              <a:ea typeface="Lexend Exa"/>
              <a:cs typeface="Lexend Exa"/>
              <a:sym typeface="Lexend Ex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pic>
        <p:nvPicPr>
          <p:cNvPr id="247" name="Google Shape;247;p26" title="Screenshot 2025-04-04 at 10.49.10 AM.png"/>
          <p:cNvPicPr preferRelativeResize="0"/>
          <p:nvPr/>
        </p:nvPicPr>
        <p:blipFill>
          <a:blip r:embed="rId4">
            <a:alphaModFix/>
          </a:blip>
          <a:stretch>
            <a:fillRect/>
          </a:stretch>
        </p:blipFill>
        <p:spPr>
          <a:xfrm>
            <a:off x="161138" y="801275"/>
            <a:ext cx="8821723" cy="2549800"/>
          </a:xfrm>
          <a:prstGeom prst="rect">
            <a:avLst/>
          </a:prstGeom>
          <a:noFill/>
          <a:ln>
            <a:noFill/>
          </a:ln>
        </p:spPr>
      </p:pic>
      <p:sp>
        <p:nvSpPr>
          <p:cNvPr id="248" name="Google Shape;248;p26"/>
          <p:cNvSpPr txBox="1">
            <a:spLocks noGrp="1"/>
          </p:cNvSpPr>
          <p:nvPr>
            <p:ph type="title"/>
          </p:nvPr>
        </p:nvSpPr>
        <p:spPr>
          <a:xfrm>
            <a:off x="819150" y="237625"/>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Vocabulary Practice</a:t>
            </a:r>
            <a:endParaRPr sz="4200" b="1">
              <a:latin typeface="Lexend Exa"/>
              <a:ea typeface="Lexend Exa"/>
              <a:cs typeface="Lexend Exa"/>
              <a:sym typeface="Lexend Exa"/>
            </a:endParaRPr>
          </a:p>
        </p:txBody>
      </p:sp>
      <p:sp>
        <p:nvSpPr>
          <p:cNvPr id="249" name="Google Shape;249;p26"/>
          <p:cNvSpPr txBox="1"/>
          <p:nvPr/>
        </p:nvSpPr>
        <p:spPr>
          <a:xfrm>
            <a:off x="308150" y="3217925"/>
            <a:ext cx="8466600" cy="17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2"/>
                </a:solidFill>
                <a:latin typeface="Lexend Exa"/>
                <a:ea typeface="Lexend Exa"/>
                <a:cs typeface="Lexend Exa"/>
                <a:sym typeface="Lexend Exa"/>
              </a:rPr>
              <a:t>The pencil is in the desk.</a:t>
            </a:r>
            <a:endParaRPr sz="2000">
              <a:solidFill>
                <a:schemeClr val="dk2"/>
              </a:solidFill>
              <a:latin typeface="Lexend Exa"/>
              <a:ea typeface="Lexend Exa"/>
              <a:cs typeface="Lexend Exa"/>
              <a:sym typeface="Lexend Exa"/>
            </a:endParaRPr>
          </a:p>
          <a:p>
            <a:pPr marL="0" lvl="0" indent="0" algn="l" rtl="0">
              <a:spcBef>
                <a:spcPts val="0"/>
              </a:spcBef>
              <a:spcAft>
                <a:spcPts val="0"/>
              </a:spcAft>
              <a:buNone/>
            </a:pPr>
            <a:endParaRPr sz="2000">
              <a:solidFill>
                <a:schemeClr val="dk2"/>
              </a:solidFill>
              <a:latin typeface="Lexend Exa"/>
              <a:ea typeface="Lexend Exa"/>
              <a:cs typeface="Lexend Exa"/>
              <a:sym typeface="Lexend Exa"/>
            </a:endParaRPr>
          </a:p>
          <a:p>
            <a:pPr marL="0" lvl="0" indent="0" algn="l" rtl="0">
              <a:spcBef>
                <a:spcPts val="0"/>
              </a:spcBef>
              <a:spcAft>
                <a:spcPts val="0"/>
              </a:spcAft>
              <a:buNone/>
            </a:pPr>
            <a:r>
              <a:rPr lang="en" sz="2000">
                <a:solidFill>
                  <a:schemeClr val="dk2"/>
                </a:solidFill>
                <a:latin typeface="Lexend Exa"/>
                <a:ea typeface="Lexend Exa"/>
                <a:cs typeface="Lexend Exa"/>
                <a:sym typeface="Lexend Exa"/>
              </a:rPr>
              <a:t>The pencil on the desk.</a:t>
            </a:r>
            <a:endParaRPr sz="2000">
              <a:solidFill>
                <a:schemeClr val="dk2"/>
              </a:solidFill>
              <a:latin typeface="Lexend Exa"/>
              <a:ea typeface="Lexend Exa"/>
              <a:cs typeface="Lexend Exa"/>
              <a:sym typeface="Lexend Exa"/>
            </a:endParaRPr>
          </a:p>
          <a:p>
            <a:pPr marL="0" lvl="0" indent="0" algn="l" rtl="0">
              <a:spcBef>
                <a:spcPts val="0"/>
              </a:spcBef>
              <a:spcAft>
                <a:spcPts val="0"/>
              </a:spcAft>
              <a:buNone/>
            </a:pPr>
            <a:endParaRPr sz="2000">
              <a:solidFill>
                <a:schemeClr val="dk2"/>
              </a:solidFill>
              <a:latin typeface="Lexend Exa"/>
              <a:ea typeface="Lexend Exa"/>
              <a:cs typeface="Lexend Exa"/>
              <a:sym typeface="Lexend Exa"/>
            </a:endParaRPr>
          </a:p>
          <a:p>
            <a:pPr marL="0" lvl="0" indent="0" algn="l" rtl="0">
              <a:spcBef>
                <a:spcPts val="0"/>
              </a:spcBef>
              <a:spcAft>
                <a:spcPts val="0"/>
              </a:spcAft>
              <a:buNone/>
            </a:pPr>
            <a:r>
              <a:rPr lang="en" sz="2000">
                <a:solidFill>
                  <a:schemeClr val="dk2"/>
                </a:solidFill>
                <a:latin typeface="Lexend Exa"/>
                <a:ea typeface="Lexend Exa"/>
                <a:cs typeface="Lexend Exa"/>
                <a:sym typeface="Lexend Exa"/>
              </a:rPr>
              <a:t>The pencil is under the desk. </a:t>
            </a:r>
            <a:endParaRPr sz="2000">
              <a:solidFill>
                <a:schemeClr val="dk2"/>
              </a:solidFill>
              <a:latin typeface="Lexend Exa"/>
              <a:ea typeface="Lexend Exa"/>
              <a:cs typeface="Lexend Exa"/>
              <a:sym typeface="Lexend Ex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27"/>
          <p:cNvSpPr txBox="1">
            <a:spLocks noGrp="1"/>
          </p:cNvSpPr>
          <p:nvPr>
            <p:ph type="title"/>
          </p:nvPr>
        </p:nvSpPr>
        <p:spPr>
          <a:xfrm>
            <a:off x="819150" y="4327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Vocabulary Practice</a:t>
            </a:r>
            <a:endParaRPr sz="4200" b="1">
              <a:latin typeface="Lexend Exa"/>
              <a:ea typeface="Lexend Exa"/>
              <a:cs typeface="Lexend Exa"/>
              <a:sym typeface="Lexend Exa"/>
            </a:endParaRPr>
          </a:p>
        </p:txBody>
      </p:sp>
      <p:pic>
        <p:nvPicPr>
          <p:cNvPr id="255" name="Google Shape;255;p27" title="Screenshot 2025-04-04 at 10.49.31 AM.png"/>
          <p:cNvPicPr preferRelativeResize="0"/>
          <p:nvPr/>
        </p:nvPicPr>
        <p:blipFill>
          <a:blip r:embed="rId4">
            <a:alphaModFix/>
          </a:blip>
          <a:stretch>
            <a:fillRect/>
          </a:stretch>
        </p:blipFill>
        <p:spPr>
          <a:xfrm>
            <a:off x="1686938" y="1387350"/>
            <a:ext cx="5770134" cy="2549799"/>
          </a:xfrm>
          <a:prstGeom prst="rect">
            <a:avLst/>
          </a:prstGeom>
          <a:noFill/>
          <a:ln>
            <a:noFill/>
          </a:ln>
        </p:spPr>
      </p:pic>
      <p:sp>
        <p:nvSpPr>
          <p:cNvPr id="256" name="Google Shape;256;p27"/>
          <p:cNvSpPr txBox="1"/>
          <p:nvPr/>
        </p:nvSpPr>
        <p:spPr>
          <a:xfrm>
            <a:off x="240975" y="3868125"/>
            <a:ext cx="3969600" cy="10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The book is ____ the desk.</a:t>
            </a:r>
            <a:endParaRPr sz="1500">
              <a:solidFill>
                <a:schemeClr val="dk2"/>
              </a:solidFill>
              <a:latin typeface="Lexend Exa"/>
              <a:ea typeface="Lexend Exa"/>
              <a:cs typeface="Lexend Exa"/>
              <a:sym typeface="Lexend Exa"/>
            </a:endParaRPr>
          </a:p>
          <a:p>
            <a:pPr marL="0" lvl="0" indent="0" algn="l" rtl="0">
              <a:spcBef>
                <a:spcPts val="0"/>
              </a:spcBef>
              <a:spcAft>
                <a:spcPts val="0"/>
              </a:spcAft>
              <a:buNone/>
            </a:pPr>
            <a:endParaRPr sz="1500">
              <a:solidFill>
                <a:schemeClr val="dk2"/>
              </a:solidFill>
              <a:latin typeface="Lexend Exa"/>
              <a:ea typeface="Lexend Exa"/>
              <a:cs typeface="Lexend Exa"/>
              <a:sym typeface="Lexend Exa"/>
            </a:endParaRPr>
          </a:p>
          <a:p>
            <a:pPr marL="0" lvl="0" indent="0" algn="l" rtl="0">
              <a:spcBef>
                <a:spcPts val="0"/>
              </a:spcBef>
              <a:spcAft>
                <a:spcPts val="0"/>
              </a:spcAft>
              <a:buNone/>
            </a:pPr>
            <a:r>
              <a:rPr lang="en" sz="1500">
                <a:solidFill>
                  <a:schemeClr val="dk2"/>
                </a:solidFill>
                <a:latin typeface="Lexend Exa"/>
                <a:ea typeface="Lexend Exa"/>
                <a:cs typeface="Lexend Exa"/>
                <a:sym typeface="Lexend Exa"/>
              </a:rPr>
              <a:t>Where is the paper? 	</a:t>
            </a:r>
            <a:endParaRPr sz="1500">
              <a:solidFill>
                <a:schemeClr val="dk2"/>
              </a:solidFill>
              <a:latin typeface="Lexend Exa"/>
              <a:ea typeface="Lexend Exa"/>
              <a:cs typeface="Lexend Exa"/>
              <a:sym typeface="Lexend Exa"/>
            </a:endParaRPr>
          </a:p>
          <a:p>
            <a:pPr marL="0" lvl="0" indent="0" algn="l" rtl="0">
              <a:spcBef>
                <a:spcPts val="0"/>
              </a:spcBef>
              <a:spcAft>
                <a:spcPts val="0"/>
              </a:spcAft>
              <a:buNone/>
            </a:pPr>
            <a:endParaRPr sz="1500">
              <a:solidFill>
                <a:schemeClr val="dk2"/>
              </a:solidFill>
              <a:latin typeface="Lexend Exa"/>
              <a:ea typeface="Lexend Exa"/>
              <a:cs typeface="Lexend Exa"/>
              <a:sym typeface="Lexend Exa"/>
            </a:endParaRPr>
          </a:p>
          <a:p>
            <a:pPr marL="0" lvl="0" indent="0" algn="l" rtl="0">
              <a:spcBef>
                <a:spcPts val="0"/>
              </a:spcBef>
              <a:spcAft>
                <a:spcPts val="0"/>
              </a:spcAft>
              <a:buNone/>
            </a:pPr>
            <a:endParaRPr sz="1500">
              <a:solidFill>
                <a:schemeClr val="dk2"/>
              </a:solidFill>
              <a:latin typeface="Lexend Exa"/>
              <a:ea typeface="Lexend Exa"/>
              <a:cs typeface="Lexend Exa"/>
              <a:sym typeface="Lexend Exa"/>
            </a:endParaRPr>
          </a:p>
        </p:txBody>
      </p:sp>
      <p:sp>
        <p:nvSpPr>
          <p:cNvPr id="257" name="Google Shape;257;p27"/>
          <p:cNvSpPr txBox="1"/>
          <p:nvPr/>
        </p:nvSpPr>
        <p:spPr>
          <a:xfrm>
            <a:off x="4629275" y="3868125"/>
            <a:ext cx="3969600" cy="10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The ruler is ____ the desk.</a:t>
            </a:r>
            <a:endParaRPr sz="1500">
              <a:solidFill>
                <a:schemeClr val="dk2"/>
              </a:solidFill>
              <a:latin typeface="Lexend Exa"/>
              <a:ea typeface="Lexend Exa"/>
              <a:cs typeface="Lexend Exa"/>
              <a:sym typeface="Lexend Exa"/>
            </a:endParaRPr>
          </a:p>
          <a:p>
            <a:pPr marL="0" lvl="0" indent="0" algn="l" rtl="0">
              <a:spcBef>
                <a:spcPts val="0"/>
              </a:spcBef>
              <a:spcAft>
                <a:spcPts val="0"/>
              </a:spcAft>
              <a:buNone/>
            </a:pPr>
            <a:endParaRPr sz="1500">
              <a:solidFill>
                <a:schemeClr val="dk2"/>
              </a:solidFill>
              <a:latin typeface="Lexend Exa"/>
              <a:ea typeface="Lexend Exa"/>
              <a:cs typeface="Lexend Exa"/>
              <a:sym typeface="Lexend Exa"/>
            </a:endParaRPr>
          </a:p>
          <a:p>
            <a:pPr marL="0" lvl="0" indent="0" algn="l" rtl="0">
              <a:spcBef>
                <a:spcPts val="0"/>
              </a:spcBef>
              <a:spcAft>
                <a:spcPts val="0"/>
              </a:spcAft>
              <a:buNone/>
            </a:pPr>
            <a:r>
              <a:rPr lang="en" sz="1500">
                <a:solidFill>
                  <a:schemeClr val="dk2"/>
                </a:solidFill>
                <a:latin typeface="Lexend Exa"/>
                <a:ea typeface="Lexend Exa"/>
                <a:cs typeface="Lexend Exa"/>
                <a:sym typeface="Lexend Exa"/>
              </a:rPr>
              <a:t>Where is the pencil? </a:t>
            </a:r>
            <a:endParaRPr sz="1500">
              <a:solidFill>
                <a:schemeClr val="dk2"/>
              </a:solidFill>
              <a:latin typeface="Lexend Exa"/>
              <a:ea typeface="Lexend Exa"/>
              <a:cs typeface="Lexend Exa"/>
              <a:sym typeface="Lexend Exa"/>
            </a:endParaRPr>
          </a:p>
          <a:p>
            <a:pPr marL="0" lvl="0" indent="0" algn="l" rtl="0">
              <a:spcBef>
                <a:spcPts val="0"/>
              </a:spcBef>
              <a:spcAft>
                <a:spcPts val="0"/>
              </a:spcAft>
              <a:buNone/>
            </a:pPr>
            <a:endParaRPr sz="1500">
              <a:solidFill>
                <a:schemeClr val="dk2"/>
              </a:solidFill>
              <a:latin typeface="Lexend Exa"/>
              <a:ea typeface="Lexend Exa"/>
              <a:cs typeface="Lexend Exa"/>
              <a:sym typeface="Lexend Exa"/>
            </a:endParaRPr>
          </a:p>
          <a:p>
            <a:pPr marL="0" lvl="0" indent="0" algn="l" rtl="0">
              <a:spcBef>
                <a:spcPts val="0"/>
              </a:spcBef>
              <a:spcAft>
                <a:spcPts val="0"/>
              </a:spcAft>
              <a:buNone/>
            </a:pPr>
            <a:endParaRPr sz="1500">
              <a:solidFill>
                <a:schemeClr val="dk2"/>
              </a:solidFill>
              <a:latin typeface="Lexend Exa"/>
              <a:ea typeface="Lexend Exa"/>
              <a:cs typeface="Lexend Exa"/>
              <a:sym typeface="Lexend Ex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28"/>
          <p:cNvSpPr txBox="1">
            <a:spLocks noGrp="1"/>
          </p:cNvSpPr>
          <p:nvPr>
            <p:ph type="title"/>
          </p:nvPr>
        </p:nvSpPr>
        <p:spPr>
          <a:xfrm>
            <a:off x="819150" y="4327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Vocabulary Practice</a:t>
            </a:r>
            <a:endParaRPr sz="4200" b="1">
              <a:latin typeface="Lexend Exa"/>
              <a:ea typeface="Lexend Exa"/>
              <a:cs typeface="Lexend Exa"/>
              <a:sym typeface="Lexend Exa"/>
            </a:endParaRPr>
          </a:p>
        </p:txBody>
      </p:sp>
      <p:sp>
        <p:nvSpPr>
          <p:cNvPr id="263" name="Google Shape;263;p28"/>
          <p:cNvSpPr txBox="1"/>
          <p:nvPr/>
        </p:nvSpPr>
        <p:spPr>
          <a:xfrm>
            <a:off x="745425"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sp>
        <p:nvSpPr>
          <p:cNvPr id="264" name="Google Shape;264;p28"/>
          <p:cNvSpPr txBox="1"/>
          <p:nvPr/>
        </p:nvSpPr>
        <p:spPr>
          <a:xfrm>
            <a:off x="5394150"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pic>
        <p:nvPicPr>
          <p:cNvPr id="265" name="Google Shape;265;p28" title="Screenshot 2025-04-04 at 10.50.21 AM.png"/>
          <p:cNvPicPr preferRelativeResize="0"/>
          <p:nvPr/>
        </p:nvPicPr>
        <p:blipFill rotWithShape="1">
          <a:blip r:embed="rId4">
            <a:alphaModFix/>
          </a:blip>
          <a:srcRect r="56245"/>
          <a:stretch/>
        </p:blipFill>
        <p:spPr>
          <a:xfrm>
            <a:off x="1501725" y="1296850"/>
            <a:ext cx="2064324" cy="3532800"/>
          </a:xfrm>
          <a:prstGeom prst="rect">
            <a:avLst/>
          </a:prstGeom>
          <a:noFill/>
          <a:ln>
            <a:noFill/>
          </a:ln>
        </p:spPr>
      </p:pic>
      <p:pic>
        <p:nvPicPr>
          <p:cNvPr id="266" name="Google Shape;266;p28" title="Screenshot 2025-04-04 at 10.50.21 AM.png"/>
          <p:cNvPicPr preferRelativeResize="0"/>
          <p:nvPr/>
        </p:nvPicPr>
        <p:blipFill rotWithShape="1">
          <a:blip r:embed="rId4">
            <a:alphaModFix/>
          </a:blip>
          <a:srcRect l="57401" r="3620"/>
          <a:stretch/>
        </p:blipFill>
        <p:spPr>
          <a:xfrm>
            <a:off x="5034900" y="1232400"/>
            <a:ext cx="1838951" cy="353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
        <p:cNvGrpSpPr/>
        <p:nvPr/>
      </p:nvGrpSpPr>
      <p:grpSpPr>
        <a:xfrm>
          <a:off x="0" y="0"/>
          <a:ext cx="0" cy="0"/>
          <a:chOff x="0" y="0"/>
          <a:chExt cx="0" cy="0"/>
        </a:xfrm>
      </p:grpSpPr>
      <p:sp>
        <p:nvSpPr>
          <p:cNvPr id="271" name="Google Shape;271;p29"/>
          <p:cNvSpPr txBox="1">
            <a:spLocks noGrp="1"/>
          </p:cNvSpPr>
          <p:nvPr>
            <p:ph type="title"/>
          </p:nvPr>
        </p:nvSpPr>
        <p:spPr>
          <a:xfrm>
            <a:off x="819150" y="4327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Vocabulary Practice</a:t>
            </a:r>
            <a:endParaRPr sz="4200" b="1">
              <a:latin typeface="Lexend Exa"/>
              <a:ea typeface="Lexend Exa"/>
              <a:cs typeface="Lexend Exa"/>
              <a:sym typeface="Lexend Exa"/>
            </a:endParaRPr>
          </a:p>
        </p:txBody>
      </p:sp>
      <p:sp>
        <p:nvSpPr>
          <p:cNvPr id="272" name="Google Shape;272;p29"/>
          <p:cNvSpPr txBox="1"/>
          <p:nvPr/>
        </p:nvSpPr>
        <p:spPr>
          <a:xfrm>
            <a:off x="745425"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sp>
        <p:nvSpPr>
          <p:cNvPr id="273" name="Google Shape;273;p29"/>
          <p:cNvSpPr txBox="1"/>
          <p:nvPr/>
        </p:nvSpPr>
        <p:spPr>
          <a:xfrm>
            <a:off x="5394150"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pic>
        <p:nvPicPr>
          <p:cNvPr id="274" name="Google Shape;274;p29" title="Screenshot 2025-04-04 at 10.50.34 AM.png"/>
          <p:cNvPicPr preferRelativeResize="0"/>
          <p:nvPr/>
        </p:nvPicPr>
        <p:blipFill rotWithShape="1">
          <a:blip r:embed="rId4">
            <a:alphaModFix/>
          </a:blip>
          <a:srcRect l="55333"/>
          <a:stretch/>
        </p:blipFill>
        <p:spPr>
          <a:xfrm>
            <a:off x="1917025" y="1270438"/>
            <a:ext cx="2036000" cy="3382525"/>
          </a:xfrm>
          <a:prstGeom prst="rect">
            <a:avLst/>
          </a:prstGeom>
          <a:noFill/>
          <a:ln>
            <a:noFill/>
          </a:ln>
        </p:spPr>
      </p:pic>
      <p:pic>
        <p:nvPicPr>
          <p:cNvPr id="275" name="Google Shape;275;p29" title="Screenshot 2025-04-04 at 10.50.34 AM.png"/>
          <p:cNvPicPr preferRelativeResize="0"/>
          <p:nvPr/>
        </p:nvPicPr>
        <p:blipFill rotWithShape="1">
          <a:blip r:embed="rId4">
            <a:alphaModFix/>
          </a:blip>
          <a:srcRect l="2091" t="11114" r="60962" b="8750"/>
          <a:stretch/>
        </p:blipFill>
        <p:spPr>
          <a:xfrm>
            <a:off x="5516850" y="1216425"/>
            <a:ext cx="2168675" cy="3490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0"/>
          <p:cNvSpPr txBox="1">
            <a:spLocks noGrp="1"/>
          </p:cNvSpPr>
          <p:nvPr>
            <p:ph type="title"/>
          </p:nvPr>
        </p:nvSpPr>
        <p:spPr>
          <a:xfrm>
            <a:off x="819150" y="31220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200" b="1" u="sng">
                <a:latin typeface="Lexend Exa"/>
                <a:ea typeface="Lexend Exa"/>
                <a:cs typeface="Lexend Exa"/>
                <a:sym typeface="Lexend Exa"/>
              </a:rPr>
              <a:t>Sentence Reading</a:t>
            </a:r>
            <a:endParaRPr sz="4200" b="1" u="sng">
              <a:latin typeface="Lexend Exa"/>
              <a:ea typeface="Lexend Exa"/>
              <a:cs typeface="Lexend Exa"/>
              <a:sym typeface="Lexend Exa"/>
            </a:endParaRPr>
          </a:p>
          <a:p>
            <a:pPr marL="0" lvl="0" indent="0" algn="ctr" rtl="0">
              <a:spcBef>
                <a:spcPts val="0"/>
              </a:spcBef>
              <a:spcAft>
                <a:spcPts val="0"/>
              </a:spcAft>
              <a:buNone/>
            </a:pPr>
            <a:r>
              <a:rPr lang="en" sz="2422" b="1" u="sng">
                <a:latin typeface="Lexend Exa"/>
                <a:ea typeface="Lexend Exa"/>
                <a:cs typeface="Lexend Exa"/>
                <a:sym typeface="Lexend Exa"/>
              </a:rPr>
              <a:t>I do, We do, You do</a:t>
            </a:r>
            <a:endParaRPr sz="2422" b="1" u="sng">
              <a:latin typeface="Lexend Exa"/>
              <a:ea typeface="Lexend Exa"/>
              <a:cs typeface="Lexend Exa"/>
              <a:sym typeface="Lexend Exa"/>
            </a:endParaRPr>
          </a:p>
        </p:txBody>
      </p:sp>
      <p:sp>
        <p:nvSpPr>
          <p:cNvPr id="281" name="Google Shape;281;p30"/>
          <p:cNvSpPr txBox="1"/>
          <p:nvPr/>
        </p:nvSpPr>
        <p:spPr>
          <a:xfrm>
            <a:off x="348625" y="1333100"/>
            <a:ext cx="8457000" cy="7608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dk2"/>
                </a:solidFill>
                <a:latin typeface="Lexend Exa"/>
                <a:ea typeface="Lexend Exa"/>
                <a:cs typeface="Lexend Exa"/>
                <a:sym typeface="Lexend Exa"/>
              </a:rPr>
              <a:t>1.     Where is my _________?              _____the book.</a:t>
            </a:r>
            <a:endParaRPr sz="3000">
              <a:solidFill>
                <a:schemeClr val="dk2"/>
              </a:solidFill>
              <a:latin typeface="Lexend Exa"/>
              <a:ea typeface="Lexend Exa"/>
              <a:cs typeface="Lexend Exa"/>
              <a:sym typeface="Lexend Exa"/>
            </a:endParaRPr>
          </a:p>
        </p:txBody>
      </p:sp>
      <p:sp>
        <p:nvSpPr>
          <p:cNvPr id="282" name="Google Shape;282;p30"/>
          <p:cNvSpPr txBox="1"/>
          <p:nvPr/>
        </p:nvSpPr>
        <p:spPr>
          <a:xfrm>
            <a:off x="348625" y="2256925"/>
            <a:ext cx="8457000" cy="7608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dk2"/>
                </a:solidFill>
                <a:latin typeface="Lexend Exa"/>
                <a:ea typeface="Lexend Exa"/>
                <a:cs typeface="Lexend Exa"/>
                <a:sym typeface="Lexend Exa"/>
              </a:rPr>
              <a:t>2.     Where is my _______?           _____ the paper.</a:t>
            </a:r>
            <a:endParaRPr sz="1600" b="1">
              <a:solidFill>
                <a:schemeClr val="dk2"/>
              </a:solidFill>
              <a:latin typeface="Lexend Exa"/>
              <a:ea typeface="Lexend Exa"/>
              <a:cs typeface="Lexend Exa"/>
              <a:sym typeface="Lexend Exa"/>
            </a:endParaRPr>
          </a:p>
        </p:txBody>
      </p:sp>
      <p:sp>
        <p:nvSpPr>
          <p:cNvPr id="283" name="Google Shape;283;p30"/>
          <p:cNvSpPr txBox="1"/>
          <p:nvPr/>
        </p:nvSpPr>
        <p:spPr>
          <a:xfrm>
            <a:off x="368775" y="3188650"/>
            <a:ext cx="8457000" cy="7608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dk2"/>
                </a:solidFill>
                <a:latin typeface="Lexend Exa"/>
                <a:ea typeface="Lexend Exa"/>
                <a:cs typeface="Lexend Exa"/>
                <a:sym typeface="Lexend Exa"/>
              </a:rPr>
              <a:t>3.     Where is my _______?           _____ the desk.</a:t>
            </a:r>
            <a:endParaRPr sz="1600" b="1">
              <a:solidFill>
                <a:schemeClr val="dk2"/>
              </a:solidFill>
              <a:latin typeface="Lexend Exa"/>
              <a:ea typeface="Lexend Exa"/>
              <a:cs typeface="Lexend Exa"/>
              <a:sym typeface="Lexend Exa"/>
            </a:endParaRPr>
          </a:p>
        </p:txBody>
      </p:sp>
      <p:sp>
        <p:nvSpPr>
          <p:cNvPr id="284" name="Google Shape;284;p30"/>
          <p:cNvSpPr txBox="1"/>
          <p:nvPr/>
        </p:nvSpPr>
        <p:spPr>
          <a:xfrm>
            <a:off x="348675" y="4044175"/>
            <a:ext cx="8457000" cy="7608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dk2"/>
                </a:solidFill>
                <a:latin typeface="Lexend Exa"/>
                <a:ea typeface="Lexend Exa"/>
                <a:cs typeface="Lexend Exa"/>
                <a:sym typeface="Lexend Exa"/>
              </a:rPr>
              <a:t>Word Bank: pencil, notebook, paper, eraser </a:t>
            </a:r>
            <a:endParaRPr sz="3000">
              <a:solidFill>
                <a:schemeClr val="dk2"/>
              </a:solidFill>
              <a:latin typeface="Lexend Exa"/>
              <a:ea typeface="Lexend Exa"/>
              <a:cs typeface="Lexend Exa"/>
              <a:sym typeface="Lexend Exa"/>
            </a:endParaRPr>
          </a:p>
          <a:p>
            <a:pPr marL="0" lvl="0" indent="0" algn="l" rtl="0">
              <a:spcBef>
                <a:spcPts val="0"/>
              </a:spcBef>
              <a:spcAft>
                <a:spcPts val="0"/>
              </a:spcAft>
              <a:buNone/>
            </a:pP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Word bank: in, on, under  </a:t>
            </a:r>
            <a:endParaRPr sz="3000">
              <a:solidFill>
                <a:schemeClr val="dk2"/>
              </a:solidFill>
              <a:latin typeface="Lexend Exa"/>
              <a:ea typeface="Lexend Exa"/>
              <a:cs typeface="Lexend Exa"/>
              <a:sym typeface="Lexend Ex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1"/>
          <p:cNvSpPr txBox="1">
            <a:spLocks noGrp="1"/>
          </p:cNvSpPr>
          <p:nvPr>
            <p:ph type="title"/>
          </p:nvPr>
        </p:nvSpPr>
        <p:spPr>
          <a:xfrm>
            <a:off x="819150" y="31220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200" b="1" u="sng">
                <a:latin typeface="Lexend Exa"/>
                <a:ea typeface="Lexend Exa"/>
                <a:cs typeface="Lexend Exa"/>
                <a:sym typeface="Lexend Exa"/>
              </a:rPr>
              <a:t>Sentence Reading</a:t>
            </a:r>
            <a:endParaRPr sz="4200" b="1" u="sng">
              <a:latin typeface="Lexend Exa"/>
              <a:ea typeface="Lexend Exa"/>
              <a:cs typeface="Lexend Exa"/>
              <a:sym typeface="Lexend Exa"/>
            </a:endParaRPr>
          </a:p>
          <a:p>
            <a:pPr marL="0" lvl="0" indent="0" algn="ctr" rtl="0">
              <a:spcBef>
                <a:spcPts val="0"/>
              </a:spcBef>
              <a:spcAft>
                <a:spcPts val="0"/>
              </a:spcAft>
              <a:buNone/>
            </a:pPr>
            <a:r>
              <a:rPr lang="en" sz="2422" b="1" u="sng">
                <a:latin typeface="Lexend Exa"/>
                <a:ea typeface="Lexend Exa"/>
                <a:cs typeface="Lexend Exa"/>
                <a:sym typeface="Lexend Exa"/>
              </a:rPr>
              <a:t>I do, We do, You do</a:t>
            </a:r>
            <a:endParaRPr sz="2422" b="1" u="sng">
              <a:latin typeface="Lexend Exa"/>
              <a:ea typeface="Lexend Exa"/>
              <a:cs typeface="Lexend Exa"/>
              <a:sym typeface="Lexend Exa"/>
            </a:endParaRPr>
          </a:p>
        </p:txBody>
      </p:sp>
      <p:sp>
        <p:nvSpPr>
          <p:cNvPr id="290" name="Google Shape;290;p31"/>
          <p:cNvSpPr txBox="1"/>
          <p:nvPr/>
        </p:nvSpPr>
        <p:spPr>
          <a:xfrm>
            <a:off x="348625" y="1333100"/>
            <a:ext cx="8457000" cy="7608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dk2"/>
                </a:solidFill>
                <a:latin typeface="Lexend Exa"/>
                <a:ea typeface="Lexend Exa"/>
                <a:cs typeface="Lexend Exa"/>
                <a:sym typeface="Lexend Exa"/>
              </a:rPr>
              <a:t>1.     Do you see my _________?       It is _____the ____.</a:t>
            </a:r>
            <a:endParaRPr sz="3000">
              <a:solidFill>
                <a:schemeClr val="dk2"/>
              </a:solidFill>
              <a:latin typeface="Lexend Exa"/>
              <a:ea typeface="Lexend Exa"/>
              <a:cs typeface="Lexend Exa"/>
              <a:sym typeface="Lexend Exa"/>
            </a:endParaRPr>
          </a:p>
        </p:txBody>
      </p:sp>
      <p:sp>
        <p:nvSpPr>
          <p:cNvPr id="291" name="Google Shape;291;p31"/>
          <p:cNvSpPr txBox="1"/>
          <p:nvPr/>
        </p:nvSpPr>
        <p:spPr>
          <a:xfrm>
            <a:off x="348625" y="2256925"/>
            <a:ext cx="8457000" cy="7608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dk2"/>
                </a:solidFill>
                <a:latin typeface="Lexend Exa"/>
                <a:ea typeface="Lexend Exa"/>
                <a:cs typeface="Lexend Exa"/>
                <a:sym typeface="Lexend Exa"/>
              </a:rPr>
              <a:t>2.     Do you see my _______?           It is _____ the ____.</a:t>
            </a:r>
            <a:endParaRPr sz="1600" b="1">
              <a:solidFill>
                <a:schemeClr val="dk2"/>
              </a:solidFill>
              <a:latin typeface="Lexend Exa"/>
              <a:ea typeface="Lexend Exa"/>
              <a:cs typeface="Lexend Exa"/>
              <a:sym typeface="Lexend Exa"/>
            </a:endParaRPr>
          </a:p>
        </p:txBody>
      </p:sp>
      <p:sp>
        <p:nvSpPr>
          <p:cNvPr id="292" name="Google Shape;292;p31"/>
          <p:cNvSpPr txBox="1"/>
          <p:nvPr/>
        </p:nvSpPr>
        <p:spPr>
          <a:xfrm>
            <a:off x="368775" y="3188650"/>
            <a:ext cx="8457000" cy="7608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dk2"/>
                </a:solidFill>
                <a:latin typeface="Lexend Exa"/>
                <a:ea typeface="Lexend Exa"/>
                <a:cs typeface="Lexend Exa"/>
                <a:sym typeface="Lexend Exa"/>
              </a:rPr>
              <a:t>3.     Do you see my _______?          It is _____ the ____.</a:t>
            </a:r>
            <a:endParaRPr sz="1600" b="1">
              <a:solidFill>
                <a:schemeClr val="dk2"/>
              </a:solidFill>
              <a:latin typeface="Lexend Exa"/>
              <a:ea typeface="Lexend Exa"/>
              <a:cs typeface="Lexend Exa"/>
              <a:sym typeface="Lexend Exa"/>
            </a:endParaRPr>
          </a:p>
        </p:txBody>
      </p:sp>
      <p:sp>
        <p:nvSpPr>
          <p:cNvPr id="293" name="Google Shape;293;p31"/>
          <p:cNvSpPr txBox="1"/>
          <p:nvPr/>
        </p:nvSpPr>
        <p:spPr>
          <a:xfrm>
            <a:off x="348675" y="4044175"/>
            <a:ext cx="8457000" cy="7608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dk2"/>
                </a:solidFill>
                <a:latin typeface="Lexend Exa"/>
                <a:ea typeface="Lexend Exa"/>
                <a:cs typeface="Lexend Exa"/>
                <a:sym typeface="Lexend Exa"/>
              </a:rPr>
              <a:t>Word Bank: pencil, notebook, paper, eraser </a:t>
            </a:r>
            <a:endParaRPr sz="3000">
              <a:solidFill>
                <a:schemeClr val="dk2"/>
              </a:solidFill>
              <a:latin typeface="Lexend Exa"/>
              <a:ea typeface="Lexend Exa"/>
              <a:cs typeface="Lexend Exa"/>
              <a:sym typeface="Lexend Exa"/>
            </a:endParaRPr>
          </a:p>
          <a:p>
            <a:pPr marL="0" lvl="0" indent="0" algn="l" rtl="0">
              <a:spcBef>
                <a:spcPts val="0"/>
              </a:spcBef>
              <a:spcAft>
                <a:spcPts val="0"/>
              </a:spcAft>
              <a:buNone/>
            </a:pP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Word bank: in, on, under  </a:t>
            </a:r>
            <a:endParaRPr sz="3000">
              <a:solidFill>
                <a:schemeClr val="dk2"/>
              </a:solidFill>
              <a:latin typeface="Lexend Exa"/>
              <a:ea typeface="Lexend Exa"/>
              <a:cs typeface="Lexend Exa"/>
              <a:sym typeface="Lexend Ex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200" b="1" u="sng">
                <a:latin typeface="Lexend Exa"/>
                <a:ea typeface="Lexend Exa"/>
                <a:cs typeface="Lexend Exa"/>
                <a:sym typeface="Lexend Exa"/>
              </a:rPr>
              <a:t>Sentence Reading</a:t>
            </a:r>
            <a:endParaRPr sz="4200" b="1" u="sng">
              <a:latin typeface="Lexend Exa"/>
              <a:ea typeface="Lexend Exa"/>
              <a:cs typeface="Lexend Exa"/>
              <a:sym typeface="Lexend Exa"/>
            </a:endParaRPr>
          </a:p>
          <a:p>
            <a:pPr marL="0" lvl="0" indent="0" algn="ctr" rtl="0">
              <a:spcBef>
                <a:spcPts val="0"/>
              </a:spcBef>
              <a:spcAft>
                <a:spcPts val="0"/>
              </a:spcAft>
              <a:buNone/>
            </a:pPr>
            <a:r>
              <a:rPr lang="en" sz="2422" b="1" u="sng">
                <a:latin typeface="Lexend Exa"/>
                <a:ea typeface="Lexend Exa"/>
                <a:cs typeface="Lexend Exa"/>
                <a:sym typeface="Lexend Exa"/>
              </a:rPr>
              <a:t>I do, We do, You do</a:t>
            </a:r>
            <a:endParaRPr/>
          </a:p>
        </p:txBody>
      </p:sp>
      <p:sp>
        <p:nvSpPr>
          <p:cNvPr id="299" name="Google Shape;299;p3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600" b="1"/>
              <a:t>You need a ____________.</a:t>
            </a:r>
            <a:endParaRPr sz="1600" b="1"/>
          </a:p>
          <a:p>
            <a:pPr marL="0" lvl="0" indent="0" algn="l" rtl="0">
              <a:lnSpc>
                <a:spcPct val="100000"/>
              </a:lnSpc>
              <a:spcBef>
                <a:spcPts val="0"/>
              </a:spcBef>
              <a:spcAft>
                <a:spcPts val="0"/>
              </a:spcAft>
              <a:buNone/>
            </a:pPr>
            <a:endParaRPr sz="1600" b="1"/>
          </a:p>
          <a:p>
            <a:pPr marL="0" lvl="0" indent="0" algn="l" rtl="0">
              <a:lnSpc>
                <a:spcPct val="100000"/>
              </a:lnSpc>
              <a:spcBef>
                <a:spcPts val="0"/>
              </a:spcBef>
              <a:spcAft>
                <a:spcPts val="0"/>
              </a:spcAft>
              <a:buNone/>
            </a:pPr>
            <a:r>
              <a:rPr lang="en" sz="1600" b="1"/>
              <a:t>You need an __________.</a:t>
            </a:r>
            <a:endParaRPr sz="1600" b="1"/>
          </a:p>
          <a:p>
            <a:pPr marL="0" lvl="0" indent="0" algn="l" rtl="0">
              <a:lnSpc>
                <a:spcPct val="100000"/>
              </a:lnSpc>
              <a:spcBef>
                <a:spcPts val="0"/>
              </a:spcBef>
              <a:spcAft>
                <a:spcPts val="0"/>
              </a:spcAft>
              <a:buNone/>
            </a:pPr>
            <a:endParaRPr sz="1600" b="1"/>
          </a:p>
          <a:p>
            <a:pPr marL="0" lvl="0" indent="0" algn="l" rtl="0">
              <a:lnSpc>
                <a:spcPct val="100000"/>
              </a:lnSpc>
              <a:spcBef>
                <a:spcPts val="0"/>
              </a:spcBef>
              <a:spcAft>
                <a:spcPts val="0"/>
              </a:spcAft>
              <a:buNone/>
            </a:pPr>
            <a:r>
              <a:rPr lang="en" sz="1600" b="1"/>
              <a:t>You need __________.</a:t>
            </a:r>
            <a:endParaRPr sz="1600" b="1"/>
          </a:p>
          <a:p>
            <a:pPr marL="0" lvl="0" indent="0" algn="l" rtl="0">
              <a:lnSpc>
                <a:spcPct val="100000"/>
              </a:lnSpc>
              <a:spcBef>
                <a:spcPts val="0"/>
              </a:spcBef>
              <a:spcAft>
                <a:spcPts val="0"/>
              </a:spcAft>
              <a:buNone/>
            </a:pPr>
            <a:endParaRPr sz="1600" b="1"/>
          </a:p>
          <a:p>
            <a:pPr marL="0" lvl="0" indent="0" algn="l" rtl="0">
              <a:lnSpc>
                <a:spcPct val="100000"/>
              </a:lnSpc>
              <a:spcBef>
                <a:spcPts val="0"/>
              </a:spcBef>
              <a:spcAft>
                <a:spcPts val="0"/>
              </a:spcAft>
              <a:buNone/>
            </a:pPr>
            <a:endParaRPr sz="1600" b="1"/>
          </a:p>
          <a:p>
            <a:pPr marL="0" lvl="0" indent="0" algn="l" rtl="0">
              <a:lnSpc>
                <a:spcPct val="100000"/>
              </a:lnSpc>
              <a:spcBef>
                <a:spcPts val="0"/>
              </a:spcBef>
              <a:spcAft>
                <a:spcPts val="0"/>
              </a:spcAft>
              <a:buNone/>
            </a:pPr>
            <a:r>
              <a:rPr lang="en" sz="1600" b="1"/>
              <a:t>Word Bank: pencil, notebook, paper, eraser </a:t>
            </a:r>
            <a:endParaRPr sz="16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3"/>
          <p:cNvSpPr txBox="1">
            <a:spLocks noGrp="1"/>
          </p:cNvSpPr>
          <p:nvPr>
            <p:ph type="title"/>
          </p:nvPr>
        </p:nvSpPr>
        <p:spPr>
          <a:xfrm>
            <a:off x="819150" y="36770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200" b="1" u="sng">
                <a:latin typeface="Lexend Exa"/>
                <a:ea typeface="Lexend Exa"/>
                <a:cs typeface="Lexend Exa"/>
                <a:sym typeface="Lexend Exa"/>
              </a:rPr>
              <a:t>Sentence Reading</a:t>
            </a:r>
            <a:endParaRPr sz="4200" b="1" u="sng">
              <a:latin typeface="Lexend Exa"/>
              <a:ea typeface="Lexend Exa"/>
              <a:cs typeface="Lexend Exa"/>
              <a:sym typeface="Lexend Exa"/>
            </a:endParaRPr>
          </a:p>
          <a:p>
            <a:pPr marL="0" lvl="0" indent="0" algn="ctr" rtl="0">
              <a:spcBef>
                <a:spcPts val="0"/>
              </a:spcBef>
              <a:spcAft>
                <a:spcPts val="0"/>
              </a:spcAft>
              <a:buNone/>
            </a:pPr>
            <a:r>
              <a:rPr lang="en" sz="2422" b="1" u="sng">
                <a:latin typeface="Lexend Exa"/>
                <a:ea typeface="Lexend Exa"/>
                <a:cs typeface="Lexend Exa"/>
                <a:sym typeface="Lexend Exa"/>
              </a:rPr>
              <a:t>I do</a:t>
            </a:r>
            <a:endParaRPr/>
          </a:p>
        </p:txBody>
      </p:sp>
      <p:sp>
        <p:nvSpPr>
          <p:cNvPr id="305" name="Google Shape;305;p3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06" name="Google Shape;306;p33"/>
          <p:cNvPicPr preferRelativeResize="0"/>
          <p:nvPr/>
        </p:nvPicPr>
        <p:blipFill>
          <a:blip r:embed="rId3">
            <a:alphaModFix/>
          </a:blip>
          <a:stretch>
            <a:fillRect/>
          </a:stretch>
        </p:blipFill>
        <p:spPr>
          <a:xfrm>
            <a:off x="168775" y="930625"/>
            <a:ext cx="4959675" cy="3768550"/>
          </a:xfrm>
          <a:prstGeom prst="rect">
            <a:avLst/>
          </a:prstGeom>
          <a:noFill/>
          <a:ln>
            <a:noFill/>
          </a:ln>
        </p:spPr>
      </p:pic>
      <p:pic>
        <p:nvPicPr>
          <p:cNvPr id="307" name="Google Shape;307;p33"/>
          <p:cNvPicPr preferRelativeResize="0"/>
          <p:nvPr/>
        </p:nvPicPr>
        <p:blipFill>
          <a:blip r:embed="rId4">
            <a:alphaModFix/>
          </a:blip>
          <a:stretch>
            <a:fillRect/>
          </a:stretch>
        </p:blipFill>
        <p:spPr>
          <a:xfrm>
            <a:off x="4833300" y="1425700"/>
            <a:ext cx="4034750" cy="3185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5"/>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500" b="1" u="sng">
                <a:latin typeface="Lexend Exa"/>
                <a:ea typeface="Lexend Exa"/>
                <a:cs typeface="Lexend Exa"/>
                <a:sym typeface="Lexend Exa"/>
              </a:rPr>
              <a:t>Review Words</a:t>
            </a:r>
            <a:endParaRPr sz="4500" b="1" u="sng">
              <a:latin typeface="Lexend Exa"/>
              <a:ea typeface="Lexend Exa"/>
              <a:cs typeface="Lexend Exa"/>
              <a:sym typeface="Lexend Exa"/>
            </a:endParaRPr>
          </a:p>
        </p:txBody>
      </p:sp>
      <p:graphicFrame>
        <p:nvGraphicFramePr>
          <p:cNvPr id="148" name="Google Shape;148;p15"/>
          <p:cNvGraphicFramePr/>
          <p:nvPr/>
        </p:nvGraphicFramePr>
        <p:xfrm>
          <a:off x="188063" y="1164650"/>
          <a:ext cx="8790000" cy="1803050"/>
        </p:xfrm>
        <a:graphic>
          <a:graphicData uri="http://schemas.openxmlformats.org/drawingml/2006/table">
            <a:tbl>
              <a:tblPr>
                <a:noFill/>
                <a:tableStyleId>{DA954DA9-3FCD-49B7-87E4-DC059CEC332B}</a:tableStyleId>
              </a:tblPr>
              <a:tblGrid>
                <a:gridCol w="2197500">
                  <a:extLst>
                    <a:ext uri="{9D8B030D-6E8A-4147-A177-3AD203B41FA5}">
                      <a16:colId xmlns:a16="http://schemas.microsoft.com/office/drawing/2014/main" val="20000"/>
                    </a:ext>
                  </a:extLst>
                </a:gridCol>
                <a:gridCol w="2197500">
                  <a:extLst>
                    <a:ext uri="{9D8B030D-6E8A-4147-A177-3AD203B41FA5}">
                      <a16:colId xmlns:a16="http://schemas.microsoft.com/office/drawing/2014/main" val="20001"/>
                    </a:ext>
                  </a:extLst>
                </a:gridCol>
                <a:gridCol w="2197500">
                  <a:extLst>
                    <a:ext uri="{9D8B030D-6E8A-4147-A177-3AD203B41FA5}">
                      <a16:colId xmlns:a16="http://schemas.microsoft.com/office/drawing/2014/main" val="20002"/>
                    </a:ext>
                  </a:extLst>
                </a:gridCol>
                <a:gridCol w="2197500">
                  <a:extLst>
                    <a:ext uri="{9D8B030D-6E8A-4147-A177-3AD203B41FA5}">
                      <a16:colId xmlns:a16="http://schemas.microsoft.com/office/drawing/2014/main" val="20003"/>
                    </a:ext>
                  </a:extLst>
                </a:gridCol>
              </a:tblGrid>
              <a:tr h="901525">
                <a:tc>
                  <a:txBody>
                    <a:bodyPr/>
                    <a:lstStyle/>
                    <a:p>
                      <a:pPr marL="0" lvl="0" indent="0" algn="ctr" rtl="0">
                        <a:spcBef>
                          <a:spcPts val="0"/>
                        </a:spcBef>
                        <a:spcAft>
                          <a:spcPts val="0"/>
                        </a:spcAft>
                        <a:buNone/>
                      </a:pP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4"/>
          <p:cNvSpPr txBox="1">
            <a:spLocks noGrp="1"/>
          </p:cNvSpPr>
          <p:nvPr>
            <p:ph type="title"/>
          </p:nvPr>
        </p:nvSpPr>
        <p:spPr>
          <a:xfrm>
            <a:off x="743700" y="547300"/>
            <a:ext cx="7505700" cy="95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Lexend Exa"/>
                <a:ea typeface="Lexend Exa"/>
                <a:cs typeface="Lexend Exa"/>
                <a:sym typeface="Lexend Exa"/>
              </a:rPr>
              <a:t>Let’s Chat…</a:t>
            </a:r>
            <a:endParaRPr sz="2400" b="1">
              <a:latin typeface="Lexend Exa"/>
              <a:ea typeface="Lexend Exa"/>
              <a:cs typeface="Lexend Exa"/>
              <a:sym typeface="Lexend Exa"/>
            </a:endParaRPr>
          </a:p>
          <a:p>
            <a:pPr marL="0" lvl="0" indent="0" algn="ctr" rtl="0">
              <a:spcBef>
                <a:spcPts val="0"/>
              </a:spcBef>
              <a:spcAft>
                <a:spcPts val="0"/>
              </a:spcAft>
              <a:buNone/>
            </a:pPr>
            <a:r>
              <a:rPr lang="en" sz="2400" b="1">
                <a:latin typeface="Lexend Exa"/>
                <a:ea typeface="Lexend Exa"/>
                <a:cs typeface="Lexend Exa"/>
                <a:sym typeface="Lexend Exa"/>
              </a:rPr>
              <a:t>Speaking-Listening</a:t>
            </a:r>
            <a:r>
              <a:rPr lang="en" sz="4300"/>
              <a:t> </a:t>
            </a:r>
            <a:endParaRPr sz="4300"/>
          </a:p>
        </p:txBody>
      </p:sp>
      <p:sp>
        <p:nvSpPr>
          <p:cNvPr id="313" name="Google Shape;313;p34"/>
          <p:cNvSpPr txBox="1">
            <a:spLocks noGrp="1"/>
          </p:cNvSpPr>
          <p:nvPr>
            <p:ph type="body" idx="1"/>
          </p:nvPr>
        </p:nvSpPr>
        <p:spPr>
          <a:xfrm>
            <a:off x="358300" y="1680975"/>
            <a:ext cx="8466600" cy="2757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a:t>Turn and Talk</a:t>
            </a:r>
            <a:r>
              <a:rPr lang="en" sz="2400"/>
              <a:t>- with a partner practice asking and answering the questions from the previous 3 slides.</a:t>
            </a:r>
            <a:endParaRPr sz="2400"/>
          </a:p>
          <a:p>
            <a:pPr marL="0" lvl="0" indent="0" algn="l" rtl="0">
              <a:spcBef>
                <a:spcPts val="1200"/>
              </a:spcBef>
              <a:spcAft>
                <a:spcPts val="0"/>
              </a:spcAft>
              <a:buNone/>
            </a:pPr>
            <a:r>
              <a:rPr lang="en" sz="2400"/>
              <a:t>Ex:     </a:t>
            </a:r>
            <a:r>
              <a:rPr lang="en" sz="2400" u="sng"/>
              <a:t>The paper is on the desk.</a:t>
            </a:r>
            <a:r>
              <a:rPr lang="en" sz="2400"/>
              <a:t>   </a:t>
            </a:r>
            <a:endParaRPr sz="2400" b="1"/>
          </a:p>
          <a:p>
            <a:pPr marL="0" lvl="0" indent="0" algn="l" rtl="0">
              <a:spcBef>
                <a:spcPts val="1200"/>
              </a:spcBef>
              <a:spcAft>
                <a:spcPts val="1200"/>
              </a:spcAft>
              <a:buNone/>
            </a:pPr>
            <a:r>
              <a:rPr lang="en" sz="2400" b="1"/>
              <a:t>         </a:t>
            </a:r>
            <a:endParaRPr sz="24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7"/>
          <p:cNvSpPr txBox="1">
            <a:spLocks noGrp="1"/>
          </p:cNvSpPr>
          <p:nvPr>
            <p:ph type="body" idx="1"/>
          </p:nvPr>
        </p:nvSpPr>
        <p:spPr>
          <a:xfrm>
            <a:off x="189750" y="4572000"/>
            <a:ext cx="89541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700" b="1"/>
              <a:t>SPEAKING: Tell your neighbor what you do before school?</a:t>
            </a:r>
            <a:endParaRPr sz="1700" b="1"/>
          </a:p>
        </p:txBody>
      </p:sp>
      <p:sp>
        <p:nvSpPr>
          <p:cNvPr id="161" name="Google Shape;161;p17"/>
          <p:cNvSpPr txBox="1"/>
          <p:nvPr/>
        </p:nvSpPr>
        <p:spPr>
          <a:xfrm>
            <a:off x="307725" y="221450"/>
            <a:ext cx="4769700" cy="41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50" u="sng">
                <a:solidFill>
                  <a:schemeClr val="hlink"/>
                </a:solidFill>
                <a:latin typeface="Lexend Exa"/>
                <a:ea typeface="Lexend Exa"/>
                <a:cs typeface="Lexend Exa"/>
                <a:sym typeface="Lexend Exa"/>
                <a:hlinkClick r:id="rId5"/>
              </a:rPr>
              <a:t>Hello. It’s Corrine</a:t>
            </a:r>
            <a:r>
              <a:rPr lang="en" sz="2150">
                <a:solidFill>
                  <a:schemeClr val="dk2"/>
                </a:solidFill>
                <a:latin typeface="Lexend Exa"/>
                <a:ea typeface="Lexend Exa"/>
                <a:cs typeface="Lexend Exa"/>
                <a:sym typeface="Lexend Exa"/>
              </a:rPr>
              <a:t>, again. These are my kids in front of our home. My oldest is in 6th grade, middle son is in 4th grade and youngest daughter is in 2nd grade. Every year when school starts we take a picture in front of our house. This is our tradition.  </a:t>
            </a:r>
            <a:endParaRPr sz="2150">
              <a:solidFill>
                <a:schemeClr val="dk2"/>
              </a:solidFill>
              <a:latin typeface="Lexend Exa"/>
              <a:ea typeface="Lexend Exa"/>
              <a:cs typeface="Lexend Exa"/>
              <a:sym typeface="Lexend Exa"/>
            </a:endParaRPr>
          </a:p>
        </p:txBody>
      </p:sp>
      <p:pic>
        <p:nvPicPr>
          <p:cNvPr id="162" name="Google Shape;162;p17"/>
          <p:cNvPicPr preferRelativeResize="0"/>
          <p:nvPr/>
        </p:nvPicPr>
        <p:blipFill>
          <a:blip r:embed="rId6">
            <a:alphaModFix/>
          </a:blip>
          <a:stretch>
            <a:fillRect/>
          </a:stretch>
        </p:blipFill>
        <p:spPr>
          <a:xfrm>
            <a:off x="5229825" y="381450"/>
            <a:ext cx="2817950" cy="4038150"/>
          </a:xfrm>
          <a:prstGeom prst="rect">
            <a:avLst/>
          </a:prstGeom>
          <a:noFill/>
          <a:ln>
            <a:noFill/>
          </a:ln>
        </p:spPr>
      </p:pic>
      <p:pic>
        <p:nvPicPr>
          <p:cNvPr id="3" name="corrine unit 2">
            <a:hlinkClick r:id="" action="ppaction://media"/>
            <a:extLst>
              <a:ext uri="{FF2B5EF4-FFF2-40B4-BE49-F238E27FC236}">
                <a16:creationId xmlns:a16="http://schemas.microsoft.com/office/drawing/2014/main" id="{4A854A98-4C2F-4C29-97A8-C4E6698BFB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14716" y="3293302"/>
            <a:ext cx="2052084" cy="1154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8"/>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500" b="1" u="sng">
                <a:latin typeface="Lexend Exa"/>
                <a:ea typeface="Lexend Exa"/>
                <a:cs typeface="Lexend Exa"/>
                <a:sym typeface="Lexend Exa"/>
              </a:rPr>
              <a:t>My School</a:t>
            </a:r>
            <a:endParaRPr sz="4500" b="1" u="sng">
              <a:latin typeface="Lexend Exa"/>
              <a:ea typeface="Lexend Exa"/>
              <a:cs typeface="Lexend Exa"/>
              <a:sym typeface="Lexend Exa"/>
            </a:endParaRPr>
          </a:p>
        </p:txBody>
      </p:sp>
      <p:graphicFrame>
        <p:nvGraphicFramePr>
          <p:cNvPr id="168" name="Google Shape;168;p18"/>
          <p:cNvGraphicFramePr/>
          <p:nvPr/>
        </p:nvGraphicFramePr>
        <p:xfrm>
          <a:off x="188063" y="1164650"/>
          <a:ext cx="8790000" cy="2377380"/>
        </p:xfrm>
        <a:graphic>
          <a:graphicData uri="http://schemas.openxmlformats.org/drawingml/2006/table">
            <a:tbl>
              <a:tblPr>
                <a:noFill/>
                <a:tableStyleId>{DA954DA9-3FCD-49B7-87E4-DC059CEC332B}</a:tableStyleId>
              </a:tblPr>
              <a:tblGrid>
                <a:gridCol w="2197500">
                  <a:extLst>
                    <a:ext uri="{9D8B030D-6E8A-4147-A177-3AD203B41FA5}">
                      <a16:colId xmlns:a16="http://schemas.microsoft.com/office/drawing/2014/main" val="20000"/>
                    </a:ext>
                  </a:extLst>
                </a:gridCol>
                <a:gridCol w="2197500">
                  <a:extLst>
                    <a:ext uri="{9D8B030D-6E8A-4147-A177-3AD203B41FA5}">
                      <a16:colId xmlns:a16="http://schemas.microsoft.com/office/drawing/2014/main" val="20001"/>
                    </a:ext>
                  </a:extLst>
                </a:gridCol>
                <a:gridCol w="2197500">
                  <a:extLst>
                    <a:ext uri="{9D8B030D-6E8A-4147-A177-3AD203B41FA5}">
                      <a16:colId xmlns:a16="http://schemas.microsoft.com/office/drawing/2014/main" val="20002"/>
                    </a:ext>
                  </a:extLst>
                </a:gridCol>
                <a:gridCol w="2197500">
                  <a:extLst>
                    <a:ext uri="{9D8B030D-6E8A-4147-A177-3AD203B41FA5}">
                      <a16:colId xmlns:a16="http://schemas.microsoft.com/office/drawing/2014/main" val="20003"/>
                    </a:ext>
                  </a:extLst>
                </a:gridCol>
              </a:tblGrid>
              <a:tr h="901525">
                <a:tc>
                  <a:txBody>
                    <a:bodyPr/>
                    <a:lstStyle/>
                    <a:p>
                      <a:pPr marL="0" lvl="0" indent="0" algn="ctr" rtl="0">
                        <a:spcBef>
                          <a:spcPts val="0"/>
                        </a:spcBef>
                        <a:spcAft>
                          <a:spcPts val="0"/>
                        </a:spcAft>
                        <a:buNone/>
                      </a:pPr>
                      <a:r>
                        <a:rPr lang="en" sz="3300">
                          <a:latin typeface="Teachers"/>
                          <a:ea typeface="Teachers"/>
                          <a:cs typeface="Teachers"/>
                          <a:sym typeface="Teachers"/>
                        </a:rPr>
                        <a:t>Mount Vernon</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Iowa</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College </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Ram</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3300">
                          <a:latin typeface="Teachers"/>
                          <a:ea typeface="Teachers"/>
                          <a:cs typeface="Teachers"/>
                          <a:sym typeface="Teachers"/>
                        </a:rPr>
                        <a:t>Kirkwood</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Eagles</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Cedar Rapids</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9"/>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500" b="1" u="sng">
                <a:highlight>
                  <a:srgbClr val="FFFF00"/>
                </a:highlight>
                <a:latin typeface="Lexend Exa"/>
                <a:ea typeface="Lexend Exa"/>
                <a:cs typeface="Lexend Exa"/>
                <a:sym typeface="Lexend Exa"/>
              </a:rPr>
              <a:t>SOUNDS</a:t>
            </a:r>
            <a:endParaRPr sz="4500" b="1" u="sng">
              <a:highlight>
                <a:srgbClr val="FFFF00"/>
              </a:highlight>
              <a:latin typeface="Lexend Exa"/>
              <a:ea typeface="Lexend Exa"/>
              <a:cs typeface="Lexend Exa"/>
              <a:sym typeface="Lexend Exa"/>
            </a:endParaRPr>
          </a:p>
        </p:txBody>
      </p:sp>
      <p:graphicFrame>
        <p:nvGraphicFramePr>
          <p:cNvPr id="174" name="Google Shape;174;p19"/>
          <p:cNvGraphicFramePr/>
          <p:nvPr/>
        </p:nvGraphicFramePr>
        <p:xfrm>
          <a:off x="188063" y="1164650"/>
          <a:ext cx="8790000" cy="2704575"/>
        </p:xfrm>
        <a:graphic>
          <a:graphicData uri="http://schemas.openxmlformats.org/drawingml/2006/table">
            <a:tbl>
              <a:tblPr>
                <a:noFill/>
                <a:tableStyleId>{DA954DA9-3FCD-49B7-87E4-DC059CEC332B}</a:tableStyleId>
              </a:tblPr>
              <a:tblGrid>
                <a:gridCol w="2197500">
                  <a:extLst>
                    <a:ext uri="{9D8B030D-6E8A-4147-A177-3AD203B41FA5}">
                      <a16:colId xmlns:a16="http://schemas.microsoft.com/office/drawing/2014/main" val="20000"/>
                    </a:ext>
                  </a:extLst>
                </a:gridCol>
                <a:gridCol w="2197500">
                  <a:extLst>
                    <a:ext uri="{9D8B030D-6E8A-4147-A177-3AD203B41FA5}">
                      <a16:colId xmlns:a16="http://schemas.microsoft.com/office/drawing/2014/main" val="20001"/>
                    </a:ext>
                  </a:extLst>
                </a:gridCol>
                <a:gridCol w="2197500">
                  <a:extLst>
                    <a:ext uri="{9D8B030D-6E8A-4147-A177-3AD203B41FA5}">
                      <a16:colId xmlns:a16="http://schemas.microsoft.com/office/drawing/2014/main" val="20002"/>
                    </a:ext>
                  </a:extLst>
                </a:gridCol>
                <a:gridCol w="2197500">
                  <a:extLst>
                    <a:ext uri="{9D8B030D-6E8A-4147-A177-3AD203B41FA5}">
                      <a16:colId xmlns:a16="http://schemas.microsoft.com/office/drawing/2014/main" val="20003"/>
                    </a:ext>
                  </a:extLst>
                </a:gridCol>
              </a:tblGrid>
              <a:tr h="901525">
                <a:tc>
                  <a:txBody>
                    <a:bodyPr/>
                    <a:lstStyle/>
                    <a:p>
                      <a:pPr marL="0" lvl="0" indent="0" algn="ctr" rtl="0">
                        <a:spcBef>
                          <a:spcPts val="0"/>
                        </a:spcBef>
                        <a:spcAft>
                          <a:spcPts val="0"/>
                        </a:spcAft>
                        <a:buNone/>
                      </a:pPr>
                      <a:r>
                        <a:rPr lang="en" sz="3300">
                          <a:latin typeface="Teachers"/>
                          <a:ea typeface="Teachers"/>
                          <a:cs typeface="Teachers"/>
                          <a:sym typeface="Teachers"/>
                        </a:rPr>
                        <a:t>b</a:t>
                      </a:r>
                      <a:r>
                        <a:rPr lang="en" sz="3300">
                          <a:highlight>
                            <a:srgbClr val="FFFF00"/>
                          </a:highlight>
                          <a:latin typeface="Teachers"/>
                          <a:ea typeface="Teachers"/>
                          <a:cs typeface="Teachers"/>
                          <a:sym typeface="Teachers"/>
                        </a:rPr>
                        <a:t>oo</a:t>
                      </a:r>
                      <a:r>
                        <a:rPr lang="en" sz="3300">
                          <a:latin typeface="Teachers"/>
                          <a:ea typeface="Teachers"/>
                          <a:cs typeface="Teachers"/>
                          <a:sym typeface="Teachers"/>
                        </a:rPr>
                        <a:t>k</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noteb</a:t>
                      </a:r>
                      <a:r>
                        <a:rPr lang="en" sz="3300">
                          <a:highlight>
                            <a:srgbClr val="FFFF00"/>
                          </a:highlight>
                          <a:latin typeface="Teachers"/>
                          <a:ea typeface="Teachers"/>
                          <a:cs typeface="Teachers"/>
                          <a:sym typeface="Teachers"/>
                        </a:rPr>
                        <a:t>oo</a:t>
                      </a:r>
                      <a:r>
                        <a:rPr lang="en" sz="3300">
                          <a:latin typeface="Teachers"/>
                          <a:ea typeface="Teachers"/>
                          <a:cs typeface="Teachers"/>
                          <a:sym typeface="Teachers"/>
                        </a:rPr>
                        <a:t>k</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p</a:t>
                      </a:r>
                      <a:r>
                        <a:rPr lang="en" sz="3300">
                          <a:highlight>
                            <a:srgbClr val="FFFF00"/>
                          </a:highlight>
                          <a:latin typeface="Teachers"/>
                          <a:ea typeface="Teachers"/>
                          <a:cs typeface="Teachers"/>
                          <a:sym typeface="Teachers"/>
                        </a:rPr>
                        <a:t>e</a:t>
                      </a:r>
                      <a:r>
                        <a:rPr lang="en" sz="3300">
                          <a:latin typeface="Teachers"/>
                          <a:ea typeface="Teachers"/>
                          <a:cs typeface="Teachers"/>
                          <a:sym typeface="Teachers"/>
                        </a:rPr>
                        <a:t>n </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r</a:t>
                      </a:r>
                      <a:r>
                        <a:rPr lang="en" sz="3300">
                          <a:highlight>
                            <a:srgbClr val="FFFF00"/>
                          </a:highlight>
                          <a:latin typeface="Teachers"/>
                          <a:ea typeface="Teachers"/>
                          <a:cs typeface="Teachers"/>
                          <a:sym typeface="Teachers"/>
                        </a:rPr>
                        <a:t>u</a:t>
                      </a:r>
                      <a:r>
                        <a:rPr lang="en" sz="3300">
                          <a:latin typeface="Teachers"/>
                          <a:ea typeface="Teachers"/>
                          <a:cs typeface="Teachers"/>
                          <a:sym typeface="Teachers"/>
                        </a:rPr>
                        <a:t>l</a:t>
                      </a:r>
                      <a:r>
                        <a:rPr lang="en" sz="3300">
                          <a:highlight>
                            <a:srgbClr val="FFFF00"/>
                          </a:highlight>
                          <a:latin typeface="Teachers"/>
                          <a:ea typeface="Teachers"/>
                          <a:cs typeface="Teachers"/>
                          <a:sym typeface="Teachers"/>
                        </a:rPr>
                        <a:t>er</a:t>
                      </a:r>
                      <a:endParaRPr sz="3300">
                        <a:highlight>
                          <a:srgbClr val="FFFF00"/>
                        </a:highlight>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3300">
                          <a:latin typeface="Teachers"/>
                          <a:ea typeface="Teachers"/>
                          <a:cs typeface="Teachers"/>
                          <a:sym typeface="Teachers"/>
                        </a:rPr>
                        <a:t>penc</a:t>
                      </a:r>
                      <a:r>
                        <a:rPr lang="en" sz="3300">
                          <a:highlight>
                            <a:srgbClr val="FFFF00"/>
                          </a:highlight>
                          <a:latin typeface="Teachers"/>
                          <a:ea typeface="Teachers"/>
                          <a:cs typeface="Teachers"/>
                          <a:sym typeface="Teachers"/>
                        </a:rPr>
                        <a:t>i</a:t>
                      </a:r>
                      <a:r>
                        <a:rPr lang="en" sz="3300">
                          <a:latin typeface="Teachers"/>
                          <a:ea typeface="Teachers"/>
                          <a:cs typeface="Teachers"/>
                          <a:sym typeface="Teachers"/>
                        </a:rPr>
                        <a:t>l</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c</a:t>
                      </a:r>
                      <a:r>
                        <a:rPr lang="en" sz="3300">
                          <a:highlight>
                            <a:srgbClr val="FFFF00"/>
                          </a:highlight>
                          <a:latin typeface="Teachers"/>
                          <a:ea typeface="Teachers"/>
                          <a:cs typeface="Teachers"/>
                          <a:sym typeface="Teachers"/>
                        </a:rPr>
                        <a:t>o</a:t>
                      </a:r>
                      <a:r>
                        <a:rPr lang="en" sz="3300">
                          <a:latin typeface="Teachers"/>
                          <a:ea typeface="Teachers"/>
                          <a:cs typeface="Teachers"/>
                          <a:sym typeface="Teachers"/>
                        </a:rPr>
                        <a:t>mputer</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eras</a:t>
                      </a:r>
                      <a:r>
                        <a:rPr lang="en" sz="3300">
                          <a:highlight>
                            <a:srgbClr val="FFFF00"/>
                          </a:highlight>
                          <a:latin typeface="Teachers"/>
                          <a:ea typeface="Teachers"/>
                          <a:cs typeface="Teachers"/>
                          <a:sym typeface="Teachers"/>
                        </a:rPr>
                        <a:t>er</a:t>
                      </a:r>
                      <a:r>
                        <a:rPr lang="en" sz="3300">
                          <a:latin typeface="Teachers"/>
                          <a:ea typeface="Teachers"/>
                          <a:cs typeface="Teachers"/>
                          <a:sym typeface="Teachers"/>
                        </a:rPr>
                        <a:t> </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stapler</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r h="901525">
                <a:tc>
                  <a:txBody>
                    <a:bodyPr/>
                    <a:lstStyle/>
                    <a:p>
                      <a:pPr marL="0" lvl="0" indent="0" algn="ctr" rtl="0">
                        <a:spcBef>
                          <a:spcPts val="0"/>
                        </a:spcBef>
                        <a:spcAft>
                          <a:spcPts val="0"/>
                        </a:spcAft>
                        <a:buNone/>
                      </a:pPr>
                      <a:r>
                        <a:rPr lang="en" sz="3300">
                          <a:latin typeface="Teachers"/>
                          <a:ea typeface="Teachers"/>
                          <a:cs typeface="Teachers"/>
                          <a:sym typeface="Teachers"/>
                        </a:rPr>
                        <a:t>de</a:t>
                      </a:r>
                      <a:r>
                        <a:rPr lang="en" sz="3300">
                          <a:highlight>
                            <a:srgbClr val="FFFF00"/>
                          </a:highlight>
                          <a:latin typeface="Teachers"/>
                          <a:ea typeface="Teachers"/>
                          <a:cs typeface="Teachers"/>
                          <a:sym typeface="Teachers"/>
                        </a:rPr>
                        <a:t>sk</a:t>
                      </a:r>
                      <a:endParaRPr sz="3300">
                        <a:highlight>
                          <a:srgbClr val="FFFF00"/>
                        </a:highlight>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highlight>
                            <a:srgbClr val="FFFF00"/>
                          </a:highlight>
                          <a:latin typeface="Teachers"/>
                          <a:ea typeface="Teachers"/>
                          <a:cs typeface="Teachers"/>
                          <a:sym typeface="Teachers"/>
                        </a:rPr>
                        <a:t>ch</a:t>
                      </a:r>
                      <a:r>
                        <a:rPr lang="en" sz="3300">
                          <a:latin typeface="Teachers"/>
                          <a:ea typeface="Teachers"/>
                          <a:cs typeface="Teachers"/>
                          <a:sym typeface="Teachers"/>
                        </a:rPr>
                        <a:t>a</a:t>
                      </a:r>
                      <a:r>
                        <a:rPr lang="en" sz="3300">
                          <a:highlight>
                            <a:srgbClr val="FFFF00"/>
                          </a:highlight>
                          <a:latin typeface="Teachers"/>
                          <a:ea typeface="Teachers"/>
                          <a:cs typeface="Teachers"/>
                          <a:sym typeface="Teachers"/>
                        </a:rPr>
                        <a:t>ir</a:t>
                      </a:r>
                      <a:endParaRPr sz="3300">
                        <a:highlight>
                          <a:srgbClr val="FFFF00"/>
                        </a:highlight>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l</a:t>
                      </a:r>
                      <a:r>
                        <a:rPr lang="en" sz="3300">
                          <a:highlight>
                            <a:srgbClr val="FFFF00"/>
                          </a:highlight>
                          <a:latin typeface="Teachers"/>
                          <a:ea typeface="Teachers"/>
                          <a:cs typeface="Teachers"/>
                          <a:sym typeface="Teachers"/>
                        </a:rPr>
                        <a:t>a</a:t>
                      </a:r>
                      <a:r>
                        <a:rPr lang="en" sz="3300">
                          <a:latin typeface="Teachers"/>
                          <a:ea typeface="Teachers"/>
                          <a:cs typeface="Teachers"/>
                          <a:sym typeface="Teachers"/>
                        </a:rPr>
                        <a:t>pt</a:t>
                      </a:r>
                      <a:r>
                        <a:rPr lang="en" sz="3300">
                          <a:highlight>
                            <a:srgbClr val="FFFF00"/>
                          </a:highlight>
                          <a:latin typeface="Teachers"/>
                          <a:ea typeface="Teachers"/>
                          <a:cs typeface="Teachers"/>
                          <a:sym typeface="Teachers"/>
                        </a:rPr>
                        <a:t>o</a:t>
                      </a:r>
                      <a:r>
                        <a:rPr lang="en" sz="3300">
                          <a:latin typeface="Teachers"/>
                          <a:ea typeface="Teachers"/>
                          <a:cs typeface="Teachers"/>
                          <a:sym typeface="Teachers"/>
                        </a:rPr>
                        <a:t>p</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p</a:t>
                      </a:r>
                      <a:r>
                        <a:rPr lang="en" sz="3300">
                          <a:highlight>
                            <a:srgbClr val="FFFF00"/>
                          </a:highlight>
                          <a:latin typeface="Teachers"/>
                          <a:ea typeface="Teachers"/>
                          <a:cs typeface="Teachers"/>
                          <a:sym typeface="Teachers"/>
                        </a:rPr>
                        <a:t>a</a:t>
                      </a:r>
                      <a:r>
                        <a:rPr lang="en" sz="3300">
                          <a:latin typeface="Teachers"/>
                          <a:ea typeface="Teachers"/>
                          <a:cs typeface="Teachers"/>
                          <a:sym typeface="Teachers"/>
                        </a:rPr>
                        <a:t>per</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4500" b="1" u="sng">
                <a:latin typeface="Lexend Exa"/>
                <a:ea typeface="Lexend Exa"/>
                <a:cs typeface="Lexend Exa"/>
                <a:sym typeface="Lexend Exa"/>
              </a:rPr>
              <a:t>Vocabulary Reading</a:t>
            </a:r>
            <a:endParaRPr sz="4500" b="1" u="sng">
              <a:latin typeface="Lexend Exa"/>
              <a:ea typeface="Lexend Exa"/>
              <a:cs typeface="Lexend Exa"/>
              <a:sym typeface="Lexend Exa"/>
            </a:endParaRPr>
          </a:p>
        </p:txBody>
      </p:sp>
      <p:graphicFrame>
        <p:nvGraphicFramePr>
          <p:cNvPr id="180" name="Google Shape;180;p20"/>
          <p:cNvGraphicFramePr/>
          <p:nvPr/>
        </p:nvGraphicFramePr>
        <p:xfrm>
          <a:off x="188063" y="1164650"/>
          <a:ext cx="8790000" cy="2704575"/>
        </p:xfrm>
        <a:graphic>
          <a:graphicData uri="http://schemas.openxmlformats.org/drawingml/2006/table">
            <a:tbl>
              <a:tblPr>
                <a:noFill/>
                <a:tableStyleId>{DA954DA9-3FCD-49B7-87E4-DC059CEC332B}</a:tableStyleId>
              </a:tblPr>
              <a:tblGrid>
                <a:gridCol w="2197500">
                  <a:extLst>
                    <a:ext uri="{9D8B030D-6E8A-4147-A177-3AD203B41FA5}">
                      <a16:colId xmlns:a16="http://schemas.microsoft.com/office/drawing/2014/main" val="20000"/>
                    </a:ext>
                  </a:extLst>
                </a:gridCol>
                <a:gridCol w="2197500">
                  <a:extLst>
                    <a:ext uri="{9D8B030D-6E8A-4147-A177-3AD203B41FA5}">
                      <a16:colId xmlns:a16="http://schemas.microsoft.com/office/drawing/2014/main" val="20001"/>
                    </a:ext>
                  </a:extLst>
                </a:gridCol>
                <a:gridCol w="2197500">
                  <a:extLst>
                    <a:ext uri="{9D8B030D-6E8A-4147-A177-3AD203B41FA5}">
                      <a16:colId xmlns:a16="http://schemas.microsoft.com/office/drawing/2014/main" val="20002"/>
                    </a:ext>
                  </a:extLst>
                </a:gridCol>
                <a:gridCol w="2197500">
                  <a:extLst>
                    <a:ext uri="{9D8B030D-6E8A-4147-A177-3AD203B41FA5}">
                      <a16:colId xmlns:a16="http://schemas.microsoft.com/office/drawing/2014/main" val="20003"/>
                    </a:ext>
                  </a:extLst>
                </a:gridCol>
              </a:tblGrid>
              <a:tr h="901525">
                <a:tc>
                  <a:txBody>
                    <a:bodyPr/>
                    <a:lstStyle/>
                    <a:p>
                      <a:pPr marL="0" lvl="0" indent="0" algn="ctr" rtl="0">
                        <a:spcBef>
                          <a:spcPts val="0"/>
                        </a:spcBef>
                        <a:spcAft>
                          <a:spcPts val="0"/>
                        </a:spcAft>
                        <a:buNone/>
                      </a:pPr>
                      <a:r>
                        <a:rPr lang="en" sz="3300">
                          <a:latin typeface="Teachers"/>
                          <a:ea typeface="Teachers"/>
                          <a:cs typeface="Teachers"/>
                          <a:sym typeface="Teachers"/>
                        </a:rPr>
                        <a:t>book</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notebook</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pen </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ruler</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3300">
                          <a:latin typeface="Teachers"/>
                          <a:ea typeface="Teachers"/>
                          <a:cs typeface="Teachers"/>
                          <a:sym typeface="Teachers"/>
                        </a:rPr>
                        <a:t>pencil</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computer</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eraser </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stapler</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r h="901525">
                <a:tc>
                  <a:txBody>
                    <a:bodyPr/>
                    <a:lstStyle/>
                    <a:p>
                      <a:pPr marL="0" lvl="0" indent="0" algn="ctr" rtl="0">
                        <a:spcBef>
                          <a:spcPts val="0"/>
                        </a:spcBef>
                        <a:spcAft>
                          <a:spcPts val="0"/>
                        </a:spcAft>
                        <a:buNone/>
                      </a:pPr>
                      <a:r>
                        <a:rPr lang="en" sz="3300">
                          <a:latin typeface="Teachers"/>
                          <a:ea typeface="Teachers"/>
                          <a:cs typeface="Teachers"/>
                          <a:sym typeface="Teachers"/>
                        </a:rPr>
                        <a:t>desk</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chair</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laptop</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paper</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1"/>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4500" b="1" u="sng">
                <a:latin typeface="Lexend Exa"/>
                <a:ea typeface="Lexend Exa"/>
                <a:cs typeface="Lexend Exa"/>
                <a:sym typeface="Lexend Exa"/>
              </a:rPr>
              <a:t>Vocabulary: </a:t>
            </a:r>
            <a:endParaRPr sz="4500" b="1" u="sng">
              <a:latin typeface="Lexend Exa"/>
              <a:ea typeface="Lexend Exa"/>
              <a:cs typeface="Lexend Exa"/>
              <a:sym typeface="Lexend Exa"/>
            </a:endParaRPr>
          </a:p>
          <a:p>
            <a:pPr marL="0" lvl="0" indent="0" algn="ctr" rtl="0">
              <a:spcBef>
                <a:spcPts val="0"/>
              </a:spcBef>
              <a:spcAft>
                <a:spcPts val="0"/>
              </a:spcAft>
              <a:buNone/>
            </a:pPr>
            <a:r>
              <a:rPr lang="en" sz="3388" b="1" u="sng">
                <a:latin typeface="Lexend Exa"/>
                <a:ea typeface="Lexend Exa"/>
                <a:cs typeface="Lexend Exa"/>
                <a:sym typeface="Lexend Exa"/>
              </a:rPr>
              <a:t>Prepositions</a:t>
            </a:r>
            <a:endParaRPr sz="3388" b="1" u="sng">
              <a:latin typeface="Lexend Exa"/>
              <a:ea typeface="Lexend Exa"/>
              <a:cs typeface="Lexend Exa"/>
              <a:sym typeface="Lexend Exa"/>
            </a:endParaRPr>
          </a:p>
        </p:txBody>
      </p:sp>
      <p:graphicFrame>
        <p:nvGraphicFramePr>
          <p:cNvPr id="186" name="Google Shape;186;p21"/>
          <p:cNvGraphicFramePr/>
          <p:nvPr/>
        </p:nvGraphicFramePr>
        <p:xfrm>
          <a:off x="365050" y="1567075"/>
          <a:ext cx="8413875" cy="2704575"/>
        </p:xfrm>
        <a:graphic>
          <a:graphicData uri="http://schemas.openxmlformats.org/drawingml/2006/table">
            <a:tbl>
              <a:tblPr>
                <a:noFill/>
                <a:tableStyleId>{DA954DA9-3FCD-49B7-87E4-DC059CEC332B}</a:tableStyleId>
              </a:tblPr>
              <a:tblGrid>
                <a:gridCol w="2804625">
                  <a:extLst>
                    <a:ext uri="{9D8B030D-6E8A-4147-A177-3AD203B41FA5}">
                      <a16:colId xmlns:a16="http://schemas.microsoft.com/office/drawing/2014/main" val="20000"/>
                    </a:ext>
                  </a:extLst>
                </a:gridCol>
                <a:gridCol w="2804625">
                  <a:extLst>
                    <a:ext uri="{9D8B030D-6E8A-4147-A177-3AD203B41FA5}">
                      <a16:colId xmlns:a16="http://schemas.microsoft.com/office/drawing/2014/main" val="20001"/>
                    </a:ext>
                  </a:extLst>
                </a:gridCol>
                <a:gridCol w="2804625">
                  <a:extLst>
                    <a:ext uri="{9D8B030D-6E8A-4147-A177-3AD203B41FA5}">
                      <a16:colId xmlns:a16="http://schemas.microsoft.com/office/drawing/2014/main" val="20002"/>
                    </a:ext>
                  </a:extLst>
                </a:gridCol>
              </a:tblGrid>
              <a:tr h="901525">
                <a:tc>
                  <a:txBody>
                    <a:bodyPr/>
                    <a:lstStyle/>
                    <a:p>
                      <a:pPr marL="0" lvl="0" indent="0" algn="ctr" rtl="0">
                        <a:spcBef>
                          <a:spcPts val="0"/>
                        </a:spcBef>
                        <a:spcAft>
                          <a:spcPts val="0"/>
                        </a:spcAft>
                        <a:buNone/>
                      </a:pPr>
                      <a:r>
                        <a:rPr lang="en" sz="4100">
                          <a:latin typeface="Teachers"/>
                          <a:ea typeface="Teachers"/>
                          <a:cs typeface="Teachers"/>
                          <a:sym typeface="Teachers"/>
                        </a:rPr>
                        <a:t>on</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off</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under</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over </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in</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out</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22"/>
          <p:cNvSpPr txBox="1">
            <a:spLocks noGrp="1"/>
          </p:cNvSpPr>
          <p:nvPr>
            <p:ph type="title"/>
          </p:nvPr>
        </p:nvSpPr>
        <p:spPr>
          <a:xfrm>
            <a:off x="819150" y="4327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Vocabulary Practice</a:t>
            </a:r>
            <a:endParaRPr sz="4200" b="1">
              <a:latin typeface="Lexend Exa"/>
              <a:ea typeface="Lexend Exa"/>
              <a:cs typeface="Lexend Exa"/>
              <a:sym typeface="Lexend Exa"/>
            </a:endParaRPr>
          </a:p>
        </p:txBody>
      </p:sp>
      <p:pic>
        <p:nvPicPr>
          <p:cNvPr id="192" name="Google Shape;192;p22" title="Screenshot 2025-04-04 at 10.48.43 AM.png"/>
          <p:cNvPicPr preferRelativeResize="0"/>
          <p:nvPr/>
        </p:nvPicPr>
        <p:blipFill rotWithShape="1">
          <a:blip r:embed="rId4">
            <a:alphaModFix/>
          </a:blip>
          <a:srcRect l="5568" r="21920" b="65458"/>
          <a:stretch/>
        </p:blipFill>
        <p:spPr>
          <a:xfrm>
            <a:off x="6756450" y="1387350"/>
            <a:ext cx="2084200" cy="1776600"/>
          </a:xfrm>
          <a:prstGeom prst="rect">
            <a:avLst/>
          </a:prstGeom>
          <a:noFill/>
          <a:ln>
            <a:noFill/>
          </a:ln>
        </p:spPr>
      </p:pic>
      <p:pic>
        <p:nvPicPr>
          <p:cNvPr id="193" name="Google Shape;193;p22" title="Screenshot 2025-04-04 at 10.48.43 AM.png"/>
          <p:cNvPicPr preferRelativeResize="0"/>
          <p:nvPr/>
        </p:nvPicPr>
        <p:blipFill rotWithShape="1">
          <a:blip r:embed="rId4">
            <a:alphaModFix/>
          </a:blip>
          <a:srcRect t="67730" r="18240"/>
          <a:stretch/>
        </p:blipFill>
        <p:spPr>
          <a:xfrm>
            <a:off x="6490675" y="3163950"/>
            <a:ext cx="2349975" cy="1659800"/>
          </a:xfrm>
          <a:prstGeom prst="rect">
            <a:avLst/>
          </a:prstGeom>
          <a:noFill/>
          <a:ln>
            <a:noFill/>
          </a:ln>
        </p:spPr>
      </p:pic>
      <p:sp>
        <p:nvSpPr>
          <p:cNvPr id="194" name="Google Shape;194;p22"/>
          <p:cNvSpPr txBox="1"/>
          <p:nvPr/>
        </p:nvSpPr>
        <p:spPr>
          <a:xfrm>
            <a:off x="7680250" y="1259350"/>
            <a:ext cx="116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ruler</a:t>
            </a:r>
            <a:endParaRPr sz="1500">
              <a:solidFill>
                <a:schemeClr val="dk2"/>
              </a:solidFill>
              <a:latin typeface="Lexend Exa"/>
              <a:ea typeface="Lexend Exa"/>
              <a:cs typeface="Lexend Exa"/>
              <a:sym typeface="Lexend Exa"/>
            </a:endParaRPr>
          </a:p>
        </p:txBody>
      </p:sp>
      <p:sp>
        <p:nvSpPr>
          <p:cNvPr id="195" name="Google Shape;195;p22"/>
          <p:cNvSpPr txBox="1"/>
          <p:nvPr/>
        </p:nvSpPr>
        <p:spPr>
          <a:xfrm>
            <a:off x="7441350" y="3047475"/>
            <a:ext cx="116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stapler </a:t>
            </a:r>
            <a:endParaRPr sz="1500">
              <a:solidFill>
                <a:schemeClr val="dk2"/>
              </a:solidFill>
              <a:latin typeface="Lexend Exa"/>
              <a:ea typeface="Lexend Exa"/>
              <a:cs typeface="Lexend Exa"/>
              <a:sym typeface="Lexend Exa"/>
            </a:endParaRPr>
          </a:p>
        </p:txBody>
      </p:sp>
      <p:sp>
        <p:nvSpPr>
          <p:cNvPr id="196" name="Google Shape;196;p22"/>
          <p:cNvSpPr txBox="1"/>
          <p:nvPr/>
        </p:nvSpPr>
        <p:spPr>
          <a:xfrm>
            <a:off x="481925" y="1610675"/>
            <a:ext cx="5592900" cy="8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I use a ruler to measure the length of the paper. </a:t>
            </a:r>
            <a:endParaRPr sz="1500">
              <a:solidFill>
                <a:schemeClr val="dk2"/>
              </a:solidFill>
              <a:latin typeface="Lexend Exa"/>
              <a:ea typeface="Lexend Exa"/>
              <a:cs typeface="Lexend Exa"/>
              <a:sym typeface="Lexend Exa"/>
            </a:endParaRPr>
          </a:p>
        </p:txBody>
      </p:sp>
      <p:sp>
        <p:nvSpPr>
          <p:cNvPr id="197" name="Google Shape;197;p22"/>
          <p:cNvSpPr txBox="1"/>
          <p:nvPr/>
        </p:nvSpPr>
        <p:spPr>
          <a:xfrm>
            <a:off x="380475" y="3741525"/>
            <a:ext cx="5387400" cy="8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I use a stapler to keep the paper together.  </a:t>
            </a:r>
            <a:endParaRPr sz="1500">
              <a:solidFill>
                <a:schemeClr val="dk2"/>
              </a:solidFill>
              <a:latin typeface="Lexend Exa"/>
              <a:ea typeface="Lexend Exa"/>
              <a:cs typeface="Lexend Exa"/>
              <a:sym typeface="Lexend Exa"/>
            </a:endParaRPr>
          </a:p>
        </p:txBody>
      </p:sp>
      <p:pic>
        <p:nvPicPr>
          <p:cNvPr id="198" name="Google Shape;198;p22" title="Screenshot 2025-04-04 at 10.48.24 AM.png"/>
          <p:cNvPicPr preferRelativeResize="0"/>
          <p:nvPr/>
        </p:nvPicPr>
        <p:blipFill rotWithShape="1">
          <a:blip r:embed="rId5">
            <a:alphaModFix/>
          </a:blip>
          <a:srcRect t="30254" b="30396"/>
          <a:stretch/>
        </p:blipFill>
        <p:spPr>
          <a:xfrm>
            <a:off x="4836839" y="2088975"/>
            <a:ext cx="1982836" cy="1652551"/>
          </a:xfrm>
          <a:prstGeom prst="rect">
            <a:avLst/>
          </a:prstGeom>
          <a:noFill/>
          <a:ln>
            <a:noFill/>
          </a:ln>
        </p:spPr>
      </p:pic>
      <p:sp>
        <p:nvSpPr>
          <p:cNvPr id="199" name="Google Shape;199;p22"/>
          <p:cNvSpPr txBox="1"/>
          <p:nvPr/>
        </p:nvSpPr>
        <p:spPr>
          <a:xfrm>
            <a:off x="6170000" y="2707500"/>
            <a:ext cx="116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paper</a:t>
            </a:r>
            <a:endParaRPr sz="1500">
              <a:solidFill>
                <a:schemeClr val="dk2"/>
              </a:solidFill>
              <a:latin typeface="Lexend Exa"/>
              <a:ea typeface="Lexend Exa"/>
              <a:cs typeface="Lexend Exa"/>
              <a:sym typeface="Lexend Ex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pic>
        <p:nvPicPr>
          <p:cNvPr id="204" name="Google Shape;204;p23" title="Screenshot 2025-04-04 at 10.48.24 AM.png"/>
          <p:cNvPicPr preferRelativeResize="0"/>
          <p:nvPr/>
        </p:nvPicPr>
        <p:blipFill rotWithShape="1">
          <a:blip r:embed="rId4">
            <a:alphaModFix/>
          </a:blip>
          <a:srcRect r="7732" b="67871"/>
          <a:stretch/>
        </p:blipFill>
        <p:spPr>
          <a:xfrm flipH="1">
            <a:off x="1228850" y="2015375"/>
            <a:ext cx="2240750" cy="1652551"/>
          </a:xfrm>
          <a:prstGeom prst="rect">
            <a:avLst/>
          </a:prstGeom>
          <a:noFill/>
          <a:ln>
            <a:noFill/>
          </a:ln>
        </p:spPr>
      </p:pic>
      <p:sp>
        <p:nvSpPr>
          <p:cNvPr id="205" name="Google Shape;205;p23"/>
          <p:cNvSpPr txBox="1">
            <a:spLocks noGrp="1"/>
          </p:cNvSpPr>
          <p:nvPr>
            <p:ph type="title"/>
          </p:nvPr>
        </p:nvSpPr>
        <p:spPr>
          <a:xfrm>
            <a:off x="819150" y="4327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Vocabulary Practice</a:t>
            </a:r>
            <a:endParaRPr sz="4200" b="1">
              <a:latin typeface="Lexend Exa"/>
              <a:ea typeface="Lexend Exa"/>
              <a:cs typeface="Lexend Exa"/>
              <a:sym typeface="Lexend Exa"/>
            </a:endParaRPr>
          </a:p>
        </p:txBody>
      </p:sp>
      <p:pic>
        <p:nvPicPr>
          <p:cNvPr id="206" name="Google Shape;206;p23" title="Screenshot 2025-04-04 at 10.47.37 AM.png"/>
          <p:cNvPicPr preferRelativeResize="0"/>
          <p:nvPr/>
        </p:nvPicPr>
        <p:blipFill rotWithShape="1">
          <a:blip r:embed="rId5">
            <a:alphaModFix/>
          </a:blip>
          <a:srcRect b="54479"/>
          <a:stretch/>
        </p:blipFill>
        <p:spPr>
          <a:xfrm>
            <a:off x="303300" y="1197725"/>
            <a:ext cx="2128275" cy="1549101"/>
          </a:xfrm>
          <a:prstGeom prst="rect">
            <a:avLst/>
          </a:prstGeom>
          <a:noFill/>
          <a:ln>
            <a:noFill/>
          </a:ln>
        </p:spPr>
      </p:pic>
      <p:sp>
        <p:nvSpPr>
          <p:cNvPr id="207" name="Google Shape;207;p23"/>
          <p:cNvSpPr txBox="1"/>
          <p:nvPr/>
        </p:nvSpPr>
        <p:spPr>
          <a:xfrm>
            <a:off x="1769025" y="1452925"/>
            <a:ext cx="116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book</a:t>
            </a:r>
            <a:endParaRPr sz="1500">
              <a:solidFill>
                <a:schemeClr val="dk2"/>
              </a:solidFill>
              <a:latin typeface="Lexend Exa"/>
              <a:ea typeface="Lexend Exa"/>
              <a:cs typeface="Lexend Exa"/>
              <a:sym typeface="Lexend Exa"/>
            </a:endParaRPr>
          </a:p>
        </p:txBody>
      </p:sp>
      <p:sp>
        <p:nvSpPr>
          <p:cNvPr id="208" name="Google Shape;208;p23"/>
          <p:cNvSpPr txBox="1"/>
          <p:nvPr/>
        </p:nvSpPr>
        <p:spPr>
          <a:xfrm>
            <a:off x="2929425" y="2679475"/>
            <a:ext cx="1160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pen</a:t>
            </a:r>
            <a:endParaRPr sz="1500">
              <a:solidFill>
                <a:schemeClr val="dk2"/>
              </a:solidFill>
              <a:latin typeface="Lexend Exa"/>
              <a:ea typeface="Lexend Exa"/>
              <a:cs typeface="Lexend Exa"/>
              <a:sym typeface="Lexend Exa"/>
            </a:endParaRPr>
          </a:p>
        </p:txBody>
      </p:sp>
      <p:pic>
        <p:nvPicPr>
          <p:cNvPr id="209" name="Google Shape;209;p23" title="Screenshot 2025-04-04 at 10.47.09 AM.png"/>
          <p:cNvPicPr preferRelativeResize="0"/>
          <p:nvPr/>
        </p:nvPicPr>
        <p:blipFill rotWithShape="1">
          <a:blip r:embed="rId6">
            <a:alphaModFix/>
          </a:blip>
          <a:srcRect t="26122" b="50689"/>
          <a:stretch/>
        </p:blipFill>
        <p:spPr>
          <a:xfrm>
            <a:off x="303300" y="3636963"/>
            <a:ext cx="1746350" cy="1192676"/>
          </a:xfrm>
          <a:prstGeom prst="rect">
            <a:avLst/>
          </a:prstGeom>
          <a:noFill/>
          <a:ln>
            <a:noFill/>
          </a:ln>
        </p:spPr>
      </p:pic>
      <p:sp>
        <p:nvSpPr>
          <p:cNvPr id="210" name="Google Shape;210;p23"/>
          <p:cNvSpPr txBox="1"/>
          <p:nvPr/>
        </p:nvSpPr>
        <p:spPr>
          <a:xfrm>
            <a:off x="1655775" y="4295975"/>
            <a:ext cx="1386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notebook</a:t>
            </a:r>
            <a:endParaRPr sz="1500">
              <a:solidFill>
                <a:schemeClr val="dk2"/>
              </a:solidFill>
              <a:latin typeface="Lexend Exa"/>
              <a:ea typeface="Lexend Exa"/>
              <a:cs typeface="Lexend Exa"/>
              <a:sym typeface="Lexend Exa"/>
            </a:endParaRPr>
          </a:p>
        </p:txBody>
      </p:sp>
      <p:sp>
        <p:nvSpPr>
          <p:cNvPr id="211" name="Google Shape;211;p23"/>
          <p:cNvSpPr txBox="1"/>
          <p:nvPr/>
        </p:nvSpPr>
        <p:spPr>
          <a:xfrm>
            <a:off x="3094500" y="1419250"/>
            <a:ext cx="5592900" cy="8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We can look over the information in the book. </a:t>
            </a:r>
            <a:endParaRPr sz="1500">
              <a:solidFill>
                <a:schemeClr val="dk2"/>
              </a:solidFill>
              <a:latin typeface="Lexend Exa"/>
              <a:ea typeface="Lexend Exa"/>
              <a:cs typeface="Lexend Exa"/>
              <a:sym typeface="Lexend Exa"/>
            </a:endParaRPr>
          </a:p>
        </p:txBody>
      </p:sp>
      <p:sp>
        <p:nvSpPr>
          <p:cNvPr id="212" name="Google Shape;212;p23"/>
          <p:cNvSpPr txBox="1"/>
          <p:nvPr/>
        </p:nvSpPr>
        <p:spPr>
          <a:xfrm>
            <a:off x="3183500" y="3498900"/>
            <a:ext cx="5719500" cy="8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Lexend Exa"/>
                <a:ea typeface="Lexend Exa"/>
                <a:cs typeface="Lexend Exa"/>
                <a:sym typeface="Lexend Exa"/>
              </a:rPr>
              <a:t>You can use your pen to write in your notebook.</a:t>
            </a:r>
            <a:endParaRPr sz="1500">
              <a:solidFill>
                <a:schemeClr val="dk2"/>
              </a:solidFill>
              <a:latin typeface="Lexend Exa"/>
              <a:ea typeface="Lexend Exa"/>
              <a:cs typeface="Lexend Exa"/>
              <a:sym typeface="Lexend Exa"/>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659</Words>
  <Application>Microsoft Office PowerPoint</Application>
  <PresentationFormat>On-screen Show (16:9)</PresentationFormat>
  <Paragraphs>137</Paragraphs>
  <Slides>20</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Teachers</vt:lpstr>
      <vt:lpstr>Nunito</vt:lpstr>
      <vt:lpstr>Lexend Exa</vt:lpstr>
      <vt:lpstr>Arial</vt:lpstr>
      <vt:lpstr>Lexend Exa Medium</vt:lpstr>
      <vt:lpstr>Shift</vt:lpstr>
      <vt:lpstr>Lesson For  Unit 2: Day 1 </vt:lpstr>
      <vt:lpstr>Review Words</vt:lpstr>
      <vt:lpstr>PowerPoint Presentation</vt:lpstr>
      <vt:lpstr>My School</vt:lpstr>
      <vt:lpstr>SOUNDS</vt:lpstr>
      <vt:lpstr>Vocabulary Reading</vt:lpstr>
      <vt:lpstr>Vocabulary:  Prepositions</vt:lpstr>
      <vt:lpstr>Vocabulary Practice</vt:lpstr>
      <vt:lpstr>Vocabulary Practice</vt:lpstr>
      <vt:lpstr>Vocabulary Practice</vt:lpstr>
      <vt:lpstr>Vocabulary Practice</vt:lpstr>
      <vt:lpstr>Vocabulary Practice</vt:lpstr>
      <vt:lpstr>Vocabulary Practice</vt:lpstr>
      <vt:lpstr>Vocabulary Practice</vt:lpstr>
      <vt:lpstr>Vocabulary Practice</vt:lpstr>
      <vt:lpstr>Sentence Reading I do, We do, You do</vt:lpstr>
      <vt:lpstr>Sentence Reading I do, We do, You do</vt:lpstr>
      <vt:lpstr>Sentence Reading I do, We do, You do</vt:lpstr>
      <vt:lpstr>Sentence Reading I do</vt:lpstr>
      <vt:lpstr>Let’s Chat… Speaking-Listening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For  Unit 2: Day 1 </dc:title>
  <dc:creator>Corrine Neville</dc:creator>
  <cp:lastModifiedBy>Corrine Neville</cp:lastModifiedBy>
  <cp:revision>2</cp:revision>
  <dcterms:modified xsi:type="dcterms:W3CDTF">2025-05-12T18:54:06Z</dcterms:modified>
</cp:coreProperties>
</file>