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2"/>
  </p:notesMasterIdLst>
  <p:sldIdLst>
    <p:sldId id="257" r:id="rId2"/>
    <p:sldId id="258"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Lst>
  <p:sldSz cx="9144000" cy="5143500" type="screen16x9"/>
  <p:notesSz cx="6858000" cy="9144000"/>
  <p:embeddedFontLst>
    <p:embeddedFont>
      <p:font typeface="Lexend Exa" panose="020B0604020202020204" charset="0"/>
      <p:regular r:id="rId23"/>
      <p:bold r:id="rId24"/>
    </p:embeddedFont>
    <p:embeddedFont>
      <p:font typeface="Lexend Exa Medium" panose="020B0604020202020204" charset="0"/>
      <p:regular r:id="rId25"/>
      <p:bold r:id="rId26"/>
    </p:embeddedFont>
    <p:embeddedFont>
      <p:font typeface="Nunito" panose="020B0604020202020204" charset="0"/>
      <p:regular r:id="rId27"/>
      <p:bold r:id="rId28"/>
      <p:italic r:id="rId29"/>
      <p:boldItalic r:id="rId30"/>
    </p:embeddedFont>
    <p:embeddedFont>
      <p:font typeface="Teachers" panose="020B0604020202020204" charset="0"/>
      <p:regular r:id="rId31"/>
      <p:bold r:id="rId32"/>
      <p:italic r:id="rId33"/>
      <p:boldItalic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A954DA9-3FCD-49B7-87E4-DC059CEC332B}">
  <a:tblStyle styleId="{DA954DA9-3FCD-49B7-87E4-DC059CEC332B}"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0" d="100"/>
          <a:sy n="60" d="100"/>
        </p:scale>
        <p:origin x="644" y="3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21" Type="http://schemas.openxmlformats.org/officeDocument/2006/relationships/slide" Target="slides/slide20.xml"/><Relationship Id="rId34" Type="http://schemas.openxmlformats.org/officeDocument/2006/relationships/font" Target="fonts/font1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351bccdd933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351bccdd933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3484d805678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 name="Google Shape;215;g3484d805678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I will read the sentence and then you can read the sentence. </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3484d805678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 name="Google Shape;230;g3484d805678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I will read the sentence and then you can read the sentence. </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3484d805678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5" name="Google Shape;245;g3484d805678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Where is the pencil? </a:t>
            </a:r>
            <a:br>
              <a:rPr lang="en">
                <a:solidFill>
                  <a:schemeClr val="dk1"/>
                </a:solidFill>
              </a:rPr>
            </a:br>
            <a:r>
              <a:rPr lang="en">
                <a:solidFill>
                  <a:schemeClr val="dk1"/>
                </a:solidFill>
              </a:rPr>
              <a:t>I will read the sentence and then you can read the sentence. </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3484d805678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 name="Google Shape;252;g3484d805678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g3484d805678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0" name="Google Shape;260;g3484d805678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AutoNum type="arabicParenR"/>
            </a:pPr>
            <a:r>
              <a:rPr lang="en"/>
              <a:t>The notebook is on the computer.</a:t>
            </a:r>
            <a:endParaRPr/>
          </a:p>
          <a:p>
            <a:pPr marL="457200" lvl="0" indent="-298450" algn="l" rtl="0">
              <a:spcBef>
                <a:spcPts val="0"/>
              </a:spcBef>
              <a:spcAft>
                <a:spcPts val="0"/>
              </a:spcAft>
              <a:buSzPts val="1100"/>
              <a:buAutoNum type="arabicParenR"/>
            </a:pPr>
            <a:r>
              <a:rPr lang="en"/>
              <a:t>The eraser is on the desk.</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g3484d805678_0_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9" name="Google Shape;269;g3484d805678_0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AutoNum type="arabicParenR"/>
            </a:pPr>
            <a:r>
              <a:rPr lang="en"/>
              <a:t>The book is under the chair.</a:t>
            </a:r>
            <a:endParaRPr/>
          </a:p>
          <a:p>
            <a:pPr marL="457200" lvl="0" indent="-298450" algn="l" rtl="0">
              <a:spcBef>
                <a:spcPts val="0"/>
              </a:spcBef>
              <a:spcAft>
                <a:spcPts val="0"/>
              </a:spcAft>
              <a:buSzPts val="1100"/>
              <a:buAutoNum type="arabicParenR"/>
            </a:pPr>
            <a:r>
              <a:rPr lang="en"/>
              <a:t>The pencil is in the desk.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g31e7143c10f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 name="Google Shape;278;g31e7143c10f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AutoNum type="arabicParenR"/>
            </a:pPr>
            <a:r>
              <a:rPr lang="en"/>
              <a:t>Where is my pencil?     IN the book</a:t>
            </a:r>
            <a:endParaRPr/>
          </a:p>
          <a:p>
            <a:pPr marL="457200" lvl="0" indent="-298450" algn="l" rtl="0">
              <a:spcBef>
                <a:spcPts val="0"/>
              </a:spcBef>
              <a:spcAft>
                <a:spcPts val="0"/>
              </a:spcAft>
              <a:buSzPts val="1100"/>
              <a:buAutoNum type="arabicParenR"/>
            </a:pPr>
            <a:r>
              <a:rPr lang="en"/>
              <a:t>Where is my eraser?     UNDER the paper</a:t>
            </a:r>
            <a:endParaRPr/>
          </a:p>
          <a:p>
            <a:pPr marL="457200" lvl="0" indent="-298450" algn="l" rtl="0">
              <a:spcBef>
                <a:spcPts val="0"/>
              </a:spcBef>
              <a:spcAft>
                <a:spcPts val="0"/>
              </a:spcAft>
              <a:buSzPts val="1100"/>
              <a:buAutoNum type="arabicParenR"/>
            </a:pPr>
            <a:r>
              <a:rPr lang="en"/>
              <a:t>Where is my paper?     ON the desk</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g354347fa782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7" name="Google Shape;287;g354347fa782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AutoNum type="arabicParenR"/>
            </a:pPr>
            <a:r>
              <a:rPr lang="en"/>
              <a:t>Do you see my paper?     It is IN the notebook.</a:t>
            </a:r>
            <a:endParaRPr/>
          </a:p>
          <a:p>
            <a:pPr marL="457200" lvl="0" indent="-298450" algn="l" rtl="0">
              <a:spcBef>
                <a:spcPts val="0"/>
              </a:spcBef>
              <a:spcAft>
                <a:spcPts val="0"/>
              </a:spcAft>
              <a:buSzPts val="1100"/>
              <a:buAutoNum type="arabicParenR"/>
            </a:pPr>
            <a:r>
              <a:rPr lang="en">
                <a:solidFill>
                  <a:schemeClr val="dk1"/>
                </a:solidFill>
              </a:rPr>
              <a:t>Do you see my stapler?     It is ON the desk.</a:t>
            </a:r>
            <a:endParaRPr>
              <a:solidFill>
                <a:schemeClr val="dk1"/>
              </a:solidFill>
            </a:endParaRPr>
          </a:p>
          <a:p>
            <a:pPr marL="457200" lvl="0" indent="-298450" algn="l" rtl="0">
              <a:spcBef>
                <a:spcPts val="0"/>
              </a:spcBef>
              <a:spcAft>
                <a:spcPts val="0"/>
              </a:spcAft>
              <a:buClr>
                <a:schemeClr val="dk1"/>
              </a:buClr>
              <a:buSzPts val="1100"/>
              <a:buAutoNum type="arabicParenR"/>
            </a:pPr>
            <a:r>
              <a:rPr lang="en">
                <a:solidFill>
                  <a:schemeClr val="dk1"/>
                </a:solidFill>
              </a:rPr>
              <a:t>Do you see my ruler?     It is UNDER the book.</a:t>
            </a:r>
            <a:endParaRPr>
              <a:solidFill>
                <a:schemeClr val="dk1"/>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3484d805678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 name="Google Shape;296;g3484d805678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3484d805678_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 name="Google Shape;302;g3484d805678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33ed1bc3f0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33ed1bc3f0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g31e7143c10f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0" name="Google Shape;310;g31e7143c10f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351b421adf0_0_1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351b421adf0_0_1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354347fa78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354347fa78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3484d805678_0_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3484d805678_0_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34f9c41f43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7" name="Google Shape;177;g34f9c41f43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 our schools we use supplies like these.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33ed1bc3f0b_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 name="Google Shape;183;g33ed1bc3f0b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When we are asking for students to look for these items, we may use words like these.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3484d805678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g3484d805678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 will read the sentence and then you can read the sentence.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31e7143c10f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31e7143c10f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I will read the sentence and then you can read the sentence. </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6"/>
        </a:solidFill>
        <a:effectLst/>
      </p:bgPr>
    </p:bg>
    <p:spTree>
      <p:nvGrpSpPr>
        <p:cNvPr id="1" name="Shape 9"/>
        <p:cNvGrpSpPr/>
        <p:nvPr/>
      </p:nvGrpSpPr>
      <p:grpSpPr>
        <a:xfrm>
          <a:off x="0" y="0"/>
          <a:ext cx="0" cy="0"/>
          <a:chOff x="0" y="0"/>
          <a:chExt cx="0" cy="0"/>
        </a:xfrm>
      </p:grpSpPr>
      <p:sp>
        <p:nvSpPr>
          <p:cNvPr id="10" name="Google Shape;10;p2"/>
          <p:cNvSpPr/>
          <p:nvPr/>
        </p:nvSpPr>
        <p:spPr>
          <a:xfrm>
            <a:off x="31" y="2824500"/>
            <a:ext cx="7370400" cy="23190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flipH="1">
            <a:off x="3582600" y="1550700"/>
            <a:ext cx="5561400" cy="35928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rot="10800000">
            <a:off x="5058905" y="0"/>
            <a:ext cx="4085100" cy="20526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20327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 name="Google Shape;14;p2"/>
          <p:cNvGrpSpPr/>
          <p:nvPr/>
        </p:nvGrpSpPr>
        <p:grpSpPr>
          <a:xfrm>
            <a:off x="255200" y="592"/>
            <a:ext cx="2250363" cy="1044300"/>
            <a:chOff x="255200" y="592"/>
            <a:chExt cx="2250363" cy="1044300"/>
          </a:xfrm>
        </p:grpSpPr>
        <p:sp>
          <p:nvSpPr>
            <p:cNvPr id="15" name="Google Shape;15;p2"/>
            <p:cNvSpPr/>
            <p:nvPr/>
          </p:nvSpPr>
          <p:spPr>
            <a:xfrm>
              <a:off x="764063"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509632"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255200"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18;p2"/>
          <p:cNvGrpSpPr/>
          <p:nvPr/>
        </p:nvGrpSpPr>
        <p:grpSpPr>
          <a:xfrm>
            <a:off x="905395" y="592"/>
            <a:ext cx="2250363" cy="1044300"/>
            <a:chOff x="905395" y="592"/>
            <a:chExt cx="2250363" cy="1044300"/>
          </a:xfrm>
        </p:grpSpPr>
        <p:sp>
          <p:nvSpPr>
            <p:cNvPr id="19" name="Google Shape;19;p2"/>
            <p:cNvSpPr/>
            <p:nvPr/>
          </p:nvSpPr>
          <p:spPr>
            <a:xfrm>
              <a:off x="1414258"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1159826"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905395"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oogle Shape;22;p2"/>
          <p:cNvGrpSpPr/>
          <p:nvPr/>
        </p:nvGrpSpPr>
        <p:grpSpPr>
          <a:xfrm>
            <a:off x="7057468" y="5088"/>
            <a:ext cx="1851282" cy="752108"/>
            <a:chOff x="6917201" y="0"/>
            <a:chExt cx="2227777" cy="863400"/>
          </a:xfrm>
        </p:grpSpPr>
        <p:sp>
          <p:nvSpPr>
            <p:cNvPr id="23" name="Google Shape;23;p2"/>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 name="Google Shape;26;p2"/>
          <p:cNvGrpSpPr/>
          <p:nvPr/>
        </p:nvGrpSpPr>
        <p:grpSpPr>
          <a:xfrm>
            <a:off x="6553032" y="4217852"/>
            <a:ext cx="2389068" cy="925737"/>
            <a:chOff x="6917201" y="0"/>
            <a:chExt cx="2227777" cy="863400"/>
          </a:xfrm>
        </p:grpSpPr>
        <p:sp>
          <p:nvSpPr>
            <p:cNvPr id="27" name="Google Shape;27;p2"/>
            <p:cNvSpPr/>
            <p:nvPr/>
          </p:nvSpPr>
          <p:spPr>
            <a:xfrm>
              <a:off x="7641677"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7279439"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6917201"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 name="Google Shape;30;p2"/>
          <p:cNvGrpSpPr/>
          <p:nvPr/>
        </p:nvGrpSpPr>
        <p:grpSpPr>
          <a:xfrm>
            <a:off x="199149" y="4055652"/>
            <a:ext cx="2795414" cy="1083308"/>
            <a:chOff x="6917201" y="0"/>
            <a:chExt cx="2227777" cy="863400"/>
          </a:xfrm>
        </p:grpSpPr>
        <p:sp>
          <p:nvSpPr>
            <p:cNvPr id="31" name="Google Shape;31;p2"/>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 name="Google Shape;34;p2"/>
          <p:cNvSpPr txBox="1">
            <a:spLocks noGrp="1"/>
          </p:cNvSpPr>
          <p:nvPr>
            <p:ph type="ctrTitle"/>
          </p:nvPr>
        </p:nvSpPr>
        <p:spPr>
          <a:xfrm>
            <a:off x="1858703" y="1822833"/>
            <a:ext cx="5361300" cy="14481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a:endParaRPr/>
          </a:p>
        </p:txBody>
      </p:sp>
      <p:sp>
        <p:nvSpPr>
          <p:cNvPr id="35" name="Google Shape;35;p2"/>
          <p:cNvSpPr txBox="1">
            <a:spLocks noGrp="1"/>
          </p:cNvSpPr>
          <p:nvPr>
            <p:ph type="subTitle" idx="1"/>
          </p:nvPr>
        </p:nvSpPr>
        <p:spPr>
          <a:xfrm>
            <a:off x="1858700" y="3413158"/>
            <a:ext cx="5361300" cy="52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1600"/>
              <a:buNone/>
              <a:defRPr sz="1600">
                <a:solidFill>
                  <a:schemeClr val="lt1"/>
                </a:solidFill>
              </a:defRPr>
            </a:lvl1pPr>
            <a:lvl2pPr lvl="1" algn="ctr">
              <a:lnSpc>
                <a:spcPct val="100000"/>
              </a:lnSpc>
              <a:spcBef>
                <a:spcPts val="0"/>
              </a:spcBef>
              <a:spcAft>
                <a:spcPts val="0"/>
              </a:spcAft>
              <a:buClr>
                <a:schemeClr val="lt1"/>
              </a:buClr>
              <a:buSzPts val="1600"/>
              <a:buNone/>
              <a:defRPr sz="1600">
                <a:solidFill>
                  <a:schemeClr val="lt1"/>
                </a:solidFill>
              </a:defRPr>
            </a:lvl2pPr>
            <a:lvl3pPr lvl="2" algn="ctr">
              <a:lnSpc>
                <a:spcPct val="100000"/>
              </a:lnSpc>
              <a:spcBef>
                <a:spcPts val="0"/>
              </a:spcBef>
              <a:spcAft>
                <a:spcPts val="0"/>
              </a:spcAft>
              <a:buClr>
                <a:schemeClr val="lt1"/>
              </a:buClr>
              <a:buSzPts val="1600"/>
              <a:buNone/>
              <a:defRPr sz="1600">
                <a:solidFill>
                  <a:schemeClr val="lt1"/>
                </a:solidFill>
              </a:defRPr>
            </a:lvl3pPr>
            <a:lvl4pPr lvl="3" algn="ctr">
              <a:lnSpc>
                <a:spcPct val="100000"/>
              </a:lnSpc>
              <a:spcBef>
                <a:spcPts val="0"/>
              </a:spcBef>
              <a:spcAft>
                <a:spcPts val="0"/>
              </a:spcAft>
              <a:buClr>
                <a:schemeClr val="lt1"/>
              </a:buClr>
              <a:buSzPts val="1600"/>
              <a:buNone/>
              <a:defRPr sz="1600">
                <a:solidFill>
                  <a:schemeClr val="lt1"/>
                </a:solidFill>
              </a:defRPr>
            </a:lvl4pPr>
            <a:lvl5pPr lvl="4" algn="ctr">
              <a:lnSpc>
                <a:spcPct val="100000"/>
              </a:lnSpc>
              <a:spcBef>
                <a:spcPts val="0"/>
              </a:spcBef>
              <a:spcAft>
                <a:spcPts val="0"/>
              </a:spcAft>
              <a:buClr>
                <a:schemeClr val="lt1"/>
              </a:buClr>
              <a:buSzPts val="1600"/>
              <a:buNone/>
              <a:defRPr sz="1600">
                <a:solidFill>
                  <a:schemeClr val="lt1"/>
                </a:solidFill>
              </a:defRPr>
            </a:lvl5pPr>
            <a:lvl6pPr lvl="5" algn="ctr">
              <a:lnSpc>
                <a:spcPct val="100000"/>
              </a:lnSpc>
              <a:spcBef>
                <a:spcPts val="0"/>
              </a:spcBef>
              <a:spcAft>
                <a:spcPts val="0"/>
              </a:spcAft>
              <a:buClr>
                <a:schemeClr val="lt1"/>
              </a:buClr>
              <a:buSzPts val="1600"/>
              <a:buNone/>
              <a:defRPr sz="1600">
                <a:solidFill>
                  <a:schemeClr val="lt1"/>
                </a:solidFill>
              </a:defRPr>
            </a:lvl6pPr>
            <a:lvl7pPr lvl="6" algn="ctr">
              <a:lnSpc>
                <a:spcPct val="100000"/>
              </a:lnSpc>
              <a:spcBef>
                <a:spcPts val="0"/>
              </a:spcBef>
              <a:spcAft>
                <a:spcPts val="0"/>
              </a:spcAft>
              <a:buClr>
                <a:schemeClr val="lt1"/>
              </a:buClr>
              <a:buSzPts val="1600"/>
              <a:buNone/>
              <a:defRPr sz="1600">
                <a:solidFill>
                  <a:schemeClr val="lt1"/>
                </a:solidFill>
              </a:defRPr>
            </a:lvl7pPr>
            <a:lvl8pPr lvl="7" algn="ctr">
              <a:lnSpc>
                <a:spcPct val="100000"/>
              </a:lnSpc>
              <a:spcBef>
                <a:spcPts val="0"/>
              </a:spcBef>
              <a:spcAft>
                <a:spcPts val="0"/>
              </a:spcAft>
              <a:buClr>
                <a:schemeClr val="lt1"/>
              </a:buClr>
              <a:buSzPts val="1600"/>
              <a:buNone/>
              <a:defRPr sz="1600">
                <a:solidFill>
                  <a:schemeClr val="lt1"/>
                </a:solidFill>
              </a:defRPr>
            </a:lvl8pPr>
            <a:lvl9pPr lvl="8" algn="ctr">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36" name="Google Shape;36;p2"/>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accent3"/>
        </a:solidFill>
        <a:effectLst/>
      </p:bgPr>
    </p:bg>
    <p:spTree>
      <p:nvGrpSpPr>
        <p:cNvPr id="1" name="Shape 109"/>
        <p:cNvGrpSpPr/>
        <p:nvPr/>
      </p:nvGrpSpPr>
      <p:grpSpPr>
        <a:xfrm>
          <a:off x="0" y="0"/>
          <a:ext cx="0" cy="0"/>
          <a:chOff x="0" y="0"/>
          <a:chExt cx="0" cy="0"/>
        </a:xfrm>
      </p:grpSpPr>
      <p:sp>
        <p:nvSpPr>
          <p:cNvPr id="110" name="Google Shape;110;p11"/>
          <p:cNvSpPr/>
          <p:nvPr/>
        </p:nvSpPr>
        <p:spPr>
          <a:xfrm flipH="1">
            <a:off x="5569200" y="2834075"/>
            <a:ext cx="3574800" cy="2309400"/>
          </a:xfrm>
          <a:prstGeom prst="rtTriangl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1" name="Google Shape;111;p11"/>
          <p:cNvGrpSpPr/>
          <p:nvPr/>
        </p:nvGrpSpPr>
        <p:grpSpPr>
          <a:xfrm>
            <a:off x="5959222" y="4119576"/>
            <a:ext cx="2520952" cy="1024165"/>
            <a:chOff x="6917201" y="0"/>
            <a:chExt cx="2227777" cy="863400"/>
          </a:xfrm>
        </p:grpSpPr>
        <p:sp>
          <p:nvSpPr>
            <p:cNvPr id="112" name="Google Shape;112;p11"/>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1"/>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1"/>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 name="Google Shape;115;p11"/>
          <p:cNvGrpSpPr/>
          <p:nvPr/>
        </p:nvGrpSpPr>
        <p:grpSpPr>
          <a:xfrm>
            <a:off x="199149" y="2"/>
            <a:ext cx="2795414" cy="1083308"/>
            <a:chOff x="6917201" y="0"/>
            <a:chExt cx="2227777" cy="863400"/>
          </a:xfrm>
        </p:grpSpPr>
        <p:sp>
          <p:nvSpPr>
            <p:cNvPr id="116" name="Google Shape;116;p11"/>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1"/>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1"/>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9" name="Google Shape;119;p11"/>
          <p:cNvSpPr txBox="1">
            <a:spLocks noGrp="1"/>
          </p:cNvSpPr>
          <p:nvPr>
            <p:ph type="title" hasCustomPrompt="1"/>
          </p:nvPr>
        </p:nvSpPr>
        <p:spPr>
          <a:xfrm>
            <a:off x="1385850" y="1383850"/>
            <a:ext cx="6372300" cy="1379700"/>
          </a:xfrm>
          <a:prstGeom prst="rect">
            <a:avLst/>
          </a:prstGeom>
        </p:spPr>
        <p:txBody>
          <a:bodyPr spcFirstLastPara="1" wrap="square" lIns="91425" tIns="91425" rIns="91425" bIns="91425" anchor="ctr" anchorCtr="0">
            <a:normAutofit/>
          </a:bodyPr>
          <a:lstStyle>
            <a:lvl1pPr lvl="0" algn="ctr">
              <a:spcBef>
                <a:spcPts val="0"/>
              </a:spcBef>
              <a:spcAft>
                <a:spcPts val="0"/>
              </a:spcAft>
              <a:buClr>
                <a:schemeClr val="dk2"/>
              </a:buClr>
              <a:buSzPts val="8600"/>
              <a:buNone/>
              <a:defRPr sz="8600">
                <a:solidFill>
                  <a:schemeClr val="dk2"/>
                </a:solidFill>
              </a:defRPr>
            </a:lvl1pPr>
            <a:lvl2pPr lvl="1" algn="ctr">
              <a:spcBef>
                <a:spcPts val="0"/>
              </a:spcBef>
              <a:spcAft>
                <a:spcPts val="0"/>
              </a:spcAft>
              <a:buClr>
                <a:schemeClr val="dk2"/>
              </a:buClr>
              <a:buSzPts val="8600"/>
              <a:buNone/>
              <a:defRPr sz="8600">
                <a:solidFill>
                  <a:schemeClr val="dk2"/>
                </a:solidFill>
              </a:defRPr>
            </a:lvl2pPr>
            <a:lvl3pPr lvl="2" algn="ctr">
              <a:spcBef>
                <a:spcPts val="0"/>
              </a:spcBef>
              <a:spcAft>
                <a:spcPts val="0"/>
              </a:spcAft>
              <a:buClr>
                <a:schemeClr val="dk2"/>
              </a:buClr>
              <a:buSzPts val="8600"/>
              <a:buNone/>
              <a:defRPr sz="8600">
                <a:solidFill>
                  <a:schemeClr val="dk2"/>
                </a:solidFill>
              </a:defRPr>
            </a:lvl3pPr>
            <a:lvl4pPr lvl="3" algn="ctr">
              <a:spcBef>
                <a:spcPts val="0"/>
              </a:spcBef>
              <a:spcAft>
                <a:spcPts val="0"/>
              </a:spcAft>
              <a:buClr>
                <a:schemeClr val="dk2"/>
              </a:buClr>
              <a:buSzPts val="8600"/>
              <a:buNone/>
              <a:defRPr sz="8600">
                <a:solidFill>
                  <a:schemeClr val="dk2"/>
                </a:solidFill>
              </a:defRPr>
            </a:lvl4pPr>
            <a:lvl5pPr lvl="4" algn="ctr">
              <a:spcBef>
                <a:spcPts val="0"/>
              </a:spcBef>
              <a:spcAft>
                <a:spcPts val="0"/>
              </a:spcAft>
              <a:buClr>
                <a:schemeClr val="dk2"/>
              </a:buClr>
              <a:buSzPts val="8600"/>
              <a:buNone/>
              <a:defRPr sz="8600">
                <a:solidFill>
                  <a:schemeClr val="dk2"/>
                </a:solidFill>
              </a:defRPr>
            </a:lvl5pPr>
            <a:lvl6pPr lvl="5" algn="ctr">
              <a:spcBef>
                <a:spcPts val="0"/>
              </a:spcBef>
              <a:spcAft>
                <a:spcPts val="0"/>
              </a:spcAft>
              <a:buClr>
                <a:schemeClr val="dk2"/>
              </a:buClr>
              <a:buSzPts val="8600"/>
              <a:buNone/>
              <a:defRPr sz="8600">
                <a:solidFill>
                  <a:schemeClr val="dk2"/>
                </a:solidFill>
              </a:defRPr>
            </a:lvl6pPr>
            <a:lvl7pPr lvl="6" algn="ctr">
              <a:spcBef>
                <a:spcPts val="0"/>
              </a:spcBef>
              <a:spcAft>
                <a:spcPts val="0"/>
              </a:spcAft>
              <a:buClr>
                <a:schemeClr val="dk2"/>
              </a:buClr>
              <a:buSzPts val="8600"/>
              <a:buNone/>
              <a:defRPr sz="8600">
                <a:solidFill>
                  <a:schemeClr val="dk2"/>
                </a:solidFill>
              </a:defRPr>
            </a:lvl7pPr>
            <a:lvl8pPr lvl="7" algn="ctr">
              <a:spcBef>
                <a:spcPts val="0"/>
              </a:spcBef>
              <a:spcAft>
                <a:spcPts val="0"/>
              </a:spcAft>
              <a:buClr>
                <a:schemeClr val="dk2"/>
              </a:buClr>
              <a:buSzPts val="8600"/>
              <a:buNone/>
              <a:defRPr sz="8600">
                <a:solidFill>
                  <a:schemeClr val="dk2"/>
                </a:solidFill>
              </a:defRPr>
            </a:lvl8pPr>
            <a:lvl9pPr lvl="8" algn="ctr">
              <a:spcBef>
                <a:spcPts val="0"/>
              </a:spcBef>
              <a:spcAft>
                <a:spcPts val="0"/>
              </a:spcAft>
              <a:buClr>
                <a:schemeClr val="dk2"/>
              </a:buClr>
              <a:buSzPts val="8600"/>
              <a:buNone/>
              <a:defRPr sz="8600">
                <a:solidFill>
                  <a:schemeClr val="dk2"/>
                </a:solidFill>
              </a:defRPr>
            </a:lvl9pPr>
          </a:lstStyle>
          <a:p>
            <a:r>
              <a:t>xx%</a:t>
            </a:r>
          </a:p>
        </p:txBody>
      </p:sp>
      <p:sp>
        <p:nvSpPr>
          <p:cNvPr id="120" name="Google Shape;120;p11"/>
          <p:cNvSpPr txBox="1">
            <a:spLocks noGrp="1"/>
          </p:cNvSpPr>
          <p:nvPr>
            <p:ph type="body" idx="1"/>
          </p:nvPr>
        </p:nvSpPr>
        <p:spPr>
          <a:xfrm>
            <a:off x="1385850" y="2863850"/>
            <a:ext cx="6372300" cy="641100"/>
          </a:xfrm>
          <a:prstGeom prst="rect">
            <a:avLst/>
          </a:prstGeom>
        </p:spPr>
        <p:txBody>
          <a:bodyPr spcFirstLastPara="1" wrap="square" lIns="91425" tIns="91425" rIns="91425" bIns="91425" anchor="t" anchorCtr="0">
            <a:normAutofit/>
          </a:bodyPr>
          <a:lstStyle>
            <a:lvl1pPr marL="457200" lvl="0" indent="-323850" algn="ctr">
              <a:spcBef>
                <a:spcPts val="0"/>
              </a:spcBef>
              <a:spcAft>
                <a:spcPts val="0"/>
              </a:spcAft>
              <a:buSzPts val="1500"/>
              <a:buChar char="●"/>
              <a:defRPr/>
            </a:lvl1pPr>
            <a:lvl2pPr marL="914400" lvl="1" indent="-311150" algn="ctr">
              <a:spcBef>
                <a:spcPts val="0"/>
              </a:spcBef>
              <a:spcAft>
                <a:spcPts val="0"/>
              </a:spcAft>
              <a:buSzPts val="1300"/>
              <a:buChar char="○"/>
              <a:defRPr/>
            </a:lvl2pPr>
            <a:lvl3pPr marL="1371600" lvl="2" indent="-311150" algn="ctr">
              <a:spcBef>
                <a:spcPts val="0"/>
              </a:spcBef>
              <a:spcAft>
                <a:spcPts val="0"/>
              </a:spcAft>
              <a:buSzPts val="1300"/>
              <a:buChar char="■"/>
              <a:defRPr/>
            </a:lvl3pPr>
            <a:lvl4pPr marL="1828800" lvl="3" indent="-311150" algn="ctr">
              <a:spcBef>
                <a:spcPts val="0"/>
              </a:spcBef>
              <a:spcAft>
                <a:spcPts val="0"/>
              </a:spcAft>
              <a:buSzPts val="1300"/>
              <a:buChar char="●"/>
              <a:defRPr/>
            </a:lvl4pPr>
            <a:lvl5pPr marL="2286000" lvl="4" indent="-311150" algn="ctr">
              <a:spcBef>
                <a:spcPts val="0"/>
              </a:spcBef>
              <a:spcAft>
                <a:spcPts val="0"/>
              </a:spcAft>
              <a:buSzPts val="1300"/>
              <a:buChar char="○"/>
              <a:defRPr/>
            </a:lvl5pPr>
            <a:lvl6pPr marL="2743200" lvl="5" indent="-311150" algn="ctr">
              <a:spcBef>
                <a:spcPts val="0"/>
              </a:spcBef>
              <a:spcAft>
                <a:spcPts val="0"/>
              </a:spcAft>
              <a:buSzPts val="1300"/>
              <a:buChar char="■"/>
              <a:defRPr/>
            </a:lvl6pPr>
            <a:lvl7pPr marL="3200400" lvl="6" indent="-311150" algn="ctr">
              <a:spcBef>
                <a:spcPts val="0"/>
              </a:spcBef>
              <a:spcAft>
                <a:spcPts val="0"/>
              </a:spcAft>
              <a:buSzPts val="1300"/>
              <a:buChar char="●"/>
              <a:defRPr/>
            </a:lvl7pPr>
            <a:lvl8pPr marL="3657600" lvl="7" indent="-311150" algn="ctr">
              <a:spcBef>
                <a:spcPts val="0"/>
              </a:spcBef>
              <a:spcAft>
                <a:spcPts val="0"/>
              </a:spcAft>
              <a:buSzPts val="1300"/>
              <a:buChar char="○"/>
              <a:defRPr/>
            </a:lvl8pPr>
            <a:lvl9pPr marL="4114800" lvl="8" indent="-311150" algn="ctr">
              <a:spcBef>
                <a:spcPts val="0"/>
              </a:spcBef>
              <a:spcAft>
                <a:spcPts val="0"/>
              </a:spcAft>
              <a:buSzPts val="1300"/>
              <a:buChar char="■"/>
              <a:defRPr/>
            </a:lvl9pPr>
          </a:lstStyle>
          <a:p>
            <a:endParaRPr/>
          </a:p>
        </p:txBody>
      </p:sp>
      <p:sp>
        <p:nvSpPr>
          <p:cNvPr id="121" name="Google Shape;121;p11"/>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2"/>
        <p:cNvGrpSpPr/>
        <p:nvPr/>
      </p:nvGrpSpPr>
      <p:grpSpPr>
        <a:xfrm>
          <a:off x="0" y="0"/>
          <a:ext cx="0" cy="0"/>
          <a:chOff x="0" y="0"/>
          <a:chExt cx="0" cy="0"/>
        </a:xfrm>
      </p:grpSpPr>
      <p:sp>
        <p:nvSpPr>
          <p:cNvPr id="123" name="Google Shape;123;p12"/>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3"/>
        </a:solidFill>
        <a:effectLst/>
      </p:bgPr>
    </p:bg>
    <p:spTree>
      <p:nvGrpSpPr>
        <p:cNvPr id="1" name="Shape 37"/>
        <p:cNvGrpSpPr/>
        <p:nvPr/>
      </p:nvGrpSpPr>
      <p:grpSpPr>
        <a:xfrm>
          <a:off x="0" y="0"/>
          <a:ext cx="0" cy="0"/>
          <a:chOff x="0" y="0"/>
          <a:chExt cx="0" cy="0"/>
        </a:xfrm>
      </p:grpSpPr>
      <p:sp>
        <p:nvSpPr>
          <p:cNvPr id="38" name="Google Shape;38;p3"/>
          <p:cNvSpPr/>
          <p:nvPr/>
        </p:nvSpPr>
        <p:spPr>
          <a:xfrm flipH="1">
            <a:off x="4757100" y="2309400"/>
            <a:ext cx="4386900" cy="2834100"/>
          </a:xfrm>
          <a:prstGeom prst="rtTriangl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 name="Google Shape;39;p3"/>
          <p:cNvGrpSpPr/>
          <p:nvPr/>
        </p:nvGrpSpPr>
        <p:grpSpPr>
          <a:xfrm>
            <a:off x="5594191" y="3961115"/>
            <a:ext cx="2910145" cy="1182340"/>
            <a:chOff x="6917201" y="0"/>
            <a:chExt cx="2227777" cy="863400"/>
          </a:xfrm>
        </p:grpSpPr>
        <p:sp>
          <p:nvSpPr>
            <p:cNvPr id="40" name="Google Shape;40;p3"/>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3"/>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3"/>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 name="Google Shape;43;p3"/>
          <p:cNvGrpSpPr/>
          <p:nvPr/>
        </p:nvGrpSpPr>
        <p:grpSpPr>
          <a:xfrm>
            <a:off x="199149" y="2"/>
            <a:ext cx="2795414" cy="1083308"/>
            <a:chOff x="6917201" y="0"/>
            <a:chExt cx="2227777" cy="863400"/>
          </a:xfrm>
        </p:grpSpPr>
        <p:sp>
          <p:nvSpPr>
            <p:cNvPr id="44" name="Google Shape;44;p3"/>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3"/>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3"/>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47;p3"/>
          <p:cNvSpPr txBox="1">
            <a:spLocks noGrp="1"/>
          </p:cNvSpPr>
          <p:nvPr>
            <p:ph type="title"/>
          </p:nvPr>
        </p:nvSpPr>
        <p:spPr>
          <a:xfrm>
            <a:off x="1888684" y="1746100"/>
            <a:ext cx="5377500" cy="1646100"/>
          </a:xfrm>
          <a:prstGeom prst="rect">
            <a:avLst/>
          </a:prstGeom>
        </p:spPr>
        <p:txBody>
          <a:bodyPr spcFirstLastPara="1" wrap="square" lIns="91425" tIns="91425" rIns="91425" bIns="91425" anchor="ctr" anchorCtr="0">
            <a:normAutofit/>
          </a:bodyPr>
          <a:lstStyle>
            <a:lvl1pPr lvl="0" algn="ctr">
              <a:spcBef>
                <a:spcPts val="0"/>
              </a:spcBef>
              <a:spcAft>
                <a:spcPts val="0"/>
              </a:spcAft>
              <a:buClr>
                <a:schemeClr val="dk2"/>
              </a:buClr>
              <a:buSzPts val="3200"/>
              <a:buNone/>
              <a:defRPr sz="3200">
                <a:solidFill>
                  <a:schemeClr val="dk2"/>
                </a:solidFill>
              </a:defRPr>
            </a:lvl1pPr>
            <a:lvl2pPr lvl="1" algn="ctr">
              <a:spcBef>
                <a:spcPts val="0"/>
              </a:spcBef>
              <a:spcAft>
                <a:spcPts val="0"/>
              </a:spcAft>
              <a:buClr>
                <a:schemeClr val="dk2"/>
              </a:buClr>
              <a:buSzPts val="3200"/>
              <a:buNone/>
              <a:defRPr sz="3200">
                <a:solidFill>
                  <a:schemeClr val="dk2"/>
                </a:solidFill>
              </a:defRPr>
            </a:lvl2pPr>
            <a:lvl3pPr lvl="2" algn="ctr">
              <a:spcBef>
                <a:spcPts val="0"/>
              </a:spcBef>
              <a:spcAft>
                <a:spcPts val="0"/>
              </a:spcAft>
              <a:buClr>
                <a:schemeClr val="dk2"/>
              </a:buClr>
              <a:buSzPts val="3200"/>
              <a:buNone/>
              <a:defRPr sz="3200">
                <a:solidFill>
                  <a:schemeClr val="dk2"/>
                </a:solidFill>
              </a:defRPr>
            </a:lvl3pPr>
            <a:lvl4pPr lvl="3" algn="ctr">
              <a:spcBef>
                <a:spcPts val="0"/>
              </a:spcBef>
              <a:spcAft>
                <a:spcPts val="0"/>
              </a:spcAft>
              <a:buClr>
                <a:schemeClr val="dk2"/>
              </a:buClr>
              <a:buSzPts val="3200"/>
              <a:buNone/>
              <a:defRPr sz="3200">
                <a:solidFill>
                  <a:schemeClr val="dk2"/>
                </a:solidFill>
              </a:defRPr>
            </a:lvl4pPr>
            <a:lvl5pPr lvl="4" algn="ctr">
              <a:spcBef>
                <a:spcPts val="0"/>
              </a:spcBef>
              <a:spcAft>
                <a:spcPts val="0"/>
              </a:spcAft>
              <a:buClr>
                <a:schemeClr val="dk2"/>
              </a:buClr>
              <a:buSzPts val="3200"/>
              <a:buNone/>
              <a:defRPr sz="3200">
                <a:solidFill>
                  <a:schemeClr val="dk2"/>
                </a:solidFill>
              </a:defRPr>
            </a:lvl5pPr>
            <a:lvl6pPr lvl="5" algn="ctr">
              <a:spcBef>
                <a:spcPts val="0"/>
              </a:spcBef>
              <a:spcAft>
                <a:spcPts val="0"/>
              </a:spcAft>
              <a:buClr>
                <a:schemeClr val="dk2"/>
              </a:buClr>
              <a:buSzPts val="3200"/>
              <a:buNone/>
              <a:defRPr sz="3200">
                <a:solidFill>
                  <a:schemeClr val="dk2"/>
                </a:solidFill>
              </a:defRPr>
            </a:lvl6pPr>
            <a:lvl7pPr lvl="6" algn="ctr">
              <a:spcBef>
                <a:spcPts val="0"/>
              </a:spcBef>
              <a:spcAft>
                <a:spcPts val="0"/>
              </a:spcAft>
              <a:buClr>
                <a:schemeClr val="dk2"/>
              </a:buClr>
              <a:buSzPts val="3200"/>
              <a:buNone/>
              <a:defRPr sz="3200">
                <a:solidFill>
                  <a:schemeClr val="dk2"/>
                </a:solidFill>
              </a:defRPr>
            </a:lvl7pPr>
            <a:lvl8pPr lvl="7" algn="ctr">
              <a:spcBef>
                <a:spcPts val="0"/>
              </a:spcBef>
              <a:spcAft>
                <a:spcPts val="0"/>
              </a:spcAft>
              <a:buClr>
                <a:schemeClr val="dk2"/>
              </a:buClr>
              <a:buSzPts val="3200"/>
              <a:buNone/>
              <a:defRPr sz="3200">
                <a:solidFill>
                  <a:schemeClr val="dk2"/>
                </a:solidFill>
              </a:defRPr>
            </a:lvl8pPr>
            <a:lvl9pPr lvl="8" algn="ctr">
              <a:spcBef>
                <a:spcPts val="0"/>
              </a:spcBef>
              <a:spcAft>
                <a:spcPts val="0"/>
              </a:spcAft>
              <a:buClr>
                <a:schemeClr val="dk2"/>
              </a:buClr>
              <a:buSzPts val="3200"/>
              <a:buNone/>
              <a:defRPr sz="3200">
                <a:solidFill>
                  <a:schemeClr val="dk2"/>
                </a:solidFill>
              </a:defRPr>
            </a:lvl9pPr>
          </a:lstStyle>
          <a:p>
            <a:endParaRPr/>
          </a:p>
        </p:txBody>
      </p:sp>
      <p:sp>
        <p:nvSpPr>
          <p:cNvPr id="48" name="Google Shape;48;p3"/>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dk2"/>
        </a:solidFill>
        <a:effectLst/>
      </p:bgPr>
    </p:bg>
    <p:spTree>
      <p:nvGrpSpPr>
        <p:cNvPr id="1" name="Shape 49"/>
        <p:cNvGrpSpPr/>
        <p:nvPr/>
      </p:nvGrpSpPr>
      <p:grpSpPr>
        <a:xfrm>
          <a:off x="0" y="0"/>
          <a:ext cx="0" cy="0"/>
          <a:chOff x="0" y="0"/>
          <a:chExt cx="0" cy="0"/>
        </a:xfrm>
      </p:grpSpPr>
      <p:sp>
        <p:nvSpPr>
          <p:cNvPr id="50" name="Google Shape;50;p4"/>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4"/>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4"/>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4"/>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rmAutofit/>
          </a:bodyPr>
          <a:lstStyle>
            <a:lvl1pPr lvl="0">
              <a:spcBef>
                <a:spcPts val="0"/>
              </a:spcBef>
              <a:spcAft>
                <a:spcPts val="0"/>
              </a:spcAft>
              <a:buClr>
                <a:srgbClr val="000000"/>
              </a:buClr>
              <a:buSzPts val="3000"/>
              <a:buFont typeface="Lexend Exa Medium"/>
              <a:buNone/>
              <a:defRPr sz="3000">
                <a:solidFill>
                  <a:srgbClr val="000000"/>
                </a:solidFill>
                <a:latin typeface="Lexend Exa Medium"/>
                <a:ea typeface="Lexend Exa Medium"/>
                <a:cs typeface="Lexend Exa Medium"/>
                <a:sym typeface="Lexend Exa Medium"/>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54" name="Google Shape;54;p4"/>
          <p:cNvSpPr txBox="1">
            <a:spLocks noGrp="1"/>
          </p:cNvSpPr>
          <p:nvPr>
            <p:ph type="body" idx="1"/>
          </p:nvPr>
        </p:nvSpPr>
        <p:spPr>
          <a:xfrm>
            <a:off x="819150" y="1990725"/>
            <a:ext cx="7505700" cy="2448000"/>
          </a:xfrm>
          <a:prstGeom prst="rect">
            <a:avLst/>
          </a:prstGeom>
        </p:spPr>
        <p:txBody>
          <a:bodyPr spcFirstLastPara="1" wrap="square" lIns="91425" tIns="91425" rIns="91425" bIns="91425" anchor="t" anchorCtr="0">
            <a:normAutofit/>
          </a:bodyPr>
          <a:lstStyle>
            <a:lvl1pPr marL="457200" lvl="0" indent="-323850">
              <a:spcBef>
                <a:spcPts val="0"/>
              </a:spcBef>
              <a:spcAft>
                <a:spcPts val="0"/>
              </a:spcAft>
              <a:buSzPts val="1500"/>
              <a:buFont typeface="Lexend Exa"/>
              <a:buChar char="●"/>
              <a:defRPr>
                <a:latin typeface="Lexend Exa"/>
                <a:ea typeface="Lexend Exa"/>
                <a:cs typeface="Lexend Exa"/>
                <a:sym typeface="Lexend Exa"/>
              </a:defRPr>
            </a:lvl1pPr>
            <a:lvl2pPr marL="914400" lvl="1" indent="-311150">
              <a:spcBef>
                <a:spcPts val="0"/>
              </a:spcBef>
              <a:spcAft>
                <a:spcPts val="0"/>
              </a:spcAft>
              <a:buSzPts val="1300"/>
              <a:buFont typeface="Lexend Exa"/>
              <a:buChar char="○"/>
              <a:defRPr>
                <a:latin typeface="Lexend Exa"/>
                <a:ea typeface="Lexend Exa"/>
                <a:cs typeface="Lexend Exa"/>
                <a:sym typeface="Lexend Exa"/>
              </a:defRPr>
            </a:lvl2pPr>
            <a:lvl3pPr marL="1371600" lvl="2" indent="-311150">
              <a:spcBef>
                <a:spcPts val="0"/>
              </a:spcBef>
              <a:spcAft>
                <a:spcPts val="0"/>
              </a:spcAft>
              <a:buSzPts val="1300"/>
              <a:buFont typeface="Lexend Exa"/>
              <a:buChar char="■"/>
              <a:defRPr>
                <a:latin typeface="Lexend Exa"/>
                <a:ea typeface="Lexend Exa"/>
                <a:cs typeface="Lexend Exa"/>
                <a:sym typeface="Lexend Exa"/>
              </a:defRPr>
            </a:lvl3pPr>
            <a:lvl4pPr marL="1828800" lvl="3" indent="-311150">
              <a:spcBef>
                <a:spcPts val="0"/>
              </a:spcBef>
              <a:spcAft>
                <a:spcPts val="0"/>
              </a:spcAft>
              <a:buSzPts val="1300"/>
              <a:buFont typeface="Lexend Exa"/>
              <a:buChar char="●"/>
              <a:defRPr>
                <a:latin typeface="Lexend Exa"/>
                <a:ea typeface="Lexend Exa"/>
                <a:cs typeface="Lexend Exa"/>
                <a:sym typeface="Lexend Exa"/>
              </a:defRPr>
            </a:lvl4pPr>
            <a:lvl5pPr marL="2286000" lvl="4" indent="-311150">
              <a:spcBef>
                <a:spcPts val="0"/>
              </a:spcBef>
              <a:spcAft>
                <a:spcPts val="0"/>
              </a:spcAft>
              <a:buSzPts val="1300"/>
              <a:buFont typeface="Lexend Exa"/>
              <a:buChar char="○"/>
              <a:defRPr>
                <a:latin typeface="Lexend Exa"/>
                <a:ea typeface="Lexend Exa"/>
                <a:cs typeface="Lexend Exa"/>
                <a:sym typeface="Lexend Exa"/>
              </a:defRPr>
            </a:lvl5pPr>
            <a:lvl6pPr marL="2743200" lvl="5" indent="-311150">
              <a:spcBef>
                <a:spcPts val="0"/>
              </a:spcBef>
              <a:spcAft>
                <a:spcPts val="0"/>
              </a:spcAft>
              <a:buSzPts val="1300"/>
              <a:buFont typeface="Lexend Exa"/>
              <a:buChar char="■"/>
              <a:defRPr>
                <a:latin typeface="Lexend Exa"/>
                <a:ea typeface="Lexend Exa"/>
                <a:cs typeface="Lexend Exa"/>
                <a:sym typeface="Lexend Exa"/>
              </a:defRPr>
            </a:lvl6pPr>
            <a:lvl7pPr marL="3200400" lvl="6" indent="-311150">
              <a:spcBef>
                <a:spcPts val="0"/>
              </a:spcBef>
              <a:spcAft>
                <a:spcPts val="0"/>
              </a:spcAft>
              <a:buSzPts val="1300"/>
              <a:buFont typeface="Lexend Exa"/>
              <a:buChar char="●"/>
              <a:defRPr>
                <a:latin typeface="Lexend Exa"/>
                <a:ea typeface="Lexend Exa"/>
                <a:cs typeface="Lexend Exa"/>
                <a:sym typeface="Lexend Exa"/>
              </a:defRPr>
            </a:lvl7pPr>
            <a:lvl8pPr marL="3657600" lvl="7" indent="-311150">
              <a:spcBef>
                <a:spcPts val="0"/>
              </a:spcBef>
              <a:spcAft>
                <a:spcPts val="0"/>
              </a:spcAft>
              <a:buSzPts val="1300"/>
              <a:buFont typeface="Lexend Exa"/>
              <a:buChar char="○"/>
              <a:defRPr>
                <a:latin typeface="Lexend Exa"/>
                <a:ea typeface="Lexend Exa"/>
                <a:cs typeface="Lexend Exa"/>
                <a:sym typeface="Lexend Exa"/>
              </a:defRPr>
            </a:lvl8pPr>
            <a:lvl9pPr marL="4114800" lvl="8" indent="-311150">
              <a:spcBef>
                <a:spcPts val="0"/>
              </a:spcBef>
              <a:spcAft>
                <a:spcPts val="0"/>
              </a:spcAft>
              <a:buSzPts val="1300"/>
              <a:buFont typeface="Lexend Exa"/>
              <a:buChar char="■"/>
              <a:defRPr>
                <a:latin typeface="Lexend Exa"/>
                <a:ea typeface="Lexend Exa"/>
                <a:cs typeface="Lexend Exa"/>
                <a:sym typeface="Lexend Exa"/>
              </a:defRPr>
            </a:lvl9pPr>
          </a:lstStyle>
          <a:p>
            <a:endParaRPr/>
          </a:p>
        </p:txBody>
      </p:sp>
      <p:sp>
        <p:nvSpPr>
          <p:cNvPr id="55" name="Google Shape;55;p4"/>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solidFill>
          <a:schemeClr val="dk2"/>
        </a:solidFill>
        <a:effectLst/>
      </p:bgPr>
    </p:bg>
    <p:spTree>
      <p:nvGrpSpPr>
        <p:cNvPr id="1" name="Shape 56"/>
        <p:cNvGrpSpPr/>
        <p:nvPr/>
      </p:nvGrpSpPr>
      <p:grpSpPr>
        <a:xfrm>
          <a:off x="0" y="0"/>
          <a:ext cx="0" cy="0"/>
          <a:chOff x="0" y="0"/>
          <a:chExt cx="0" cy="0"/>
        </a:xfrm>
      </p:grpSpPr>
      <p:sp>
        <p:nvSpPr>
          <p:cNvPr id="57" name="Google Shape;57;p5"/>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5"/>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5"/>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5"/>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61" name="Google Shape;61;p5"/>
          <p:cNvSpPr txBox="1">
            <a:spLocks noGrp="1"/>
          </p:cNvSpPr>
          <p:nvPr>
            <p:ph type="body" idx="1"/>
          </p:nvPr>
        </p:nvSpPr>
        <p:spPr>
          <a:xfrm>
            <a:off x="819150" y="1990725"/>
            <a:ext cx="3686100" cy="2448000"/>
          </a:xfrm>
          <a:prstGeom prst="rect">
            <a:avLst/>
          </a:prstGeom>
        </p:spPr>
        <p:txBody>
          <a:bodyPr spcFirstLastPara="1" wrap="square" lIns="91425" tIns="91425" rIns="91425" bIns="91425" anchor="t" anchorCtr="0">
            <a:normAutofit/>
          </a:bodyPr>
          <a:lstStyle>
            <a:lvl1pPr marL="457200" lvl="0" indent="-323850">
              <a:spcBef>
                <a:spcPts val="0"/>
              </a:spcBef>
              <a:spcAft>
                <a:spcPts val="0"/>
              </a:spcAft>
              <a:buSzPts val="1500"/>
              <a:buChar char="●"/>
              <a:defRPr/>
            </a:lvl1pPr>
            <a:lvl2pPr marL="914400" lvl="1" indent="-311150">
              <a:spcBef>
                <a:spcPts val="0"/>
              </a:spcBef>
              <a:spcAft>
                <a:spcPts val="0"/>
              </a:spcAft>
              <a:buSzPts val="1300"/>
              <a:buChar char="○"/>
              <a:defRPr/>
            </a:lvl2pPr>
            <a:lvl3pPr marL="1371600" lvl="2" indent="-311150">
              <a:spcBef>
                <a:spcPts val="0"/>
              </a:spcBef>
              <a:spcAft>
                <a:spcPts val="0"/>
              </a:spcAft>
              <a:buSzPts val="1300"/>
              <a:buChar char="■"/>
              <a:defRPr/>
            </a:lvl3pPr>
            <a:lvl4pPr marL="1828800" lvl="3" indent="-311150">
              <a:spcBef>
                <a:spcPts val="0"/>
              </a:spcBef>
              <a:spcAft>
                <a:spcPts val="0"/>
              </a:spcAft>
              <a:buSzPts val="1300"/>
              <a:buChar char="●"/>
              <a:defRPr/>
            </a:lvl4pPr>
            <a:lvl5pPr marL="2286000" lvl="4" indent="-311150">
              <a:spcBef>
                <a:spcPts val="0"/>
              </a:spcBef>
              <a:spcAft>
                <a:spcPts val="0"/>
              </a:spcAft>
              <a:buSzPts val="1300"/>
              <a:buChar char="○"/>
              <a:defRPr/>
            </a:lvl5pPr>
            <a:lvl6pPr marL="2743200" lvl="5" indent="-311150">
              <a:spcBef>
                <a:spcPts val="0"/>
              </a:spcBef>
              <a:spcAft>
                <a:spcPts val="0"/>
              </a:spcAft>
              <a:buSzPts val="1300"/>
              <a:buChar char="■"/>
              <a:defRPr/>
            </a:lvl6pPr>
            <a:lvl7pPr marL="3200400" lvl="6" indent="-311150">
              <a:spcBef>
                <a:spcPts val="0"/>
              </a:spcBef>
              <a:spcAft>
                <a:spcPts val="0"/>
              </a:spcAft>
              <a:buSzPts val="1300"/>
              <a:buChar char="●"/>
              <a:defRPr/>
            </a:lvl7pPr>
            <a:lvl8pPr marL="3657600" lvl="7" indent="-311150">
              <a:spcBef>
                <a:spcPts val="0"/>
              </a:spcBef>
              <a:spcAft>
                <a:spcPts val="0"/>
              </a:spcAft>
              <a:buSzPts val="1300"/>
              <a:buChar char="○"/>
              <a:defRPr/>
            </a:lvl8pPr>
            <a:lvl9pPr marL="4114800" lvl="8" indent="-311150">
              <a:spcBef>
                <a:spcPts val="0"/>
              </a:spcBef>
              <a:spcAft>
                <a:spcPts val="0"/>
              </a:spcAft>
              <a:buSzPts val="1300"/>
              <a:buChar char="■"/>
              <a:defRPr/>
            </a:lvl9pPr>
          </a:lstStyle>
          <a:p>
            <a:endParaRPr/>
          </a:p>
        </p:txBody>
      </p:sp>
      <p:sp>
        <p:nvSpPr>
          <p:cNvPr id="62" name="Google Shape;62;p5"/>
          <p:cNvSpPr txBox="1">
            <a:spLocks noGrp="1"/>
          </p:cNvSpPr>
          <p:nvPr>
            <p:ph type="body" idx="2"/>
          </p:nvPr>
        </p:nvSpPr>
        <p:spPr>
          <a:xfrm>
            <a:off x="4638675" y="1990725"/>
            <a:ext cx="3686100" cy="2448000"/>
          </a:xfrm>
          <a:prstGeom prst="rect">
            <a:avLst/>
          </a:prstGeom>
        </p:spPr>
        <p:txBody>
          <a:bodyPr spcFirstLastPara="1" wrap="square" lIns="91425" tIns="91425" rIns="91425" bIns="91425" anchor="t" anchorCtr="0">
            <a:normAutofit/>
          </a:bodyPr>
          <a:lstStyle>
            <a:lvl1pPr marL="457200" lvl="0" indent="-323850">
              <a:spcBef>
                <a:spcPts val="0"/>
              </a:spcBef>
              <a:spcAft>
                <a:spcPts val="0"/>
              </a:spcAft>
              <a:buSzPts val="1500"/>
              <a:buChar char="●"/>
              <a:defRPr/>
            </a:lvl1pPr>
            <a:lvl2pPr marL="914400" lvl="1" indent="-311150">
              <a:spcBef>
                <a:spcPts val="0"/>
              </a:spcBef>
              <a:spcAft>
                <a:spcPts val="0"/>
              </a:spcAft>
              <a:buSzPts val="1300"/>
              <a:buChar char="○"/>
              <a:defRPr/>
            </a:lvl2pPr>
            <a:lvl3pPr marL="1371600" lvl="2" indent="-311150">
              <a:spcBef>
                <a:spcPts val="0"/>
              </a:spcBef>
              <a:spcAft>
                <a:spcPts val="0"/>
              </a:spcAft>
              <a:buSzPts val="1300"/>
              <a:buChar char="■"/>
              <a:defRPr/>
            </a:lvl3pPr>
            <a:lvl4pPr marL="1828800" lvl="3" indent="-311150">
              <a:spcBef>
                <a:spcPts val="0"/>
              </a:spcBef>
              <a:spcAft>
                <a:spcPts val="0"/>
              </a:spcAft>
              <a:buSzPts val="1300"/>
              <a:buChar char="●"/>
              <a:defRPr/>
            </a:lvl4pPr>
            <a:lvl5pPr marL="2286000" lvl="4" indent="-311150">
              <a:spcBef>
                <a:spcPts val="0"/>
              </a:spcBef>
              <a:spcAft>
                <a:spcPts val="0"/>
              </a:spcAft>
              <a:buSzPts val="1300"/>
              <a:buChar char="○"/>
              <a:defRPr/>
            </a:lvl5pPr>
            <a:lvl6pPr marL="2743200" lvl="5" indent="-311150">
              <a:spcBef>
                <a:spcPts val="0"/>
              </a:spcBef>
              <a:spcAft>
                <a:spcPts val="0"/>
              </a:spcAft>
              <a:buSzPts val="1300"/>
              <a:buChar char="■"/>
              <a:defRPr/>
            </a:lvl6pPr>
            <a:lvl7pPr marL="3200400" lvl="6" indent="-311150">
              <a:spcBef>
                <a:spcPts val="0"/>
              </a:spcBef>
              <a:spcAft>
                <a:spcPts val="0"/>
              </a:spcAft>
              <a:buSzPts val="1300"/>
              <a:buChar char="●"/>
              <a:defRPr/>
            </a:lvl7pPr>
            <a:lvl8pPr marL="3657600" lvl="7" indent="-311150">
              <a:spcBef>
                <a:spcPts val="0"/>
              </a:spcBef>
              <a:spcAft>
                <a:spcPts val="0"/>
              </a:spcAft>
              <a:buSzPts val="1300"/>
              <a:buChar char="○"/>
              <a:defRPr/>
            </a:lvl8pPr>
            <a:lvl9pPr marL="4114800" lvl="8" indent="-311150">
              <a:spcBef>
                <a:spcPts val="0"/>
              </a:spcBef>
              <a:spcAft>
                <a:spcPts val="0"/>
              </a:spcAft>
              <a:buSzPts val="1300"/>
              <a:buChar char="■"/>
              <a:defRPr/>
            </a:lvl9pPr>
          </a:lstStyle>
          <a:p>
            <a:endParaRPr/>
          </a:p>
        </p:txBody>
      </p:sp>
      <p:sp>
        <p:nvSpPr>
          <p:cNvPr id="63" name="Google Shape;63;p5"/>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dk2"/>
        </a:solidFill>
        <a:effectLst/>
      </p:bgPr>
    </p:bg>
    <p:spTree>
      <p:nvGrpSpPr>
        <p:cNvPr id="1" name="Shape 64"/>
        <p:cNvGrpSpPr/>
        <p:nvPr/>
      </p:nvGrpSpPr>
      <p:grpSpPr>
        <a:xfrm>
          <a:off x="0" y="0"/>
          <a:ext cx="0" cy="0"/>
          <a:chOff x="0" y="0"/>
          <a:chExt cx="0" cy="0"/>
        </a:xfrm>
      </p:grpSpPr>
      <p:sp>
        <p:nvSpPr>
          <p:cNvPr id="65" name="Google Shape;65;p6"/>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6"/>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6"/>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6"/>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69" name="Google Shape;69;p6"/>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solidFill>
          <a:schemeClr val="accent3"/>
        </a:solidFill>
        <a:effectLst/>
      </p:bgPr>
    </p:bg>
    <p:spTree>
      <p:nvGrpSpPr>
        <p:cNvPr id="1" name="Shape 70"/>
        <p:cNvGrpSpPr/>
        <p:nvPr/>
      </p:nvGrpSpPr>
      <p:grpSpPr>
        <a:xfrm>
          <a:off x="0" y="0"/>
          <a:ext cx="0" cy="0"/>
          <a:chOff x="0" y="0"/>
          <a:chExt cx="0" cy="0"/>
        </a:xfrm>
      </p:grpSpPr>
      <p:sp>
        <p:nvSpPr>
          <p:cNvPr id="71" name="Google Shape;71;p7"/>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7"/>
          <p:cNvSpPr/>
          <p:nvPr/>
        </p:nvSpPr>
        <p:spPr>
          <a:xfrm>
            <a:off x="31" y="2824500"/>
            <a:ext cx="7370400" cy="23190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7"/>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7"/>
          <p:cNvSpPr txBox="1">
            <a:spLocks noGrp="1"/>
          </p:cNvSpPr>
          <p:nvPr>
            <p:ph type="title"/>
          </p:nvPr>
        </p:nvSpPr>
        <p:spPr>
          <a:xfrm>
            <a:off x="819150" y="845600"/>
            <a:ext cx="3709200" cy="13830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75" name="Google Shape;75;p7"/>
          <p:cNvSpPr txBox="1">
            <a:spLocks noGrp="1"/>
          </p:cNvSpPr>
          <p:nvPr>
            <p:ph type="body" idx="1"/>
          </p:nvPr>
        </p:nvSpPr>
        <p:spPr>
          <a:xfrm>
            <a:off x="830700" y="2319050"/>
            <a:ext cx="3709200" cy="2119800"/>
          </a:xfrm>
          <a:prstGeom prst="rect">
            <a:avLst/>
          </a:prstGeom>
        </p:spPr>
        <p:txBody>
          <a:bodyPr spcFirstLastPara="1" wrap="square" lIns="91425" tIns="91425" rIns="91425" bIns="91425" anchor="t" anchorCtr="0">
            <a:normAutofit/>
          </a:bodyPr>
          <a:lstStyle>
            <a:lvl1pPr marL="457200" lvl="0" indent="-323850">
              <a:spcBef>
                <a:spcPts val="0"/>
              </a:spcBef>
              <a:spcAft>
                <a:spcPts val="0"/>
              </a:spcAft>
              <a:buSzPts val="1500"/>
              <a:buChar char="●"/>
              <a:defRPr/>
            </a:lvl1pPr>
            <a:lvl2pPr marL="914400" lvl="1" indent="-311150">
              <a:spcBef>
                <a:spcPts val="0"/>
              </a:spcBef>
              <a:spcAft>
                <a:spcPts val="0"/>
              </a:spcAft>
              <a:buSzPts val="1300"/>
              <a:buChar char="○"/>
              <a:defRPr/>
            </a:lvl2pPr>
            <a:lvl3pPr marL="1371600" lvl="2" indent="-311150">
              <a:spcBef>
                <a:spcPts val="0"/>
              </a:spcBef>
              <a:spcAft>
                <a:spcPts val="0"/>
              </a:spcAft>
              <a:buSzPts val="1300"/>
              <a:buChar char="■"/>
              <a:defRPr/>
            </a:lvl3pPr>
            <a:lvl4pPr marL="1828800" lvl="3" indent="-311150">
              <a:spcBef>
                <a:spcPts val="0"/>
              </a:spcBef>
              <a:spcAft>
                <a:spcPts val="0"/>
              </a:spcAft>
              <a:buSzPts val="1300"/>
              <a:buChar char="●"/>
              <a:defRPr/>
            </a:lvl4pPr>
            <a:lvl5pPr marL="2286000" lvl="4" indent="-311150">
              <a:spcBef>
                <a:spcPts val="0"/>
              </a:spcBef>
              <a:spcAft>
                <a:spcPts val="0"/>
              </a:spcAft>
              <a:buSzPts val="1300"/>
              <a:buChar char="○"/>
              <a:defRPr/>
            </a:lvl5pPr>
            <a:lvl6pPr marL="2743200" lvl="5" indent="-311150">
              <a:spcBef>
                <a:spcPts val="0"/>
              </a:spcBef>
              <a:spcAft>
                <a:spcPts val="0"/>
              </a:spcAft>
              <a:buSzPts val="1300"/>
              <a:buChar char="■"/>
              <a:defRPr/>
            </a:lvl6pPr>
            <a:lvl7pPr marL="3200400" lvl="6" indent="-311150">
              <a:spcBef>
                <a:spcPts val="0"/>
              </a:spcBef>
              <a:spcAft>
                <a:spcPts val="0"/>
              </a:spcAft>
              <a:buSzPts val="1300"/>
              <a:buChar char="●"/>
              <a:defRPr/>
            </a:lvl7pPr>
            <a:lvl8pPr marL="3657600" lvl="7" indent="-311150">
              <a:spcBef>
                <a:spcPts val="0"/>
              </a:spcBef>
              <a:spcAft>
                <a:spcPts val="0"/>
              </a:spcAft>
              <a:buSzPts val="1300"/>
              <a:buChar char="○"/>
              <a:defRPr/>
            </a:lvl8pPr>
            <a:lvl9pPr marL="4114800" lvl="8" indent="-311150">
              <a:spcBef>
                <a:spcPts val="0"/>
              </a:spcBef>
              <a:spcAft>
                <a:spcPts val="0"/>
              </a:spcAft>
              <a:buSzPts val="1300"/>
              <a:buChar char="■"/>
              <a:defRPr/>
            </a:lvl9pPr>
          </a:lstStyle>
          <a:p>
            <a:endParaRPr/>
          </a:p>
        </p:txBody>
      </p:sp>
      <p:sp>
        <p:nvSpPr>
          <p:cNvPr id="76" name="Google Shape;76;p7"/>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1"/>
        </a:solidFill>
        <a:effectLst/>
      </p:bgPr>
    </p:bg>
    <p:spTree>
      <p:nvGrpSpPr>
        <p:cNvPr id="1" name="Shape 77"/>
        <p:cNvGrpSpPr/>
        <p:nvPr/>
      </p:nvGrpSpPr>
      <p:grpSpPr>
        <a:xfrm>
          <a:off x="0" y="0"/>
          <a:ext cx="0" cy="0"/>
          <a:chOff x="0" y="0"/>
          <a:chExt cx="0" cy="0"/>
        </a:xfrm>
      </p:grpSpPr>
      <p:sp>
        <p:nvSpPr>
          <p:cNvPr id="78" name="Google Shape;78;p8"/>
          <p:cNvSpPr/>
          <p:nvPr/>
        </p:nvSpPr>
        <p:spPr>
          <a:xfrm>
            <a:off x="0" y="2823144"/>
            <a:ext cx="7369200" cy="23169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8"/>
          <p:cNvSpPr/>
          <p:nvPr/>
        </p:nvSpPr>
        <p:spPr>
          <a:xfrm flipH="1">
            <a:off x="3583210" y="1554113"/>
            <a:ext cx="5560500" cy="35895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 name="Google Shape;80;p8"/>
          <p:cNvGrpSpPr/>
          <p:nvPr/>
        </p:nvGrpSpPr>
        <p:grpSpPr>
          <a:xfrm>
            <a:off x="255991" y="-118"/>
            <a:ext cx="2251347" cy="1043408"/>
            <a:chOff x="3961956" y="4383950"/>
            <a:chExt cx="1160548" cy="548700"/>
          </a:xfrm>
        </p:grpSpPr>
        <p:sp>
          <p:nvSpPr>
            <p:cNvPr id="81" name="Google Shape;81;p8"/>
            <p:cNvSpPr/>
            <p:nvPr/>
          </p:nvSpPr>
          <p:spPr>
            <a:xfrm>
              <a:off x="4224904"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8"/>
            <p:cNvSpPr/>
            <p:nvPr/>
          </p:nvSpPr>
          <p:spPr>
            <a:xfrm>
              <a:off x="4093430"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8"/>
            <p:cNvSpPr/>
            <p:nvPr/>
          </p:nvSpPr>
          <p:spPr>
            <a:xfrm>
              <a:off x="3961956"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4" name="Google Shape;84;p8"/>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5" name="Google Shape;85;p8"/>
          <p:cNvGrpSpPr/>
          <p:nvPr/>
        </p:nvGrpSpPr>
        <p:grpSpPr>
          <a:xfrm>
            <a:off x="34934" y="4522125"/>
            <a:ext cx="1593306" cy="617072"/>
            <a:chOff x="6917201" y="0"/>
            <a:chExt cx="2227777" cy="863400"/>
          </a:xfrm>
        </p:grpSpPr>
        <p:sp>
          <p:nvSpPr>
            <p:cNvPr id="86" name="Google Shape;86;p8"/>
            <p:cNvSpPr/>
            <p:nvPr/>
          </p:nvSpPr>
          <p:spPr>
            <a:xfrm>
              <a:off x="7641677"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8"/>
            <p:cNvSpPr/>
            <p:nvPr/>
          </p:nvSpPr>
          <p:spPr>
            <a:xfrm>
              <a:off x="7279439"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8"/>
            <p:cNvSpPr/>
            <p:nvPr/>
          </p:nvSpPr>
          <p:spPr>
            <a:xfrm>
              <a:off x="6917201"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 name="Google Shape;89;p8"/>
          <p:cNvGrpSpPr/>
          <p:nvPr/>
        </p:nvGrpSpPr>
        <p:grpSpPr>
          <a:xfrm>
            <a:off x="5886353" y="1243"/>
            <a:ext cx="3257455" cy="1261514"/>
            <a:chOff x="6917201" y="0"/>
            <a:chExt cx="2227777" cy="863400"/>
          </a:xfrm>
        </p:grpSpPr>
        <p:sp>
          <p:nvSpPr>
            <p:cNvPr id="90" name="Google Shape;90;p8"/>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8"/>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8"/>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3" name="Google Shape;93;p8"/>
          <p:cNvSpPr txBox="1">
            <a:spLocks noGrp="1"/>
          </p:cNvSpPr>
          <p:nvPr>
            <p:ph type="title"/>
          </p:nvPr>
        </p:nvSpPr>
        <p:spPr>
          <a:xfrm>
            <a:off x="1393929" y="1301146"/>
            <a:ext cx="6366900" cy="25392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200"/>
              <a:buNone/>
              <a:defRPr sz="3200"/>
            </a:lvl1pPr>
            <a:lvl2pPr lvl="1" algn="ctr">
              <a:spcBef>
                <a:spcPts val="0"/>
              </a:spcBef>
              <a:spcAft>
                <a:spcPts val="0"/>
              </a:spcAft>
              <a:buSzPts val="3200"/>
              <a:buNone/>
              <a:defRPr sz="3200"/>
            </a:lvl2pPr>
            <a:lvl3pPr lvl="2" algn="ctr">
              <a:spcBef>
                <a:spcPts val="0"/>
              </a:spcBef>
              <a:spcAft>
                <a:spcPts val="0"/>
              </a:spcAft>
              <a:buSzPts val="3200"/>
              <a:buNone/>
              <a:defRPr sz="3200"/>
            </a:lvl3pPr>
            <a:lvl4pPr lvl="3" algn="ctr">
              <a:spcBef>
                <a:spcPts val="0"/>
              </a:spcBef>
              <a:spcAft>
                <a:spcPts val="0"/>
              </a:spcAft>
              <a:buSzPts val="3200"/>
              <a:buNone/>
              <a:defRPr sz="3200"/>
            </a:lvl4pPr>
            <a:lvl5pPr lvl="4" algn="ctr">
              <a:spcBef>
                <a:spcPts val="0"/>
              </a:spcBef>
              <a:spcAft>
                <a:spcPts val="0"/>
              </a:spcAft>
              <a:buSzPts val="3200"/>
              <a:buNone/>
              <a:defRPr sz="3200"/>
            </a:lvl5pPr>
            <a:lvl6pPr lvl="5" algn="ctr">
              <a:spcBef>
                <a:spcPts val="0"/>
              </a:spcBef>
              <a:spcAft>
                <a:spcPts val="0"/>
              </a:spcAft>
              <a:buSzPts val="3200"/>
              <a:buNone/>
              <a:defRPr sz="3200"/>
            </a:lvl6pPr>
            <a:lvl7pPr lvl="6" algn="ctr">
              <a:spcBef>
                <a:spcPts val="0"/>
              </a:spcBef>
              <a:spcAft>
                <a:spcPts val="0"/>
              </a:spcAft>
              <a:buSzPts val="3200"/>
              <a:buNone/>
              <a:defRPr sz="3200"/>
            </a:lvl7pPr>
            <a:lvl8pPr lvl="7" algn="ctr">
              <a:spcBef>
                <a:spcPts val="0"/>
              </a:spcBef>
              <a:spcAft>
                <a:spcPts val="0"/>
              </a:spcAft>
              <a:buSzPts val="3200"/>
              <a:buNone/>
              <a:defRPr sz="3200"/>
            </a:lvl8pPr>
            <a:lvl9pPr lvl="8" algn="ctr">
              <a:spcBef>
                <a:spcPts val="0"/>
              </a:spcBef>
              <a:spcAft>
                <a:spcPts val="0"/>
              </a:spcAft>
              <a:buSzPts val="3200"/>
              <a:buNone/>
              <a:defRPr sz="3200"/>
            </a:lvl9pPr>
          </a:lstStyle>
          <a:p>
            <a:endParaRPr/>
          </a:p>
        </p:txBody>
      </p:sp>
      <p:sp>
        <p:nvSpPr>
          <p:cNvPr id="94" name="Google Shape;94;p8"/>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dk2"/>
        </a:solidFill>
        <a:effectLst/>
      </p:bgPr>
    </p:bg>
    <p:spTree>
      <p:nvGrpSpPr>
        <p:cNvPr id="1" name="Shape 95"/>
        <p:cNvGrpSpPr/>
        <p:nvPr/>
      </p:nvGrpSpPr>
      <p:grpSpPr>
        <a:xfrm>
          <a:off x="0" y="0"/>
          <a:ext cx="0" cy="0"/>
          <a:chOff x="0" y="0"/>
          <a:chExt cx="0" cy="0"/>
        </a:xfrm>
      </p:grpSpPr>
      <p:sp>
        <p:nvSpPr>
          <p:cNvPr id="96" name="Google Shape;96;p9"/>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9"/>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9"/>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9"/>
          <p:cNvSpPr txBox="1">
            <a:spLocks noGrp="1"/>
          </p:cNvSpPr>
          <p:nvPr>
            <p:ph type="title"/>
          </p:nvPr>
        </p:nvSpPr>
        <p:spPr>
          <a:xfrm>
            <a:off x="819150" y="845600"/>
            <a:ext cx="6424200" cy="7050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100" name="Google Shape;100;p9"/>
          <p:cNvSpPr txBox="1">
            <a:spLocks noGrp="1"/>
          </p:cNvSpPr>
          <p:nvPr>
            <p:ph type="subTitle" idx="1"/>
          </p:nvPr>
        </p:nvSpPr>
        <p:spPr>
          <a:xfrm>
            <a:off x="819150" y="1550700"/>
            <a:ext cx="5859900" cy="3936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101" name="Google Shape;101;p9"/>
          <p:cNvSpPr txBox="1">
            <a:spLocks noGrp="1"/>
          </p:cNvSpPr>
          <p:nvPr>
            <p:ph type="body" idx="2"/>
          </p:nvPr>
        </p:nvSpPr>
        <p:spPr>
          <a:xfrm>
            <a:off x="819150" y="2467050"/>
            <a:ext cx="5859900" cy="2095500"/>
          </a:xfrm>
          <a:prstGeom prst="rect">
            <a:avLst/>
          </a:prstGeom>
        </p:spPr>
        <p:txBody>
          <a:bodyPr spcFirstLastPara="1" wrap="square" lIns="91425" tIns="91425" rIns="91425" bIns="91425" anchor="t" anchorCtr="0">
            <a:normAutofit/>
          </a:bodyPr>
          <a:lstStyle>
            <a:lvl1pPr marL="457200" lvl="0" indent="-323850">
              <a:spcBef>
                <a:spcPts val="0"/>
              </a:spcBef>
              <a:spcAft>
                <a:spcPts val="0"/>
              </a:spcAft>
              <a:buSzPts val="1500"/>
              <a:buChar char="●"/>
              <a:defRPr/>
            </a:lvl1pPr>
            <a:lvl2pPr marL="914400" lvl="1" indent="-311150">
              <a:spcBef>
                <a:spcPts val="0"/>
              </a:spcBef>
              <a:spcAft>
                <a:spcPts val="0"/>
              </a:spcAft>
              <a:buSzPts val="1300"/>
              <a:buChar char="○"/>
              <a:defRPr/>
            </a:lvl2pPr>
            <a:lvl3pPr marL="1371600" lvl="2" indent="-311150">
              <a:spcBef>
                <a:spcPts val="0"/>
              </a:spcBef>
              <a:spcAft>
                <a:spcPts val="0"/>
              </a:spcAft>
              <a:buSzPts val="1300"/>
              <a:buChar char="■"/>
              <a:defRPr/>
            </a:lvl3pPr>
            <a:lvl4pPr marL="1828800" lvl="3" indent="-311150">
              <a:spcBef>
                <a:spcPts val="0"/>
              </a:spcBef>
              <a:spcAft>
                <a:spcPts val="0"/>
              </a:spcAft>
              <a:buSzPts val="1300"/>
              <a:buChar char="●"/>
              <a:defRPr/>
            </a:lvl4pPr>
            <a:lvl5pPr marL="2286000" lvl="4" indent="-311150">
              <a:spcBef>
                <a:spcPts val="0"/>
              </a:spcBef>
              <a:spcAft>
                <a:spcPts val="0"/>
              </a:spcAft>
              <a:buSzPts val="1300"/>
              <a:buChar char="○"/>
              <a:defRPr/>
            </a:lvl5pPr>
            <a:lvl6pPr marL="2743200" lvl="5" indent="-311150">
              <a:spcBef>
                <a:spcPts val="0"/>
              </a:spcBef>
              <a:spcAft>
                <a:spcPts val="0"/>
              </a:spcAft>
              <a:buSzPts val="1300"/>
              <a:buChar char="■"/>
              <a:defRPr/>
            </a:lvl6pPr>
            <a:lvl7pPr marL="3200400" lvl="6" indent="-311150">
              <a:spcBef>
                <a:spcPts val="0"/>
              </a:spcBef>
              <a:spcAft>
                <a:spcPts val="0"/>
              </a:spcAft>
              <a:buSzPts val="1300"/>
              <a:buChar char="●"/>
              <a:defRPr/>
            </a:lvl7pPr>
            <a:lvl8pPr marL="3657600" lvl="7" indent="-311150">
              <a:spcBef>
                <a:spcPts val="0"/>
              </a:spcBef>
              <a:spcAft>
                <a:spcPts val="0"/>
              </a:spcAft>
              <a:buSzPts val="1300"/>
              <a:buChar char="○"/>
              <a:defRPr/>
            </a:lvl8pPr>
            <a:lvl9pPr marL="4114800" lvl="8" indent="-311150">
              <a:spcBef>
                <a:spcPts val="0"/>
              </a:spcBef>
              <a:spcAft>
                <a:spcPts val="0"/>
              </a:spcAft>
              <a:buSzPts val="1300"/>
              <a:buChar char="■"/>
              <a:defRPr/>
            </a:lvl9pPr>
          </a:lstStyle>
          <a:p>
            <a:endParaRPr/>
          </a:p>
        </p:txBody>
      </p:sp>
      <p:sp>
        <p:nvSpPr>
          <p:cNvPr id="102" name="Google Shape;102;p9"/>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bg>
      <p:bgPr>
        <a:solidFill>
          <a:schemeClr val="accent1"/>
        </a:solidFill>
        <a:effectLst/>
      </p:bgPr>
    </p:bg>
    <p:spTree>
      <p:nvGrpSpPr>
        <p:cNvPr id="1" name="Shape 103"/>
        <p:cNvGrpSpPr/>
        <p:nvPr/>
      </p:nvGrpSpPr>
      <p:grpSpPr>
        <a:xfrm>
          <a:off x="0" y="0"/>
          <a:ext cx="0" cy="0"/>
          <a:chOff x="0" y="0"/>
          <a:chExt cx="0" cy="0"/>
        </a:xfrm>
      </p:grpSpPr>
      <p:sp>
        <p:nvSpPr>
          <p:cNvPr id="104" name="Google Shape;104;p10"/>
          <p:cNvSpPr/>
          <p:nvPr/>
        </p:nvSpPr>
        <p:spPr>
          <a:xfrm>
            <a:off x="31" y="2824500"/>
            <a:ext cx="7370400" cy="23190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0"/>
          <p:cNvSpPr/>
          <p:nvPr/>
        </p:nvSpPr>
        <p:spPr>
          <a:xfrm flipH="1">
            <a:off x="3582600" y="1550700"/>
            <a:ext cx="5561400" cy="35928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0"/>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0"/>
          <p:cNvSpPr txBox="1">
            <a:spLocks noGrp="1"/>
          </p:cNvSpPr>
          <p:nvPr>
            <p:ph type="body" idx="1"/>
          </p:nvPr>
        </p:nvSpPr>
        <p:spPr>
          <a:xfrm>
            <a:off x="328025" y="4163500"/>
            <a:ext cx="7415100" cy="605100"/>
          </a:xfrm>
          <a:prstGeom prst="rect">
            <a:avLst/>
          </a:prstGeom>
        </p:spPr>
        <p:txBody>
          <a:bodyPr spcFirstLastPara="1" wrap="square" lIns="91425" tIns="91425" rIns="91425" bIns="91425" anchor="b" anchorCtr="0">
            <a:normAutofit/>
          </a:bodyPr>
          <a:lstStyle>
            <a:lvl1pPr marL="457200" lvl="0" indent="-228600">
              <a:lnSpc>
                <a:spcPct val="100000"/>
              </a:lnSpc>
              <a:spcBef>
                <a:spcPts val="0"/>
              </a:spcBef>
              <a:spcAft>
                <a:spcPts val="0"/>
              </a:spcAft>
              <a:buSzPts val="1500"/>
              <a:buNone/>
              <a:defRPr/>
            </a:lvl1pPr>
          </a:lstStyle>
          <a:p>
            <a:endParaRPr/>
          </a:p>
        </p:txBody>
      </p:sp>
      <p:sp>
        <p:nvSpPr>
          <p:cNvPr id="108" name="Google Shape;108;p10"/>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hift">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SzPts val="3000"/>
              <a:buFont typeface="Lexend Exa"/>
              <a:buNone/>
              <a:defRPr sz="3000">
                <a:latin typeface="Lexend Exa"/>
                <a:ea typeface="Lexend Exa"/>
                <a:cs typeface="Lexend Exa"/>
                <a:sym typeface="Lexend Exa"/>
              </a:defRPr>
            </a:lvl1pPr>
            <a:lvl2pPr lvl="1">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2pPr>
            <a:lvl3pPr lvl="2">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3pPr>
            <a:lvl4pPr lvl="3">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4pPr>
            <a:lvl5pPr lvl="4">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5pPr>
            <a:lvl6pPr lvl="5">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6pPr>
            <a:lvl7pPr lvl="6">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7pPr>
            <a:lvl8pPr lvl="7">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8pPr>
            <a:lvl9pPr lvl="8">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9pPr>
          </a:lstStyle>
          <a:p>
            <a:endParaRPr/>
          </a:p>
        </p:txBody>
      </p:sp>
      <p:sp>
        <p:nvSpPr>
          <p:cNvPr id="7" name="Google Shape;7;p1"/>
          <p:cNvSpPr txBox="1">
            <a:spLocks noGrp="1"/>
          </p:cNvSpPr>
          <p:nvPr>
            <p:ph type="body" idx="1"/>
          </p:nvPr>
        </p:nvSpPr>
        <p:spPr>
          <a:xfrm>
            <a:off x="311700" y="1152475"/>
            <a:ext cx="8520600" cy="3391200"/>
          </a:xfrm>
          <a:prstGeom prst="rect">
            <a:avLst/>
          </a:prstGeom>
          <a:noFill/>
          <a:ln>
            <a:noFill/>
          </a:ln>
        </p:spPr>
        <p:txBody>
          <a:bodyPr spcFirstLastPara="1" wrap="square" lIns="91425" tIns="91425" rIns="91425" bIns="91425" anchor="t" anchorCtr="0">
            <a:normAutofit/>
          </a:bodyPr>
          <a:lstStyle>
            <a:lvl1pPr marL="457200" lvl="0" indent="-323850">
              <a:lnSpc>
                <a:spcPct val="115000"/>
              </a:lnSpc>
              <a:spcBef>
                <a:spcPts val="0"/>
              </a:spcBef>
              <a:spcAft>
                <a:spcPts val="0"/>
              </a:spcAft>
              <a:buClr>
                <a:schemeClr val="dk2"/>
              </a:buClr>
              <a:buSzPts val="1500"/>
              <a:buFont typeface="Lexend Exa"/>
              <a:buChar char="●"/>
              <a:defRPr sz="1500">
                <a:solidFill>
                  <a:schemeClr val="dk2"/>
                </a:solidFill>
                <a:latin typeface="Lexend Exa"/>
                <a:ea typeface="Lexend Exa"/>
                <a:cs typeface="Lexend Exa"/>
                <a:sym typeface="Lexend Exa"/>
              </a:defRPr>
            </a:lvl1pPr>
            <a:lvl2pPr marL="914400" lvl="1" indent="-311150">
              <a:lnSpc>
                <a:spcPct val="115000"/>
              </a:lnSpc>
              <a:spcBef>
                <a:spcPts val="0"/>
              </a:spcBef>
              <a:spcAft>
                <a:spcPts val="0"/>
              </a:spcAft>
              <a:buClr>
                <a:schemeClr val="dk2"/>
              </a:buClr>
              <a:buSzPts val="1300"/>
              <a:buFont typeface="Lexend Exa"/>
              <a:buChar char="○"/>
              <a:defRPr sz="1300">
                <a:solidFill>
                  <a:schemeClr val="dk2"/>
                </a:solidFill>
                <a:latin typeface="Lexend Exa"/>
                <a:ea typeface="Lexend Exa"/>
                <a:cs typeface="Lexend Exa"/>
                <a:sym typeface="Lexend Exa"/>
              </a:defRPr>
            </a:lvl2pPr>
            <a:lvl3pPr marL="1371600" lvl="2" indent="-311150">
              <a:lnSpc>
                <a:spcPct val="115000"/>
              </a:lnSpc>
              <a:spcBef>
                <a:spcPts val="0"/>
              </a:spcBef>
              <a:spcAft>
                <a:spcPts val="0"/>
              </a:spcAft>
              <a:buClr>
                <a:schemeClr val="dk2"/>
              </a:buClr>
              <a:buSzPts val="1300"/>
              <a:buFont typeface="Lexend Exa"/>
              <a:buChar char="■"/>
              <a:defRPr sz="1300">
                <a:solidFill>
                  <a:schemeClr val="dk2"/>
                </a:solidFill>
                <a:latin typeface="Lexend Exa"/>
                <a:ea typeface="Lexend Exa"/>
                <a:cs typeface="Lexend Exa"/>
                <a:sym typeface="Lexend Exa"/>
              </a:defRPr>
            </a:lvl3pPr>
            <a:lvl4pPr marL="1828800" lvl="3" indent="-311150">
              <a:lnSpc>
                <a:spcPct val="115000"/>
              </a:lnSpc>
              <a:spcBef>
                <a:spcPts val="0"/>
              </a:spcBef>
              <a:spcAft>
                <a:spcPts val="0"/>
              </a:spcAft>
              <a:buClr>
                <a:schemeClr val="dk2"/>
              </a:buClr>
              <a:buSzPts val="1300"/>
              <a:buFont typeface="Lexend Exa"/>
              <a:buChar char="●"/>
              <a:defRPr sz="1300">
                <a:solidFill>
                  <a:schemeClr val="dk2"/>
                </a:solidFill>
                <a:latin typeface="Lexend Exa"/>
                <a:ea typeface="Lexend Exa"/>
                <a:cs typeface="Lexend Exa"/>
                <a:sym typeface="Lexend Exa"/>
              </a:defRPr>
            </a:lvl4pPr>
            <a:lvl5pPr marL="2286000" lvl="4" indent="-311150">
              <a:lnSpc>
                <a:spcPct val="115000"/>
              </a:lnSpc>
              <a:spcBef>
                <a:spcPts val="0"/>
              </a:spcBef>
              <a:spcAft>
                <a:spcPts val="0"/>
              </a:spcAft>
              <a:buClr>
                <a:schemeClr val="dk2"/>
              </a:buClr>
              <a:buSzPts val="1300"/>
              <a:buFont typeface="Lexend Exa"/>
              <a:buChar char="○"/>
              <a:defRPr sz="1300">
                <a:solidFill>
                  <a:schemeClr val="dk2"/>
                </a:solidFill>
                <a:latin typeface="Lexend Exa"/>
                <a:ea typeface="Lexend Exa"/>
                <a:cs typeface="Lexend Exa"/>
                <a:sym typeface="Lexend Exa"/>
              </a:defRPr>
            </a:lvl5pPr>
            <a:lvl6pPr marL="2743200" lvl="5" indent="-311150">
              <a:lnSpc>
                <a:spcPct val="115000"/>
              </a:lnSpc>
              <a:spcBef>
                <a:spcPts val="0"/>
              </a:spcBef>
              <a:spcAft>
                <a:spcPts val="0"/>
              </a:spcAft>
              <a:buClr>
                <a:schemeClr val="dk2"/>
              </a:buClr>
              <a:buSzPts val="1300"/>
              <a:buFont typeface="Lexend Exa"/>
              <a:buChar char="■"/>
              <a:defRPr sz="1300">
                <a:solidFill>
                  <a:schemeClr val="dk2"/>
                </a:solidFill>
                <a:latin typeface="Lexend Exa"/>
                <a:ea typeface="Lexend Exa"/>
                <a:cs typeface="Lexend Exa"/>
                <a:sym typeface="Lexend Exa"/>
              </a:defRPr>
            </a:lvl6pPr>
            <a:lvl7pPr marL="3200400" lvl="6" indent="-311150">
              <a:lnSpc>
                <a:spcPct val="115000"/>
              </a:lnSpc>
              <a:spcBef>
                <a:spcPts val="0"/>
              </a:spcBef>
              <a:spcAft>
                <a:spcPts val="0"/>
              </a:spcAft>
              <a:buClr>
                <a:schemeClr val="dk2"/>
              </a:buClr>
              <a:buSzPts val="1300"/>
              <a:buFont typeface="Lexend Exa"/>
              <a:buChar char="●"/>
              <a:defRPr sz="1300">
                <a:solidFill>
                  <a:schemeClr val="dk2"/>
                </a:solidFill>
                <a:latin typeface="Lexend Exa"/>
                <a:ea typeface="Lexend Exa"/>
                <a:cs typeface="Lexend Exa"/>
                <a:sym typeface="Lexend Exa"/>
              </a:defRPr>
            </a:lvl7pPr>
            <a:lvl8pPr marL="3657600" lvl="7" indent="-311150">
              <a:lnSpc>
                <a:spcPct val="115000"/>
              </a:lnSpc>
              <a:spcBef>
                <a:spcPts val="0"/>
              </a:spcBef>
              <a:spcAft>
                <a:spcPts val="0"/>
              </a:spcAft>
              <a:buClr>
                <a:schemeClr val="dk2"/>
              </a:buClr>
              <a:buSzPts val="1300"/>
              <a:buFont typeface="Lexend Exa"/>
              <a:buChar char="○"/>
              <a:defRPr sz="1300">
                <a:solidFill>
                  <a:schemeClr val="dk2"/>
                </a:solidFill>
                <a:latin typeface="Lexend Exa"/>
                <a:ea typeface="Lexend Exa"/>
                <a:cs typeface="Lexend Exa"/>
                <a:sym typeface="Lexend Exa"/>
              </a:defRPr>
            </a:lvl8pPr>
            <a:lvl9pPr marL="4114800" lvl="8" indent="-311150">
              <a:lnSpc>
                <a:spcPct val="115000"/>
              </a:lnSpc>
              <a:spcBef>
                <a:spcPts val="0"/>
              </a:spcBef>
              <a:spcAft>
                <a:spcPts val="0"/>
              </a:spcAft>
              <a:buClr>
                <a:schemeClr val="dk2"/>
              </a:buClr>
              <a:buSzPts val="1300"/>
              <a:buFont typeface="Lexend Exa"/>
              <a:buChar char="■"/>
              <a:defRPr sz="1300">
                <a:solidFill>
                  <a:schemeClr val="dk2"/>
                </a:solidFill>
                <a:latin typeface="Lexend Exa"/>
                <a:ea typeface="Lexend Exa"/>
                <a:cs typeface="Lexend Exa"/>
                <a:sym typeface="Lexend Exa"/>
              </a:defRPr>
            </a:lvl9pPr>
          </a:lstStyle>
          <a:p>
            <a:endParaRPr/>
          </a:p>
        </p:txBody>
      </p:sp>
      <p:sp>
        <p:nvSpPr>
          <p:cNvPr id="8" name="Google Shape;8;p1"/>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latin typeface="Nunito"/>
                <a:ea typeface="Nunito"/>
                <a:cs typeface="Nunito"/>
                <a:sym typeface="Nunito"/>
              </a:defRPr>
            </a:lvl1pPr>
            <a:lvl2pPr lvl="1" algn="r">
              <a:buNone/>
              <a:defRPr sz="1000">
                <a:solidFill>
                  <a:schemeClr val="dk2"/>
                </a:solidFill>
                <a:latin typeface="Nunito"/>
                <a:ea typeface="Nunito"/>
                <a:cs typeface="Nunito"/>
                <a:sym typeface="Nunito"/>
              </a:defRPr>
            </a:lvl2pPr>
            <a:lvl3pPr lvl="2" algn="r">
              <a:buNone/>
              <a:defRPr sz="1000">
                <a:solidFill>
                  <a:schemeClr val="dk2"/>
                </a:solidFill>
                <a:latin typeface="Nunito"/>
                <a:ea typeface="Nunito"/>
                <a:cs typeface="Nunito"/>
                <a:sym typeface="Nunito"/>
              </a:defRPr>
            </a:lvl3pPr>
            <a:lvl4pPr lvl="3" algn="r">
              <a:buNone/>
              <a:defRPr sz="1000">
                <a:solidFill>
                  <a:schemeClr val="dk2"/>
                </a:solidFill>
                <a:latin typeface="Nunito"/>
                <a:ea typeface="Nunito"/>
                <a:cs typeface="Nunito"/>
                <a:sym typeface="Nunito"/>
              </a:defRPr>
            </a:lvl4pPr>
            <a:lvl5pPr lvl="4" algn="r">
              <a:buNone/>
              <a:defRPr sz="1000">
                <a:solidFill>
                  <a:schemeClr val="dk2"/>
                </a:solidFill>
                <a:latin typeface="Nunito"/>
                <a:ea typeface="Nunito"/>
                <a:cs typeface="Nunito"/>
                <a:sym typeface="Nunito"/>
              </a:defRPr>
            </a:lvl5pPr>
            <a:lvl6pPr lvl="5" algn="r">
              <a:buNone/>
              <a:defRPr sz="1000">
                <a:solidFill>
                  <a:schemeClr val="dk2"/>
                </a:solidFill>
                <a:latin typeface="Nunito"/>
                <a:ea typeface="Nunito"/>
                <a:cs typeface="Nunito"/>
                <a:sym typeface="Nunito"/>
              </a:defRPr>
            </a:lvl6pPr>
            <a:lvl7pPr lvl="6" algn="r">
              <a:buNone/>
              <a:defRPr sz="1000">
                <a:solidFill>
                  <a:schemeClr val="dk2"/>
                </a:solidFill>
                <a:latin typeface="Nunito"/>
                <a:ea typeface="Nunito"/>
                <a:cs typeface="Nunito"/>
                <a:sym typeface="Nunito"/>
              </a:defRPr>
            </a:lvl7pPr>
            <a:lvl8pPr lvl="7" algn="r">
              <a:buNone/>
              <a:defRPr sz="1000">
                <a:solidFill>
                  <a:schemeClr val="dk2"/>
                </a:solidFill>
                <a:latin typeface="Nunito"/>
                <a:ea typeface="Nunito"/>
                <a:cs typeface="Nunito"/>
                <a:sym typeface="Nunito"/>
              </a:defRPr>
            </a:lvl8pPr>
            <a:lvl9pPr lvl="8" algn="r">
              <a:buNone/>
              <a:defRPr sz="1000">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image" Target="../media/image2.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png"/><Relationship Id="rId5" Type="http://schemas.openxmlformats.org/officeDocument/2006/relationships/hyperlink" Target="https://drive.google.com/file/d/1OGNfSvMIXag81KKGpsUSqO0sUmzSifsw/view?usp=sharing" TargetMode="External"/><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14"/>
          <p:cNvSpPr txBox="1">
            <a:spLocks noGrp="1"/>
          </p:cNvSpPr>
          <p:nvPr>
            <p:ph type="title"/>
          </p:nvPr>
        </p:nvSpPr>
        <p:spPr>
          <a:xfrm>
            <a:off x="860250" y="1302150"/>
            <a:ext cx="7423500" cy="2539200"/>
          </a:xfrm>
          <a:prstGeom prst="rect">
            <a:avLst/>
          </a:prstGeom>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800"/>
              <a:t>Lesson</a:t>
            </a:r>
            <a:endParaRPr sz="5800"/>
          </a:p>
          <a:p>
            <a:pPr marL="0" lvl="0" indent="0" algn="ctr" rtl="0">
              <a:lnSpc>
                <a:spcPct val="150000"/>
              </a:lnSpc>
              <a:spcBef>
                <a:spcPts val="0"/>
              </a:spcBef>
              <a:spcAft>
                <a:spcPts val="0"/>
              </a:spcAft>
              <a:buNone/>
            </a:pPr>
            <a:r>
              <a:rPr lang="en" sz="5800"/>
              <a:t>For </a:t>
            </a:r>
            <a:endParaRPr sz="5800"/>
          </a:p>
          <a:p>
            <a:pPr marL="0" lvl="0" indent="0" algn="ctr" rtl="0">
              <a:lnSpc>
                <a:spcPct val="150000"/>
              </a:lnSpc>
              <a:spcBef>
                <a:spcPts val="0"/>
              </a:spcBef>
              <a:spcAft>
                <a:spcPts val="0"/>
              </a:spcAft>
              <a:buNone/>
            </a:pPr>
            <a:r>
              <a:rPr lang="en" sz="5800"/>
              <a:t>Unit 2: Day 1</a:t>
            </a:r>
            <a:endParaRPr sz="5800"/>
          </a:p>
          <a:p>
            <a:pPr marL="0" lvl="0" indent="0" algn="ctr" rtl="0">
              <a:lnSpc>
                <a:spcPct val="150000"/>
              </a:lnSpc>
              <a:spcBef>
                <a:spcPts val="0"/>
              </a:spcBef>
              <a:spcAft>
                <a:spcPts val="0"/>
              </a:spcAft>
              <a:buNone/>
            </a:pPr>
            <a:endParaRPr sz="58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16"/>
        <p:cNvGrpSpPr/>
        <p:nvPr/>
      </p:nvGrpSpPr>
      <p:grpSpPr>
        <a:xfrm>
          <a:off x="0" y="0"/>
          <a:ext cx="0" cy="0"/>
          <a:chOff x="0" y="0"/>
          <a:chExt cx="0" cy="0"/>
        </a:xfrm>
      </p:grpSpPr>
      <p:pic>
        <p:nvPicPr>
          <p:cNvPr id="217" name="Google Shape;217;p24" title="Screenshot 2025-04-04 at 10.47.09 AM.png"/>
          <p:cNvPicPr preferRelativeResize="0"/>
          <p:nvPr/>
        </p:nvPicPr>
        <p:blipFill rotWithShape="1">
          <a:blip r:embed="rId4">
            <a:alphaModFix/>
          </a:blip>
          <a:srcRect b="76215"/>
          <a:stretch/>
        </p:blipFill>
        <p:spPr>
          <a:xfrm>
            <a:off x="6124775" y="1043787"/>
            <a:ext cx="1746350" cy="1223374"/>
          </a:xfrm>
          <a:prstGeom prst="rect">
            <a:avLst/>
          </a:prstGeom>
          <a:noFill/>
          <a:ln>
            <a:noFill/>
          </a:ln>
        </p:spPr>
      </p:pic>
      <p:sp>
        <p:nvSpPr>
          <p:cNvPr id="218" name="Google Shape;218;p24"/>
          <p:cNvSpPr txBox="1">
            <a:spLocks noGrp="1"/>
          </p:cNvSpPr>
          <p:nvPr>
            <p:ph type="title"/>
          </p:nvPr>
        </p:nvSpPr>
        <p:spPr>
          <a:xfrm>
            <a:off x="819150" y="432750"/>
            <a:ext cx="7505700" cy="954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 sz="4200" b="1">
                <a:latin typeface="Lexend Exa"/>
                <a:ea typeface="Lexend Exa"/>
                <a:cs typeface="Lexend Exa"/>
                <a:sym typeface="Lexend Exa"/>
              </a:rPr>
              <a:t>Vocabulary Practice</a:t>
            </a:r>
            <a:endParaRPr sz="4200" b="1">
              <a:latin typeface="Lexend Exa"/>
              <a:ea typeface="Lexend Exa"/>
              <a:cs typeface="Lexend Exa"/>
              <a:sym typeface="Lexend Exa"/>
            </a:endParaRPr>
          </a:p>
        </p:txBody>
      </p:sp>
      <p:sp>
        <p:nvSpPr>
          <p:cNvPr id="219" name="Google Shape;219;p24"/>
          <p:cNvSpPr txBox="1"/>
          <p:nvPr/>
        </p:nvSpPr>
        <p:spPr>
          <a:xfrm>
            <a:off x="745425" y="4241950"/>
            <a:ext cx="3207600" cy="587700"/>
          </a:xfrm>
          <a:prstGeom prst="rect">
            <a:avLst/>
          </a:pr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3000">
              <a:solidFill>
                <a:schemeClr val="dk2"/>
              </a:solidFill>
              <a:latin typeface="Lexend Exa"/>
              <a:ea typeface="Lexend Exa"/>
              <a:cs typeface="Lexend Exa"/>
              <a:sym typeface="Lexend Exa"/>
            </a:endParaRPr>
          </a:p>
        </p:txBody>
      </p:sp>
      <p:sp>
        <p:nvSpPr>
          <p:cNvPr id="220" name="Google Shape;220;p24"/>
          <p:cNvSpPr txBox="1"/>
          <p:nvPr/>
        </p:nvSpPr>
        <p:spPr>
          <a:xfrm>
            <a:off x="5394150" y="4241950"/>
            <a:ext cx="3207600" cy="587700"/>
          </a:xfrm>
          <a:prstGeom prst="rect">
            <a:avLst/>
          </a:pr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3000">
              <a:solidFill>
                <a:schemeClr val="dk2"/>
              </a:solidFill>
              <a:latin typeface="Lexend Exa"/>
              <a:ea typeface="Lexend Exa"/>
              <a:cs typeface="Lexend Exa"/>
              <a:sym typeface="Lexend Exa"/>
            </a:endParaRPr>
          </a:p>
        </p:txBody>
      </p:sp>
      <p:pic>
        <p:nvPicPr>
          <p:cNvPr id="221" name="Google Shape;221;p24" title="Screenshot 2025-04-04 at 10.48.24 AM.png"/>
          <p:cNvPicPr preferRelativeResize="0"/>
          <p:nvPr/>
        </p:nvPicPr>
        <p:blipFill rotWithShape="1">
          <a:blip r:embed="rId5">
            <a:alphaModFix/>
          </a:blip>
          <a:srcRect t="69909"/>
          <a:stretch/>
        </p:blipFill>
        <p:spPr>
          <a:xfrm>
            <a:off x="5394150" y="2124288"/>
            <a:ext cx="2166425" cy="1380724"/>
          </a:xfrm>
          <a:prstGeom prst="rect">
            <a:avLst/>
          </a:prstGeom>
          <a:noFill/>
          <a:ln>
            <a:noFill/>
          </a:ln>
        </p:spPr>
      </p:pic>
      <p:pic>
        <p:nvPicPr>
          <p:cNvPr id="222" name="Google Shape;222;p24" title="Screenshot 2025-04-04 at 10.48.24 AM.png"/>
          <p:cNvPicPr preferRelativeResize="0"/>
          <p:nvPr/>
        </p:nvPicPr>
        <p:blipFill rotWithShape="1">
          <a:blip r:embed="rId5">
            <a:alphaModFix/>
          </a:blip>
          <a:srcRect t="30254" b="30396"/>
          <a:stretch/>
        </p:blipFill>
        <p:spPr>
          <a:xfrm>
            <a:off x="6650427" y="3266425"/>
            <a:ext cx="1982836" cy="1652551"/>
          </a:xfrm>
          <a:prstGeom prst="rect">
            <a:avLst/>
          </a:prstGeom>
          <a:noFill/>
          <a:ln>
            <a:noFill/>
          </a:ln>
        </p:spPr>
      </p:pic>
      <p:sp>
        <p:nvSpPr>
          <p:cNvPr id="223" name="Google Shape;223;p24"/>
          <p:cNvSpPr txBox="1"/>
          <p:nvPr/>
        </p:nvSpPr>
        <p:spPr>
          <a:xfrm>
            <a:off x="7983600" y="3266425"/>
            <a:ext cx="11604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500">
                <a:solidFill>
                  <a:schemeClr val="dk2"/>
                </a:solidFill>
                <a:latin typeface="Lexend Exa"/>
                <a:ea typeface="Lexend Exa"/>
                <a:cs typeface="Lexend Exa"/>
                <a:sym typeface="Lexend Exa"/>
              </a:rPr>
              <a:t>paper</a:t>
            </a:r>
            <a:endParaRPr sz="1500">
              <a:solidFill>
                <a:schemeClr val="dk2"/>
              </a:solidFill>
              <a:latin typeface="Lexend Exa"/>
              <a:ea typeface="Lexend Exa"/>
              <a:cs typeface="Lexend Exa"/>
              <a:sym typeface="Lexend Exa"/>
            </a:endParaRPr>
          </a:p>
        </p:txBody>
      </p:sp>
      <p:sp>
        <p:nvSpPr>
          <p:cNvPr id="224" name="Google Shape;224;p24"/>
          <p:cNvSpPr txBox="1"/>
          <p:nvPr/>
        </p:nvSpPr>
        <p:spPr>
          <a:xfrm>
            <a:off x="7061638" y="2357075"/>
            <a:ext cx="11604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500">
                <a:solidFill>
                  <a:schemeClr val="dk2"/>
                </a:solidFill>
                <a:latin typeface="Lexend Exa"/>
                <a:ea typeface="Lexend Exa"/>
                <a:cs typeface="Lexend Exa"/>
                <a:sym typeface="Lexend Exa"/>
              </a:rPr>
              <a:t>eraser</a:t>
            </a:r>
            <a:endParaRPr sz="1500">
              <a:solidFill>
                <a:schemeClr val="dk2"/>
              </a:solidFill>
              <a:latin typeface="Lexend Exa"/>
              <a:ea typeface="Lexend Exa"/>
              <a:cs typeface="Lexend Exa"/>
              <a:sym typeface="Lexend Exa"/>
            </a:endParaRPr>
          </a:p>
        </p:txBody>
      </p:sp>
      <p:sp>
        <p:nvSpPr>
          <p:cNvPr id="225" name="Google Shape;225;p24"/>
          <p:cNvSpPr txBox="1"/>
          <p:nvPr/>
        </p:nvSpPr>
        <p:spPr>
          <a:xfrm>
            <a:off x="7837675" y="1447725"/>
            <a:ext cx="11604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500">
                <a:solidFill>
                  <a:schemeClr val="dk2"/>
                </a:solidFill>
                <a:latin typeface="Lexend Exa"/>
                <a:ea typeface="Lexend Exa"/>
                <a:cs typeface="Lexend Exa"/>
                <a:sym typeface="Lexend Exa"/>
              </a:rPr>
              <a:t>pencil</a:t>
            </a:r>
            <a:endParaRPr sz="1500">
              <a:solidFill>
                <a:schemeClr val="dk2"/>
              </a:solidFill>
              <a:latin typeface="Lexend Exa"/>
              <a:ea typeface="Lexend Exa"/>
              <a:cs typeface="Lexend Exa"/>
              <a:sym typeface="Lexend Exa"/>
            </a:endParaRPr>
          </a:p>
        </p:txBody>
      </p:sp>
      <p:sp>
        <p:nvSpPr>
          <p:cNvPr id="226" name="Google Shape;226;p24"/>
          <p:cNvSpPr txBox="1"/>
          <p:nvPr/>
        </p:nvSpPr>
        <p:spPr>
          <a:xfrm>
            <a:off x="481925" y="1610675"/>
            <a:ext cx="5592900" cy="824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500">
                <a:solidFill>
                  <a:schemeClr val="dk2"/>
                </a:solidFill>
                <a:latin typeface="Lexend Exa"/>
                <a:ea typeface="Lexend Exa"/>
                <a:cs typeface="Lexend Exa"/>
                <a:sym typeface="Lexend Exa"/>
              </a:rPr>
              <a:t>Use your pencil to write the answer on your paper. </a:t>
            </a:r>
            <a:endParaRPr sz="1500">
              <a:solidFill>
                <a:schemeClr val="dk2"/>
              </a:solidFill>
              <a:latin typeface="Lexend Exa"/>
              <a:ea typeface="Lexend Exa"/>
              <a:cs typeface="Lexend Exa"/>
              <a:sym typeface="Lexend Exa"/>
            </a:endParaRPr>
          </a:p>
        </p:txBody>
      </p:sp>
      <p:sp>
        <p:nvSpPr>
          <p:cNvPr id="227" name="Google Shape;227;p24"/>
          <p:cNvSpPr txBox="1"/>
          <p:nvPr/>
        </p:nvSpPr>
        <p:spPr>
          <a:xfrm>
            <a:off x="373700" y="3680500"/>
            <a:ext cx="5592900" cy="824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500">
                <a:solidFill>
                  <a:schemeClr val="dk2"/>
                </a:solidFill>
                <a:latin typeface="Lexend Exa"/>
                <a:ea typeface="Lexend Exa"/>
                <a:cs typeface="Lexend Exa"/>
                <a:sym typeface="Lexend Exa"/>
              </a:rPr>
              <a:t>Use your eraser to remove the mistake you wrote on your paper. </a:t>
            </a:r>
            <a:endParaRPr sz="1500">
              <a:solidFill>
                <a:schemeClr val="dk2"/>
              </a:solidFill>
              <a:latin typeface="Lexend Exa"/>
              <a:ea typeface="Lexend Exa"/>
              <a:cs typeface="Lexend Exa"/>
              <a:sym typeface="Lexend Ex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31"/>
        <p:cNvGrpSpPr/>
        <p:nvPr/>
      </p:nvGrpSpPr>
      <p:grpSpPr>
        <a:xfrm>
          <a:off x="0" y="0"/>
          <a:ext cx="0" cy="0"/>
          <a:chOff x="0" y="0"/>
          <a:chExt cx="0" cy="0"/>
        </a:xfrm>
      </p:grpSpPr>
      <p:sp>
        <p:nvSpPr>
          <p:cNvPr id="232" name="Google Shape;232;p25"/>
          <p:cNvSpPr txBox="1">
            <a:spLocks noGrp="1"/>
          </p:cNvSpPr>
          <p:nvPr>
            <p:ph type="title"/>
          </p:nvPr>
        </p:nvSpPr>
        <p:spPr>
          <a:xfrm>
            <a:off x="819150" y="432750"/>
            <a:ext cx="7505700" cy="954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 sz="4200" b="1">
                <a:latin typeface="Lexend Exa"/>
                <a:ea typeface="Lexend Exa"/>
                <a:cs typeface="Lexend Exa"/>
                <a:sym typeface="Lexend Exa"/>
              </a:rPr>
              <a:t>Vocabulary Practice</a:t>
            </a:r>
            <a:endParaRPr sz="4200" b="1">
              <a:latin typeface="Lexend Exa"/>
              <a:ea typeface="Lexend Exa"/>
              <a:cs typeface="Lexend Exa"/>
              <a:sym typeface="Lexend Exa"/>
            </a:endParaRPr>
          </a:p>
        </p:txBody>
      </p:sp>
      <p:sp>
        <p:nvSpPr>
          <p:cNvPr id="233" name="Google Shape;233;p25"/>
          <p:cNvSpPr txBox="1"/>
          <p:nvPr/>
        </p:nvSpPr>
        <p:spPr>
          <a:xfrm>
            <a:off x="745425" y="4241950"/>
            <a:ext cx="3207600" cy="587700"/>
          </a:xfrm>
          <a:prstGeom prst="rect">
            <a:avLst/>
          </a:pr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3000">
              <a:solidFill>
                <a:schemeClr val="dk2"/>
              </a:solidFill>
              <a:latin typeface="Lexend Exa"/>
              <a:ea typeface="Lexend Exa"/>
              <a:cs typeface="Lexend Exa"/>
              <a:sym typeface="Lexend Exa"/>
            </a:endParaRPr>
          </a:p>
        </p:txBody>
      </p:sp>
      <p:sp>
        <p:nvSpPr>
          <p:cNvPr id="234" name="Google Shape;234;p25"/>
          <p:cNvSpPr txBox="1"/>
          <p:nvPr/>
        </p:nvSpPr>
        <p:spPr>
          <a:xfrm>
            <a:off x="5394150" y="4241950"/>
            <a:ext cx="3207600" cy="587700"/>
          </a:xfrm>
          <a:prstGeom prst="rect">
            <a:avLst/>
          </a:pr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3000">
              <a:solidFill>
                <a:schemeClr val="dk2"/>
              </a:solidFill>
              <a:latin typeface="Lexend Exa"/>
              <a:ea typeface="Lexend Exa"/>
              <a:cs typeface="Lexend Exa"/>
              <a:sym typeface="Lexend Exa"/>
            </a:endParaRPr>
          </a:p>
        </p:txBody>
      </p:sp>
      <p:pic>
        <p:nvPicPr>
          <p:cNvPr id="235" name="Google Shape;235;p25" title="Screenshot 2025-04-04 at 10.47.09 AM.png"/>
          <p:cNvPicPr preferRelativeResize="0"/>
          <p:nvPr/>
        </p:nvPicPr>
        <p:blipFill rotWithShape="1">
          <a:blip r:embed="rId4">
            <a:alphaModFix/>
          </a:blip>
          <a:srcRect t="75612"/>
          <a:stretch/>
        </p:blipFill>
        <p:spPr>
          <a:xfrm>
            <a:off x="287625" y="3575300"/>
            <a:ext cx="1746350" cy="1254350"/>
          </a:xfrm>
          <a:prstGeom prst="rect">
            <a:avLst/>
          </a:prstGeom>
          <a:noFill/>
          <a:ln>
            <a:noFill/>
          </a:ln>
        </p:spPr>
      </p:pic>
      <p:pic>
        <p:nvPicPr>
          <p:cNvPr id="236" name="Google Shape;236;p25" title="Screenshot 2025-04-04 at 10.47.09 AM.png"/>
          <p:cNvPicPr preferRelativeResize="0"/>
          <p:nvPr/>
        </p:nvPicPr>
        <p:blipFill rotWithShape="1">
          <a:blip r:embed="rId4">
            <a:alphaModFix/>
          </a:blip>
          <a:srcRect t="50632" b="26340"/>
          <a:stretch/>
        </p:blipFill>
        <p:spPr>
          <a:xfrm>
            <a:off x="1989225" y="2437388"/>
            <a:ext cx="1746350" cy="1184400"/>
          </a:xfrm>
          <a:prstGeom prst="rect">
            <a:avLst/>
          </a:prstGeom>
          <a:noFill/>
          <a:ln>
            <a:noFill/>
          </a:ln>
        </p:spPr>
      </p:pic>
      <p:sp>
        <p:nvSpPr>
          <p:cNvPr id="237" name="Google Shape;237;p25"/>
          <p:cNvSpPr txBox="1"/>
          <p:nvPr/>
        </p:nvSpPr>
        <p:spPr>
          <a:xfrm>
            <a:off x="1656925" y="4328050"/>
            <a:ext cx="11604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500">
                <a:solidFill>
                  <a:schemeClr val="dk2"/>
                </a:solidFill>
                <a:latin typeface="Lexend Exa"/>
                <a:ea typeface="Lexend Exa"/>
                <a:cs typeface="Lexend Exa"/>
                <a:sym typeface="Lexend Exa"/>
              </a:rPr>
              <a:t>desk</a:t>
            </a:r>
            <a:endParaRPr sz="1500">
              <a:solidFill>
                <a:schemeClr val="dk2"/>
              </a:solidFill>
              <a:latin typeface="Lexend Exa"/>
              <a:ea typeface="Lexend Exa"/>
              <a:cs typeface="Lexend Exa"/>
              <a:sym typeface="Lexend Exa"/>
            </a:endParaRPr>
          </a:p>
        </p:txBody>
      </p:sp>
      <p:sp>
        <p:nvSpPr>
          <p:cNvPr id="238" name="Google Shape;238;p25"/>
          <p:cNvSpPr txBox="1"/>
          <p:nvPr/>
        </p:nvSpPr>
        <p:spPr>
          <a:xfrm>
            <a:off x="2282200" y="3267700"/>
            <a:ext cx="15849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500">
                <a:solidFill>
                  <a:schemeClr val="dk2"/>
                </a:solidFill>
                <a:latin typeface="Lexend Exa"/>
                <a:ea typeface="Lexend Exa"/>
                <a:cs typeface="Lexend Exa"/>
                <a:sym typeface="Lexend Exa"/>
              </a:rPr>
              <a:t>computer</a:t>
            </a:r>
            <a:endParaRPr sz="1500">
              <a:solidFill>
                <a:schemeClr val="dk2"/>
              </a:solidFill>
              <a:latin typeface="Lexend Exa"/>
              <a:ea typeface="Lexend Exa"/>
              <a:cs typeface="Lexend Exa"/>
              <a:sym typeface="Lexend Exa"/>
            </a:endParaRPr>
          </a:p>
        </p:txBody>
      </p:sp>
      <p:pic>
        <p:nvPicPr>
          <p:cNvPr id="239" name="Google Shape;239;p25" title="Screenshot 2025-04-04 at 10.47.37 AM.png"/>
          <p:cNvPicPr preferRelativeResize="0"/>
          <p:nvPr/>
        </p:nvPicPr>
        <p:blipFill rotWithShape="1">
          <a:blip r:embed="rId5">
            <a:alphaModFix/>
          </a:blip>
          <a:srcRect t="48146"/>
          <a:stretch/>
        </p:blipFill>
        <p:spPr>
          <a:xfrm>
            <a:off x="287625" y="1387350"/>
            <a:ext cx="2128275" cy="1764575"/>
          </a:xfrm>
          <a:prstGeom prst="rect">
            <a:avLst/>
          </a:prstGeom>
          <a:noFill/>
          <a:ln>
            <a:noFill/>
          </a:ln>
        </p:spPr>
      </p:pic>
      <p:sp>
        <p:nvSpPr>
          <p:cNvPr id="240" name="Google Shape;240;p25"/>
          <p:cNvSpPr txBox="1"/>
          <p:nvPr/>
        </p:nvSpPr>
        <p:spPr>
          <a:xfrm>
            <a:off x="2282200" y="1401713"/>
            <a:ext cx="11604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500">
                <a:solidFill>
                  <a:schemeClr val="dk2"/>
                </a:solidFill>
                <a:latin typeface="Lexend Exa"/>
                <a:ea typeface="Lexend Exa"/>
                <a:cs typeface="Lexend Exa"/>
                <a:sym typeface="Lexend Exa"/>
              </a:rPr>
              <a:t>chair </a:t>
            </a:r>
            <a:endParaRPr sz="1500">
              <a:solidFill>
                <a:schemeClr val="dk2"/>
              </a:solidFill>
              <a:latin typeface="Lexend Exa"/>
              <a:ea typeface="Lexend Exa"/>
              <a:cs typeface="Lexend Exa"/>
              <a:sym typeface="Lexend Exa"/>
            </a:endParaRPr>
          </a:p>
        </p:txBody>
      </p:sp>
      <p:sp>
        <p:nvSpPr>
          <p:cNvPr id="241" name="Google Shape;241;p25"/>
          <p:cNvSpPr txBox="1"/>
          <p:nvPr/>
        </p:nvSpPr>
        <p:spPr>
          <a:xfrm>
            <a:off x="3442600" y="1387350"/>
            <a:ext cx="5354700" cy="824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500">
                <a:solidFill>
                  <a:schemeClr val="dk2"/>
                </a:solidFill>
                <a:latin typeface="Lexend Exa"/>
                <a:ea typeface="Lexend Exa"/>
                <a:cs typeface="Lexend Exa"/>
                <a:sym typeface="Lexend Exa"/>
              </a:rPr>
              <a:t>Push in your chair so it is under your desk. </a:t>
            </a:r>
            <a:endParaRPr sz="1500">
              <a:solidFill>
                <a:schemeClr val="dk2"/>
              </a:solidFill>
              <a:latin typeface="Lexend Exa"/>
              <a:ea typeface="Lexend Exa"/>
              <a:cs typeface="Lexend Exa"/>
              <a:sym typeface="Lexend Exa"/>
            </a:endParaRPr>
          </a:p>
        </p:txBody>
      </p:sp>
      <p:sp>
        <p:nvSpPr>
          <p:cNvPr id="242" name="Google Shape;242;p25"/>
          <p:cNvSpPr txBox="1"/>
          <p:nvPr/>
        </p:nvSpPr>
        <p:spPr>
          <a:xfrm>
            <a:off x="4062700" y="3790275"/>
            <a:ext cx="4734600" cy="824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500">
                <a:solidFill>
                  <a:schemeClr val="dk2"/>
                </a:solidFill>
                <a:latin typeface="Lexend Exa"/>
                <a:ea typeface="Lexend Exa"/>
                <a:cs typeface="Lexend Exa"/>
                <a:sym typeface="Lexend Exa"/>
              </a:rPr>
              <a:t>Put your computer on the desk. </a:t>
            </a:r>
            <a:endParaRPr sz="1500">
              <a:solidFill>
                <a:schemeClr val="dk2"/>
              </a:solidFill>
              <a:latin typeface="Lexend Exa"/>
              <a:ea typeface="Lexend Exa"/>
              <a:cs typeface="Lexend Exa"/>
              <a:sym typeface="Lexend Ex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46"/>
        <p:cNvGrpSpPr/>
        <p:nvPr/>
      </p:nvGrpSpPr>
      <p:grpSpPr>
        <a:xfrm>
          <a:off x="0" y="0"/>
          <a:ext cx="0" cy="0"/>
          <a:chOff x="0" y="0"/>
          <a:chExt cx="0" cy="0"/>
        </a:xfrm>
      </p:grpSpPr>
      <p:pic>
        <p:nvPicPr>
          <p:cNvPr id="247" name="Google Shape;247;p26" title="Screenshot 2025-04-04 at 10.49.10 AM.png"/>
          <p:cNvPicPr preferRelativeResize="0"/>
          <p:nvPr/>
        </p:nvPicPr>
        <p:blipFill>
          <a:blip r:embed="rId4">
            <a:alphaModFix/>
          </a:blip>
          <a:stretch>
            <a:fillRect/>
          </a:stretch>
        </p:blipFill>
        <p:spPr>
          <a:xfrm>
            <a:off x="161138" y="801275"/>
            <a:ext cx="8821723" cy="2549800"/>
          </a:xfrm>
          <a:prstGeom prst="rect">
            <a:avLst/>
          </a:prstGeom>
          <a:noFill/>
          <a:ln>
            <a:noFill/>
          </a:ln>
        </p:spPr>
      </p:pic>
      <p:sp>
        <p:nvSpPr>
          <p:cNvPr id="248" name="Google Shape;248;p26"/>
          <p:cNvSpPr txBox="1">
            <a:spLocks noGrp="1"/>
          </p:cNvSpPr>
          <p:nvPr>
            <p:ph type="title"/>
          </p:nvPr>
        </p:nvSpPr>
        <p:spPr>
          <a:xfrm>
            <a:off x="819150" y="237625"/>
            <a:ext cx="7505700" cy="954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 sz="4200" b="1">
                <a:latin typeface="Lexend Exa"/>
                <a:ea typeface="Lexend Exa"/>
                <a:cs typeface="Lexend Exa"/>
                <a:sym typeface="Lexend Exa"/>
              </a:rPr>
              <a:t>Vocabulary Practice</a:t>
            </a:r>
            <a:endParaRPr sz="4200" b="1">
              <a:latin typeface="Lexend Exa"/>
              <a:ea typeface="Lexend Exa"/>
              <a:cs typeface="Lexend Exa"/>
              <a:sym typeface="Lexend Exa"/>
            </a:endParaRPr>
          </a:p>
        </p:txBody>
      </p:sp>
      <p:sp>
        <p:nvSpPr>
          <p:cNvPr id="249" name="Google Shape;249;p26"/>
          <p:cNvSpPr txBox="1"/>
          <p:nvPr/>
        </p:nvSpPr>
        <p:spPr>
          <a:xfrm>
            <a:off x="308150" y="3217925"/>
            <a:ext cx="8466600" cy="1755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000">
                <a:solidFill>
                  <a:schemeClr val="dk2"/>
                </a:solidFill>
                <a:latin typeface="Lexend Exa"/>
                <a:ea typeface="Lexend Exa"/>
                <a:cs typeface="Lexend Exa"/>
                <a:sym typeface="Lexend Exa"/>
              </a:rPr>
              <a:t>The pencil is in the desk.</a:t>
            </a:r>
            <a:endParaRPr sz="2000">
              <a:solidFill>
                <a:schemeClr val="dk2"/>
              </a:solidFill>
              <a:latin typeface="Lexend Exa"/>
              <a:ea typeface="Lexend Exa"/>
              <a:cs typeface="Lexend Exa"/>
              <a:sym typeface="Lexend Exa"/>
            </a:endParaRPr>
          </a:p>
          <a:p>
            <a:pPr marL="0" lvl="0" indent="0" algn="l" rtl="0">
              <a:spcBef>
                <a:spcPts val="0"/>
              </a:spcBef>
              <a:spcAft>
                <a:spcPts val="0"/>
              </a:spcAft>
              <a:buNone/>
            </a:pPr>
            <a:endParaRPr sz="2000">
              <a:solidFill>
                <a:schemeClr val="dk2"/>
              </a:solidFill>
              <a:latin typeface="Lexend Exa"/>
              <a:ea typeface="Lexend Exa"/>
              <a:cs typeface="Lexend Exa"/>
              <a:sym typeface="Lexend Exa"/>
            </a:endParaRPr>
          </a:p>
          <a:p>
            <a:pPr marL="0" lvl="0" indent="0" algn="l" rtl="0">
              <a:spcBef>
                <a:spcPts val="0"/>
              </a:spcBef>
              <a:spcAft>
                <a:spcPts val="0"/>
              </a:spcAft>
              <a:buNone/>
            </a:pPr>
            <a:r>
              <a:rPr lang="en" sz="2000">
                <a:solidFill>
                  <a:schemeClr val="dk2"/>
                </a:solidFill>
                <a:latin typeface="Lexend Exa"/>
                <a:ea typeface="Lexend Exa"/>
                <a:cs typeface="Lexend Exa"/>
                <a:sym typeface="Lexend Exa"/>
              </a:rPr>
              <a:t>The pencil on the desk.</a:t>
            </a:r>
            <a:endParaRPr sz="2000">
              <a:solidFill>
                <a:schemeClr val="dk2"/>
              </a:solidFill>
              <a:latin typeface="Lexend Exa"/>
              <a:ea typeface="Lexend Exa"/>
              <a:cs typeface="Lexend Exa"/>
              <a:sym typeface="Lexend Exa"/>
            </a:endParaRPr>
          </a:p>
          <a:p>
            <a:pPr marL="0" lvl="0" indent="0" algn="l" rtl="0">
              <a:spcBef>
                <a:spcPts val="0"/>
              </a:spcBef>
              <a:spcAft>
                <a:spcPts val="0"/>
              </a:spcAft>
              <a:buNone/>
            </a:pPr>
            <a:endParaRPr sz="2000">
              <a:solidFill>
                <a:schemeClr val="dk2"/>
              </a:solidFill>
              <a:latin typeface="Lexend Exa"/>
              <a:ea typeface="Lexend Exa"/>
              <a:cs typeface="Lexend Exa"/>
              <a:sym typeface="Lexend Exa"/>
            </a:endParaRPr>
          </a:p>
          <a:p>
            <a:pPr marL="0" lvl="0" indent="0" algn="l" rtl="0">
              <a:spcBef>
                <a:spcPts val="0"/>
              </a:spcBef>
              <a:spcAft>
                <a:spcPts val="0"/>
              </a:spcAft>
              <a:buNone/>
            </a:pPr>
            <a:r>
              <a:rPr lang="en" sz="2000">
                <a:solidFill>
                  <a:schemeClr val="dk2"/>
                </a:solidFill>
                <a:latin typeface="Lexend Exa"/>
                <a:ea typeface="Lexend Exa"/>
                <a:cs typeface="Lexend Exa"/>
                <a:sym typeface="Lexend Exa"/>
              </a:rPr>
              <a:t>The pencil is under the desk. </a:t>
            </a:r>
            <a:endParaRPr sz="2000">
              <a:solidFill>
                <a:schemeClr val="dk2"/>
              </a:solidFill>
              <a:latin typeface="Lexend Exa"/>
              <a:ea typeface="Lexend Exa"/>
              <a:cs typeface="Lexend Exa"/>
              <a:sym typeface="Lexend Exa"/>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53"/>
        <p:cNvGrpSpPr/>
        <p:nvPr/>
      </p:nvGrpSpPr>
      <p:grpSpPr>
        <a:xfrm>
          <a:off x="0" y="0"/>
          <a:ext cx="0" cy="0"/>
          <a:chOff x="0" y="0"/>
          <a:chExt cx="0" cy="0"/>
        </a:xfrm>
      </p:grpSpPr>
      <p:sp>
        <p:nvSpPr>
          <p:cNvPr id="254" name="Google Shape;254;p27"/>
          <p:cNvSpPr txBox="1">
            <a:spLocks noGrp="1"/>
          </p:cNvSpPr>
          <p:nvPr>
            <p:ph type="title"/>
          </p:nvPr>
        </p:nvSpPr>
        <p:spPr>
          <a:xfrm>
            <a:off x="819150" y="432750"/>
            <a:ext cx="7505700" cy="954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 sz="4200" b="1">
                <a:latin typeface="Lexend Exa"/>
                <a:ea typeface="Lexend Exa"/>
                <a:cs typeface="Lexend Exa"/>
                <a:sym typeface="Lexend Exa"/>
              </a:rPr>
              <a:t>Vocabulary Practice</a:t>
            </a:r>
            <a:endParaRPr sz="4200" b="1">
              <a:latin typeface="Lexend Exa"/>
              <a:ea typeface="Lexend Exa"/>
              <a:cs typeface="Lexend Exa"/>
              <a:sym typeface="Lexend Exa"/>
            </a:endParaRPr>
          </a:p>
        </p:txBody>
      </p:sp>
      <p:pic>
        <p:nvPicPr>
          <p:cNvPr id="255" name="Google Shape;255;p27" title="Screenshot 2025-04-04 at 10.49.31 AM.png"/>
          <p:cNvPicPr preferRelativeResize="0"/>
          <p:nvPr/>
        </p:nvPicPr>
        <p:blipFill>
          <a:blip r:embed="rId4">
            <a:alphaModFix/>
          </a:blip>
          <a:stretch>
            <a:fillRect/>
          </a:stretch>
        </p:blipFill>
        <p:spPr>
          <a:xfrm>
            <a:off x="1686938" y="1387350"/>
            <a:ext cx="5770134" cy="2549799"/>
          </a:xfrm>
          <a:prstGeom prst="rect">
            <a:avLst/>
          </a:prstGeom>
          <a:noFill/>
          <a:ln>
            <a:noFill/>
          </a:ln>
        </p:spPr>
      </p:pic>
      <p:sp>
        <p:nvSpPr>
          <p:cNvPr id="256" name="Google Shape;256;p27"/>
          <p:cNvSpPr txBox="1"/>
          <p:nvPr/>
        </p:nvSpPr>
        <p:spPr>
          <a:xfrm>
            <a:off x="240975" y="3868125"/>
            <a:ext cx="3969600" cy="1065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500">
                <a:solidFill>
                  <a:schemeClr val="dk2"/>
                </a:solidFill>
                <a:latin typeface="Lexend Exa"/>
                <a:ea typeface="Lexend Exa"/>
                <a:cs typeface="Lexend Exa"/>
                <a:sym typeface="Lexend Exa"/>
              </a:rPr>
              <a:t>The book is ____ the desk.</a:t>
            </a:r>
            <a:endParaRPr sz="1500">
              <a:solidFill>
                <a:schemeClr val="dk2"/>
              </a:solidFill>
              <a:latin typeface="Lexend Exa"/>
              <a:ea typeface="Lexend Exa"/>
              <a:cs typeface="Lexend Exa"/>
              <a:sym typeface="Lexend Exa"/>
            </a:endParaRPr>
          </a:p>
          <a:p>
            <a:pPr marL="0" lvl="0" indent="0" algn="l" rtl="0">
              <a:spcBef>
                <a:spcPts val="0"/>
              </a:spcBef>
              <a:spcAft>
                <a:spcPts val="0"/>
              </a:spcAft>
              <a:buNone/>
            </a:pPr>
            <a:endParaRPr sz="1500">
              <a:solidFill>
                <a:schemeClr val="dk2"/>
              </a:solidFill>
              <a:latin typeface="Lexend Exa"/>
              <a:ea typeface="Lexend Exa"/>
              <a:cs typeface="Lexend Exa"/>
              <a:sym typeface="Lexend Exa"/>
            </a:endParaRPr>
          </a:p>
          <a:p>
            <a:pPr marL="0" lvl="0" indent="0" algn="l" rtl="0">
              <a:spcBef>
                <a:spcPts val="0"/>
              </a:spcBef>
              <a:spcAft>
                <a:spcPts val="0"/>
              </a:spcAft>
              <a:buNone/>
            </a:pPr>
            <a:r>
              <a:rPr lang="en" sz="1500">
                <a:solidFill>
                  <a:schemeClr val="dk2"/>
                </a:solidFill>
                <a:latin typeface="Lexend Exa"/>
                <a:ea typeface="Lexend Exa"/>
                <a:cs typeface="Lexend Exa"/>
                <a:sym typeface="Lexend Exa"/>
              </a:rPr>
              <a:t>Where is the paper? 	</a:t>
            </a:r>
            <a:endParaRPr sz="1500">
              <a:solidFill>
                <a:schemeClr val="dk2"/>
              </a:solidFill>
              <a:latin typeface="Lexend Exa"/>
              <a:ea typeface="Lexend Exa"/>
              <a:cs typeface="Lexend Exa"/>
              <a:sym typeface="Lexend Exa"/>
            </a:endParaRPr>
          </a:p>
          <a:p>
            <a:pPr marL="0" lvl="0" indent="0" algn="l" rtl="0">
              <a:spcBef>
                <a:spcPts val="0"/>
              </a:spcBef>
              <a:spcAft>
                <a:spcPts val="0"/>
              </a:spcAft>
              <a:buNone/>
            </a:pPr>
            <a:endParaRPr sz="1500">
              <a:solidFill>
                <a:schemeClr val="dk2"/>
              </a:solidFill>
              <a:latin typeface="Lexend Exa"/>
              <a:ea typeface="Lexend Exa"/>
              <a:cs typeface="Lexend Exa"/>
              <a:sym typeface="Lexend Exa"/>
            </a:endParaRPr>
          </a:p>
          <a:p>
            <a:pPr marL="0" lvl="0" indent="0" algn="l" rtl="0">
              <a:spcBef>
                <a:spcPts val="0"/>
              </a:spcBef>
              <a:spcAft>
                <a:spcPts val="0"/>
              </a:spcAft>
              <a:buNone/>
            </a:pPr>
            <a:endParaRPr sz="1500">
              <a:solidFill>
                <a:schemeClr val="dk2"/>
              </a:solidFill>
              <a:latin typeface="Lexend Exa"/>
              <a:ea typeface="Lexend Exa"/>
              <a:cs typeface="Lexend Exa"/>
              <a:sym typeface="Lexend Exa"/>
            </a:endParaRPr>
          </a:p>
        </p:txBody>
      </p:sp>
      <p:sp>
        <p:nvSpPr>
          <p:cNvPr id="257" name="Google Shape;257;p27"/>
          <p:cNvSpPr txBox="1"/>
          <p:nvPr/>
        </p:nvSpPr>
        <p:spPr>
          <a:xfrm>
            <a:off x="4629275" y="3868125"/>
            <a:ext cx="3969600" cy="1065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500">
                <a:solidFill>
                  <a:schemeClr val="dk2"/>
                </a:solidFill>
                <a:latin typeface="Lexend Exa"/>
                <a:ea typeface="Lexend Exa"/>
                <a:cs typeface="Lexend Exa"/>
                <a:sym typeface="Lexend Exa"/>
              </a:rPr>
              <a:t>The ruler is ____ the desk.</a:t>
            </a:r>
            <a:endParaRPr sz="1500">
              <a:solidFill>
                <a:schemeClr val="dk2"/>
              </a:solidFill>
              <a:latin typeface="Lexend Exa"/>
              <a:ea typeface="Lexend Exa"/>
              <a:cs typeface="Lexend Exa"/>
              <a:sym typeface="Lexend Exa"/>
            </a:endParaRPr>
          </a:p>
          <a:p>
            <a:pPr marL="0" lvl="0" indent="0" algn="l" rtl="0">
              <a:spcBef>
                <a:spcPts val="0"/>
              </a:spcBef>
              <a:spcAft>
                <a:spcPts val="0"/>
              </a:spcAft>
              <a:buNone/>
            </a:pPr>
            <a:endParaRPr sz="1500">
              <a:solidFill>
                <a:schemeClr val="dk2"/>
              </a:solidFill>
              <a:latin typeface="Lexend Exa"/>
              <a:ea typeface="Lexend Exa"/>
              <a:cs typeface="Lexend Exa"/>
              <a:sym typeface="Lexend Exa"/>
            </a:endParaRPr>
          </a:p>
          <a:p>
            <a:pPr marL="0" lvl="0" indent="0" algn="l" rtl="0">
              <a:spcBef>
                <a:spcPts val="0"/>
              </a:spcBef>
              <a:spcAft>
                <a:spcPts val="0"/>
              </a:spcAft>
              <a:buNone/>
            </a:pPr>
            <a:r>
              <a:rPr lang="en" sz="1500">
                <a:solidFill>
                  <a:schemeClr val="dk2"/>
                </a:solidFill>
                <a:latin typeface="Lexend Exa"/>
                <a:ea typeface="Lexend Exa"/>
                <a:cs typeface="Lexend Exa"/>
                <a:sym typeface="Lexend Exa"/>
              </a:rPr>
              <a:t>Where is the pencil? </a:t>
            </a:r>
            <a:endParaRPr sz="1500">
              <a:solidFill>
                <a:schemeClr val="dk2"/>
              </a:solidFill>
              <a:latin typeface="Lexend Exa"/>
              <a:ea typeface="Lexend Exa"/>
              <a:cs typeface="Lexend Exa"/>
              <a:sym typeface="Lexend Exa"/>
            </a:endParaRPr>
          </a:p>
          <a:p>
            <a:pPr marL="0" lvl="0" indent="0" algn="l" rtl="0">
              <a:spcBef>
                <a:spcPts val="0"/>
              </a:spcBef>
              <a:spcAft>
                <a:spcPts val="0"/>
              </a:spcAft>
              <a:buNone/>
            </a:pPr>
            <a:endParaRPr sz="1500">
              <a:solidFill>
                <a:schemeClr val="dk2"/>
              </a:solidFill>
              <a:latin typeface="Lexend Exa"/>
              <a:ea typeface="Lexend Exa"/>
              <a:cs typeface="Lexend Exa"/>
              <a:sym typeface="Lexend Exa"/>
            </a:endParaRPr>
          </a:p>
          <a:p>
            <a:pPr marL="0" lvl="0" indent="0" algn="l" rtl="0">
              <a:spcBef>
                <a:spcPts val="0"/>
              </a:spcBef>
              <a:spcAft>
                <a:spcPts val="0"/>
              </a:spcAft>
              <a:buNone/>
            </a:pPr>
            <a:endParaRPr sz="1500">
              <a:solidFill>
                <a:schemeClr val="dk2"/>
              </a:solidFill>
              <a:latin typeface="Lexend Exa"/>
              <a:ea typeface="Lexend Exa"/>
              <a:cs typeface="Lexend Exa"/>
              <a:sym typeface="Lexend Exa"/>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61"/>
        <p:cNvGrpSpPr/>
        <p:nvPr/>
      </p:nvGrpSpPr>
      <p:grpSpPr>
        <a:xfrm>
          <a:off x="0" y="0"/>
          <a:ext cx="0" cy="0"/>
          <a:chOff x="0" y="0"/>
          <a:chExt cx="0" cy="0"/>
        </a:xfrm>
      </p:grpSpPr>
      <p:sp>
        <p:nvSpPr>
          <p:cNvPr id="262" name="Google Shape;262;p28"/>
          <p:cNvSpPr txBox="1">
            <a:spLocks noGrp="1"/>
          </p:cNvSpPr>
          <p:nvPr>
            <p:ph type="title"/>
          </p:nvPr>
        </p:nvSpPr>
        <p:spPr>
          <a:xfrm>
            <a:off x="819150" y="432750"/>
            <a:ext cx="7505700" cy="954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 sz="4200" b="1">
                <a:latin typeface="Lexend Exa"/>
                <a:ea typeface="Lexend Exa"/>
                <a:cs typeface="Lexend Exa"/>
                <a:sym typeface="Lexend Exa"/>
              </a:rPr>
              <a:t>Vocabulary Practice</a:t>
            </a:r>
            <a:endParaRPr sz="4200" b="1">
              <a:latin typeface="Lexend Exa"/>
              <a:ea typeface="Lexend Exa"/>
              <a:cs typeface="Lexend Exa"/>
              <a:sym typeface="Lexend Exa"/>
            </a:endParaRPr>
          </a:p>
        </p:txBody>
      </p:sp>
      <p:sp>
        <p:nvSpPr>
          <p:cNvPr id="263" name="Google Shape;263;p28"/>
          <p:cNvSpPr txBox="1"/>
          <p:nvPr/>
        </p:nvSpPr>
        <p:spPr>
          <a:xfrm>
            <a:off x="745425" y="4241950"/>
            <a:ext cx="3207600" cy="587700"/>
          </a:xfrm>
          <a:prstGeom prst="rect">
            <a:avLst/>
          </a:pr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3000">
              <a:solidFill>
                <a:schemeClr val="dk2"/>
              </a:solidFill>
              <a:latin typeface="Lexend Exa"/>
              <a:ea typeface="Lexend Exa"/>
              <a:cs typeface="Lexend Exa"/>
              <a:sym typeface="Lexend Exa"/>
            </a:endParaRPr>
          </a:p>
        </p:txBody>
      </p:sp>
      <p:sp>
        <p:nvSpPr>
          <p:cNvPr id="264" name="Google Shape;264;p28"/>
          <p:cNvSpPr txBox="1"/>
          <p:nvPr/>
        </p:nvSpPr>
        <p:spPr>
          <a:xfrm>
            <a:off x="5394150" y="4241950"/>
            <a:ext cx="3207600" cy="587700"/>
          </a:xfrm>
          <a:prstGeom prst="rect">
            <a:avLst/>
          </a:pr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3000">
              <a:solidFill>
                <a:schemeClr val="dk2"/>
              </a:solidFill>
              <a:latin typeface="Lexend Exa"/>
              <a:ea typeface="Lexend Exa"/>
              <a:cs typeface="Lexend Exa"/>
              <a:sym typeface="Lexend Exa"/>
            </a:endParaRPr>
          </a:p>
        </p:txBody>
      </p:sp>
      <p:pic>
        <p:nvPicPr>
          <p:cNvPr id="265" name="Google Shape;265;p28" title="Screenshot 2025-04-04 at 10.50.21 AM.png"/>
          <p:cNvPicPr preferRelativeResize="0"/>
          <p:nvPr/>
        </p:nvPicPr>
        <p:blipFill rotWithShape="1">
          <a:blip r:embed="rId4">
            <a:alphaModFix/>
          </a:blip>
          <a:srcRect r="56245"/>
          <a:stretch/>
        </p:blipFill>
        <p:spPr>
          <a:xfrm>
            <a:off x="1501725" y="1296850"/>
            <a:ext cx="2064324" cy="3532800"/>
          </a:xfrm>
          <a:prstGeom prst="rect">
            <a:avLst/>
          </a:prstGeom>
          <a:noFill/>
          <a:ln>
            <a:noFill/>
          </a:ln>
        </p:spPr>
      </p:pic>
      <p:pic>
        <p:nvPicPr>
          <p:cNvPr id="266" name="Google Shape;266;p28" title="Screenshot 2025-04-04 at 10.50.21 AM.png"/>
          <p:cNvPicPr preferRelativeResize="0"/>
          <p:nvPr/>
        </p:nvPicPr>
        <p:blipFill rotWithShape="1">
          <a:blip r:embed="rId4">
            <a:alphaModFix/>
          </a:blip>
          <a:srcRect l="57401" r="3620"/>
          <a:stretch/>
        </p:blipFill>
        <p:spPr>
          <a:xfrm>
            <a:off x="5034900" y="1232400"/>
            <a:ext cx="1838951" cy="35328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70"/>
        <p:cNvGrpSpPr/>
        <p:nvPr/>
      </p:nvGrpSpPr>
      <p:grpSpPr>
        <a:xfrm>
          <a:off x="0" y="0"/>
          <a:ext cx="0" cy="0"/>
          <a:chOff x="0" y="0"/>
          <a:chExt cx="0" cy="0"/>
        </a:xfrm>
      </p:grpSpPr>
      <p:sp>
        <p:nvSpPr>
          <p:cNvPr id="271" name="Google Shape;271;p29"/>
          <p:cNvSpPr txBox="1">
            <a:spLocks noGrp="1"/>
          </p:cNvSpPr>
          <p:nvPr>
            <p:ph type="title"/>
          </p:nvPr>
        </p:nvSpPr>
        <p:spPr>
          <a:xfrm>
            <a:off x="819150" y="432750"/>
            <a:ext cx="7505700" cy="954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 sz="4200" b="1">
                <a:latin typeface="Lexend Exa"/>
                <a:ea typeface="Lexend Exa"/>
                <a:cs typeface="Lexend Exa"/>
                <a:sym typeface="Lexend Exa"/>
              </a:rPr>
              <a:t>Vocabulary Practice</a:t>
            </a:r>
            <a:endParaRPr sz="4200" b="1">
              <a:latin typeface="Lexend Exa"/>
              <a:ea typeface="Lexend Exa"/>
              <a:cs typeface="Lexend Exa"/>
              <a:sym typeface="Lexend Exa"/>
            </a:endParaRPr>
          </a:p>
        </p:txBody>
      </p:sp>
      <p:sp>
        <p:nvSpPr>
          <p:cNvPr id="272" name="Google Shape;272;p29"/>
          <p:cNvSpPr txBox="1"/>
          <p:nvPr/>
        </p:nvSpPr>
        <p:spPr>
          <a:xfrm>
            <a:off x="745425" y="4241950"/>
            <a:ext cx="3207600" cy="587700"/>
          </a:xfrm>
          <a:prstGeom prst="rect">
            <a:avLst/>
          </a:pr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3000">
              <a:solidFill>
                <a:schemeClr val="dk2"/>
              </a:solidFill>
              <a:latin typeface="Lexend Exa"/>
              <a:ea typeface="Lexend Exa"/>
              <a:cs typeface="Lexend Exa"/>
              <a:sym typeface="Lexend Exa"/>
            </a:endParaRPr>
          </a:p>
        </p:txBody>
      </p:sp>
      <p:sp>
        <p:nvSpPr>
          <p:cNvPr id="273" name="Google Shape;273;p29"/>
          <p:cNvSpPr txBox="1"/>
          <p:nvPr/>
        </p:nvSpPr>
        <p:spPr>
          <a:xfrm>
            <a:off x="5394150" y="4241950"/>
            <a:ext cx="3207600" cy="587700"/>
          </a:xfrm>
          <a:prstGeom prst="rect">
            <a:avLst/>
          </a:pr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3000">
              <a:solidFill>
                <a:schemeClr val="dk2"/>
              </a:solidFill>
              <a:latin typeface="Lexend Exa"/>
              <a:ea typeface="Lexend Exa"/>
              <a:cs typeface="Lexend Exa"/>
              <a:sym typeface="Lexend Exa"/>
            </a:endParaRPr>
          </a:p>
        </p:txBody>
      </p:sp>
      <p:pic>
        <p:nvPicPr>
          <p:cNvPr id="274" name="Google Shape;274;p29" title="Screenshot 2025-04-04 at 10.50.34 AM.png"/>
          <p:cNvPicPr preferRelativeResize="0"/>
          <p:nvPr/>
        </p:nvPicPr>
        <p:blipFill rotWithShape="1">
          <a:blip r:embed="rId4">
            <a:alphaModFix/>
          </a:blip>
          <a:srcRect l="55333"/>
          <a:stretch/>
        </p:blipFill>
        <p:spPr>
          <a:xfrm>
            <a:off x="1917025" y="1270438"/>
            <a:ext cx="2036000" cy="3382525"/>
          </a:xfrm>
          <a:prstGeom prst="rect">
            <a:avLst/>
          </a:prstGeom>
          <a:noFill/>
          <a:ln>
            <a:noFill/>
          </a:ln>
        </p:spPr>
      </p:pic>
      <p:pic>
        <p:nvPicPr>
          <p:cNvPr id="275" name="Google Shape;275;p29" title="Screenshot 2025-04-04 at 10.50.34 AM.png"/>
          <p:cNvPicPr preferRelativeResize="0"/>
          <p:nvPr/>
        </p:nvPicPr>
        <p:blipFill rotWithShape="1">
          <a:blip r:embed="rId4">
            <a:alphaModFix/>
          </a:blip>
          <a:srcRect l="2091" t="11114" r="60962" b="8750"/>
          <a:stretch/>
        </p:blipFill>
        <p:spPr>
          <a:xfrm>
            <a:off x="5516850" y="1216425"/>
            <a:ext cx="2168675" cy="34905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30"/>
          <p:cNvSpPr txBox="1">
            <a:spLocks noGrp="1"/>
          </p:cNvSpPr>
          <p:nvPr>
            <p:ph type="title"/>
          </p:nvPr>
        </p:nvSpPr>
        <p:spPr>
          <a:xfrm>
            <a:off x="819150" y="312200"/>
            <a:ext cx="7505700" cy="9546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sz="4200" b="1" u="sng">
                <a:latin typeface="Lexend Exa"/>
                <a:ea typeface="Lexend Exa"/>
                <a:cs typeface="Lexend Exa"/>
                <a:sym typeface="Lexend Exa"/>
              </a:rPr>
              <a:t>Sentence Reading</a:t>
            </a:r>
            <a:endParaRPr sz="4200" b="1" u="sng">
              <a:latin typeface="Lexend Exa"/>
              <a:ea typeface="Lexend Exa"/>
              <a:cs typeface="Lexend Exa"/>
              <a:sym typeface="Lexend Exa"/>
            </a:endParaRPr>
          </a:p>
          <a:p>
            <a:pPr marL="0" lvl="0" indent="0" algn="ctr" rtl="0">
              <a:spcBef>
                <a:spcPts val="0"/>
              </a:spcBef>
              <a:spcAft>
                <a:spcPts val="0"/>
              </a:spcAft>
              <a:buNone/>
            </a:pPr>
            <a:r>
              <a:rPr lang="en" sz="2422" b="1" u="sng">
                <a:latin typeface="Lexend Exa"/>
                <a:ea typeface="Lexend Exa"/>
                <a:cs typeface="Lexend Exa"/>
                <a:sym typeface="Lexend Exa"/>
              </a:rPr>
              <a:t>I do, We do, You do</a:t>
            </a:r>
            <a:endParaRPr sz="2422" b="1" u="sng">
              <a:latin typeface="Lexend Exa"/>
              <a:ea typeface="Lexend Exa"/>
              <a:cs typeface="Lexend Exa"/>
              <a:sym typeface="Lexend Exa"/>
            </a:endParaRPr>
          </a:p>
        </p:txBody>
      </p:sp>
      <p:sp>
        <p:nvSpPr>
          <p:cNvPr id="281" name="Google Shape;281;p30"/>
          <p:cNvSpPr txBox="1"/>
          <p:nvPr/>
        </p:nvSpPr>
        <p:spPr>
          <a:xfrm>
            <a:off x="348625" y="1333100"/>
            <a:ext cx="8457000" cy="760800"/>
          </a:xfrm>
          <a:prstGeom prst="rect">
            <a:avLst/>
          </a:prstGeom>
          <a:noFill/>
          <a:ln w="9525" cap="flat" cmpd="sng">
            <a:solidFill>
              <a:srgbClr val="F3F3F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600" b="1">
                <a:solidFill>
                  <a:schemeClr val="dk2"/>
                </a:solidFill>
                <a:latin typeface="Lexend Exa"/>
                <a:ea typeface="Lexend Exa"/>
                <a:cs typeface="Lexend Exa"/>
                <a:sym typeface="Lexend Exa"/>
              </a:rPr>
              <a:t>1.     Where is my _________?              _____the book.</a:t>
            </a:r>
            <a:endParaRPr sz="3000">
              <a:solidFill>
                <a:schemeClr val="dk2"/>
              </a:solidFill>
              <a:latin typeface="Lexend Exa"/>
              <a:ea typeface="Lexend Exa"/>
              <a:cs typeface="Lexend Exa"/>
              <a:sym typeface="Lexend Exa"/>
            </a:endParaRPr>
          </a:p>
        </p:txBody>
      </p:sp>
      <p:sp>
        <p:nvSpPr>
          <p:cNvPr id="282" name="Google Shape;282;p30"/>
          <p:cNvSpPr txBox="1"/>
          <p:nvPr/>
        </p:nvSpPr>
        <p:spPr>
          <a:xfrm>
            <a:off x="348625" y="2256925"/>
            <a:ext cx="8457000" cy="760800"/>
          </a:xfrm>
          <a:prstGeom prst="rect">
            <a:avLst/>
          </a:prstGeom>
          <a:noFill/>
          <a:ln w="9525" cap="flat" cmpd="sng">
            <a:solidFill>
              <a:srgbClr val="F3F3F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600" b="1">
                <a:solidFill>
                  <a:schemeClr val="dk2"/>
                </a:solidFill>
                <a:latin typeface="Lexend Exa"/>
                <a:ea typeface="Lexend Exa"/>
                <a:cs typeface="Lexend Exa"/>
                <a:sym typeface="Lexend Exa"/>
              </a:rPr>
              <a:t>2.     Where is my _______?           _____ the paper.</a:t>
            </a:r>
            <a:endParaRPr sz="1600" b="1">
              <a:solidFill>
                <a:schemeClr val="dk2"/>
              </a:solidFill>
              <a:latin typeface="Lexend Exa"/>
              <a:ea typeface="Lexend Exa"/>
              <a:cs typeface="Lexend Exa"/>
              <a:sym typeface="Lexend Exa"/>
            </a:endParaRPr>
          </a:p>
        </p:txBody>
      </p:sp>
      <p:sp>
        <p:nvSpPr>
          <p:cNvPr id="283" name="Google Shape;283;p30"/>
          <p:cNvSpPr txBox="1"/>
          <p:nvPr/>
        </p:nvSpPr>
        <p:spPr>
          <a:xfrm>
            <a:off x="368775" y="3188650"/>
            <a:ext cx="8457000" cy="760800"/>
          </a:xfrm>
          <a:prstGeom prst="rect">
            <a:avLst/>
          </a:prstGeom>
          <a:noFill/>
          <a:ln w="9525" cap="flat" cmpd="sng">
            <a:solidFill>
              <a:srgbClr val="F3F3F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600" b="1">
                <a:solidFill>
                  <a:schemeClr val="dk2"/>
                </a:solidFill>
                <a:latin typeface="Lexend Exa"/>
                <a:ea typeface="Lexend Exa"/>
                <a:cs typeface="Lexend Exa"/>
                <a:sym typeface="Lexend Exa"/>
              </a:rPr>
              <a:t>3.     Where is my _______?           _____ the desk.</a:t>
            </a:r>
            <a:endParaRPr sz="1600" b="1">
              <a:solidFill>
                <a:schemeClr val="dk2"/>
              </a:solidFill>
              <a:latin typeface="Lexend Exa"/>
              <a:ea typeface="Lexend Exa"/>
              <a:cs typeface="Lexend Exa"/>
              <a:sym typeface="Lexend Exa"/>
            </a:endParaRPr>
          </a:p>
        </p:txBody>
      </p:sp>
      <p:sp>
        <p:nvSpPr>
          <p:cNvPr id="284" name="Google Shape;284;p30"/>
          <p:cNvSpPr txBox="1"/>
          <p:nvPr/>
        </p:nvSpPr>
        <p:spPr>
          <a:xfrm>
            <a:off x="348675" y="4044175"/>
            <a:ext cx="8457000" cy="760800"/>
          </a:xfrm>
          <a:prstGeom prst="rect">
            <a:avLst/>
          </a:prstGeom>
          <a:noFill/>
          <a:ln w="9525" cap="flat" cmpd="sng">
            <a:solidFill>
              <a:srgbClr val="F3F3F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600" b="1">
                <a:solidFill>
                  <a:schemeClr val="dk2"/>
                </a:solidFill>
                <a:latin typeface="Lexend Exa"/>
                <a:ea typeface="Lexend Exa"/>
                <a:cs typeface="Lexend Exa"/>
                <a:sym typeface="Lexend Exa"/>
              </a:rPr>
              <a:t>Word Bank: pencil, notebook, paper, eraser </a:t>
            </a:r>
            <a:endParaRPr sz="3000">
              <a:solidFill>
                <a:schemeClr val="dk2"/>
              </a:solidFill>
              <a:latin typeface="Lexend Exa"/>
              <a:ea typeface="Lexend Exa"/>
              <a:cs typeface="Lexend Exa"/>
              <a:sym typeface="Lexend Exa"/>
            </a:endParaRPr>
          </a:p>
          <a:p>
            <a:pPr marL="0" lvl="0" indent="0" algn="l" rtl="0">
              <a:spcBef>
                <a:spcPts val="0"/>
              </a:spcBef>
              <a:spcAft>
                <a:spcPts val="0"/>
              </a:spcAft>
              <a:buNone/>
            </a:pPr>
            <a:endParaRPr sz="1600" b="1">
              <a:solidFill>
                <a:schemeClr val="dk2"/>
              </a:solidFill>
              <a:latin typeface="Lexend Exa"/>
              <a:ea typeface="Lexend Exa"/>
              <a:cs typeface="Lexend Exa"/>
              <a:sym typeface="Lexend Exa"/>
            </a:endParaRPr>
          </a:p>
          <a:p>
            <a:pPr marL="0" lvl="0" indent="0" algn="l" rtl="0">
              <a:spcBef>
                <a:spcPts val="0"/>
              </a:spcBef>
              <a:spcAft>
                <a:spcPts val="0"/>
              </a:spcAft>
              <a:buNone/>
            </a:pPr>
            <a:r>
              <a:rPr lang="en" sz="1600" b="1">
                <a:solidFill>
                  <a:schemeClr val="dk2"/>
                </a:solidFill>
                <a:latin typeface="Lexend Exa"/>
                <a:ea typeface="Lexend Exa"/>
                <a:cs typeface="Lexend Exa"/>
                <a:sym typeface="Lexend Exa"/>
              </a:rPr>
              <a:t>Word bank: in, on, under  </a:t>
            </a:r>
            <a:endParaRPr sz="3000">
              <a:solidFill>
                <a:schemeClr val="dk2"/>
              </a:solidFill>
              <a:latin typeface="Lexend Exa"/>
              <a:ea typeface="Lexend Exa"/>
              <a:cs typeface="Lexend Exa"/>
              <a:sym typeface="Lexend Exa"/>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31"/>
          <p:cNvSpPr txBox="1">
            <a:spLocks noGrp="1"/>
          </p:cNvSpPr>
          <p:nvPr>
            <p:ph type="title"/>
          </p:nvPr>
        </p:nvSpPr>
        <p:spPr>
          <a:xfrm>
            <a:off x="819150" y="312200"/>
            <a:ext cx="7505700" cy="9546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sz="4200" b="1" u="sng">
                <a:latin typeface="Lexend Exa"/>
                <a:ea typeface="Lexend Exa"/>
                <a:cs typeface="Lexend Exa"/>
                <a:sym typeface="Lexend Exa"/>
              </a:rPr>
              <a:t>Sentence Reading</a:t>
            </a:r>
            <a:endParaRPr sz="4200" b="1" u="sng">
              <a:latin typeface="Lexend Exa"/>
              <a:ea typeface="Lexend Exa"/>
              <a:cs typeface="Lexend Exa"/>
              <a:sym typeface="Lexend Exa"/>
            </a:endParaRPr>
          </a:p>
          <a:p>
            <a:pPr marL="0" lvl="0" indent="0" algn="ctr" rtl="0">
              <a:spcBef>
                <a:spcPts val="0"/>
              </a:spcBef>
              <a:spcAft>
                <a:spcPts val="0"/>
              </a:spcAft>
              <a:buNone/>
            </a:pPr>
            <a:r>
              <a:rPr lang="en" sz="2422" b="1" u="sng">
                <a:latin typeface="Lexend Exa"/>
                <a:ea typeface="Lexend Exa"/>
                <a:cs typeface="Lexend Exa"/>
                <a:sym typeface="Lexend Exa"/>
              </a:rPr>
              <a:t>I do, We do, You do</a:t>
            </a:r>
            <a:endParaRPr sz="2422" b="1" u="sng">
              <a:latin typeface="Lexend Exa"/>
              <a:ea typeface="Lexend Exa"/>
              <a:cs typeface="Lexend Exa"/>
              <a:sym typeface="Lexend Exa"/>
            </a:endParaRPr>
          </a:p>
        </p:txBody>
      </p:sp>
      <p:sp>
        <p:nvSpPr>
          <p:cNvPr id="290" name="Google Shape;290;p31"/>
          <p:cNvSpPr txBox="1"/>
          <p:nvPr/>
        </p:nvSpPr>
        <p:spPr>
          <a:xfrm>
            <a:off x="348625" y="1333100"/>
            <a:ext cx="8457000" cy="760800"/>
          </a:xfrm>
          <a:prstGeom prst="rect">
            <a:avLst/>
          </a:prstGeom>
          <a:noFill/>
          <a:ln w="9525" cap="flat" cmpd="sng">
            <a:solidFill>
              <a:srgbClr val="F3F3F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600" b="1">
                <a:solidFill>
                  <a:schemeClr val="dk2"/>
                </a:solidFill>
                <a:latin typeface="Lexend Exa"/>
                <a:ea typeface="Lexend Exa"/>
                <a:cs typeface="Lexend Exa"/>
                <a:sym typeface="Lexend Exa"/>
              </a:rPr>
              <a:t>1.     Do you see my _________?       It is _____the ____.</a:t>
            </a:r>
            <a:endParaRPr sz="3000">
              <a:solidFill>
                <a:schemeClr val="dk2"/>
              </a:solidFill>
              <a:latin typeface="Lexend Exa"/>
              <a:ea typeface="Lexend Exa"/>
              <a:cs typeface="Lexend Exa"/>
              <a:sym typeface="Lexend Exa"/>
            </a:endParaRPr>
          </a:p>
        </p:txBody>
      </p:sp>
      <p:sp>
        <p:nvSpPr>
          <p:cNvPr id="291" name="Google Shape;291;p31"/>
          <p:cNvSpPr txBox="1"/>
          <p:nvPr/>
        </p:nvSpPr>
        <p:spPr>
          <a:xfrm>
            <a:off x="348625" y="2256925"/>
            <a:ext cx="8457000" cy="760800"/>
          </a:xfrm>
          <a:prstGeom prst="rect">
            <a:avLst/>
          </a:prstGeom>
          <a:noFill/>
          <a:ln w="9525" cap="flat" cmpd="sng">
            <a:solidFill>
              <a:srgbClr val="F3F3F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600" b="1">
                <a:solidFill>
                  <a:schemeClr val="dk2"/>
                </a:solidFill>
                <a:latin typeface="Lexend Exa"/>
                <a:ea typeface="Lexend Exa"/>
                <a:cs typeface="Lexend Exa"/>
                <a:sym typeface="Lexend Exa"/>
              </a:rPr>
              <a:t>2.     Do you see my _______?           It is _____ the ____.</a:t>
            </a:r>
            <a:endParaRPr sz="1600" b="1">
              <a:solidFill>
                <a:schemeClr val="dk2"/>
              </a:solidFill>
              <a:latin typeface="Lexend Exa"/>
              <a:ea typeface="Lexend Exa"/>
              <a:cs typeface="Lexend Exa"/>
              <a:sym typeface="Lexend Exa"/>
            </a:endParaRPr>
          </a:p>
        </p:txBody>
      </p:sp>
      <p:sp>
        <p:nvSpPr>
          <p:cNvPr id="292" name="Google Shape;292;p31"/>
          <p:cNvSpPr txBox="1"/>
          <p:nvPr/>
        </p:nvSpPr>
        <p:spPr>
          <a:xfrm>
            <a:off x="368775" y="3188650"/>
            <a:ext cx="8457000" cy="760800"/>
          </a:xfrm>
          <a:prstGeom prst="rect">
            <a:avLst/>
          </a:prstGeom>
          <a:noFill/>
          <a:ln w="9525" cap="flat" cmpd="sng">
            <a:solidFill>
              <a:srgbClr val="F3F3F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600" b="1">
                <a:solidFill>
                  <a:schemeClr val="dk2"/>
                </a:solidFill>
                <a:latin typeface="Lexend Exa"/>
                <a:ea typeface="Lexend Exa"/>
                <a:cs typeface="Lexend Exa"/>
                <a:sym typeface="Lexend Exa"/>
              </a:rPr>
              <a:t>3.     Do you see my _______?          It is _____ the ____.</a:t>
            </a:r>
            <a:endParaRPr sz="1600" b="1">
              <a:solidFill>
                <a:schemeClr val="dk2"/>
              </a:solidFill>
              <a:latin typeface="Lexend Exa"/>
              <a:ea typeface="Lexend Exa"/>
              <a:cs typeface="Lexend Exa"/>
              <a:sym typeface="Lexend Exa"/>
            </a:endParaRPr>
          </a:p>
        </p:txBody>
      </p:sp>
      <p:sp>
        <p:nvSpPr>
          <p:cNvPr id="293" name="Google Shape;293;p31"/>
          <p:cNvSpPr txBox="1"/>
          <p:nvPr/>
        </p:nvSpPr>
        <p:spPr>
          <a:xfrm>
            <a:off x="348675" y="4044175"/>
            <a:ext cx="8457000" cy="760800"/>
          </a:xfrm>
          <a:prstGeom prst="rect">
            <a:avLst/>
          </a:prstGeom>
          <a:noFill/>
          <a:ln w="9525" cap="flat" cmpd="sng">
            <a:solidFill>
              <a:srgbClr val="F3F3F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600" b="1">
                <a:solidFill>
                  <a:schemeClr val="dk2"/>
                </a:solidFill>
                <a:latin typeface="Lexend Exa"/>
                <a:ea typeface="Lexend Exa"/>
                <a:cs typeface="Lexend Exa"/>
                <a:sym typeface="Lexend Exa"/>
              </a:rPr>
              <a:t>Word Bank: pencil, notebook, paper, eraser </a:t>
            </a:r>
            <a:endParaRPr sz="3000">
              <a:solidFill>
                <a:schemeClr val="dk2"/>
              </a:solidFill>
              <a:latin typeface="Lexend Exa"/>
              <a:ea typeface="Lexend Exa"/>
              <a:cs typeface="Lexend Exa"/>
              <a:sym typeface="Lexend Exa"/>
            </a:endParaRPr>
          </a:p>
          <a:p>
            <a:pPr marL="0" lvl="0" indent="0" algn="l" rtl="0">
              <a:spcBef>
                <a:spcPts val="0"/>
              </a:spcBef>
              <a:spcAft>
                <a:spcPts val="0"/>
              </a:spcAft>
              <a:buNone/>
            </a:pPr>
            <a:endParaRPr sz="1600" b="1">
              <a:solidFill>
                <a:schemeClr val="dk2"/>
              </a:solidFill>
              <a:latin typeface="Lexend Exa"/>
              <a:ea typeface="Lexend Exa"/>
              <a:cs typeface="Lexend Exa"/>
              <a:sym typeface="Lexend Exa"/>
            </a:endParaRPr>
          </a:p>
          <a:p>
            <a:pPr marL="0" lvl="0" indent="0" algn="l" rtl="0">
              <a:spcBef>
                <a:spcPts val="0"/>
              </a:spcBef>
              <a:spcAft>
                <a:spcPts val="0"/>
              </a:spcAft>
              <a:buNone/>
            </a:pPr>
            <a:r>
              <a:rPr lang="en" sz="1600" b="1">
                <a:solidFill>
                  <a:schemeClr val="dk2"/>
                </a:solidFill>
                <a:latin typeface="Lexend Exa"/>
                <a:ea typeface="Lexend Exa"/>
                <a:cs typeface="Lexend Exa"/>
                <a:sym typeface="Lexend Exa"/>
              </a:rPr>
              <a:t>Word bank: in, on, under  </a:t>
            </a:r>
            <a:endParaRPr sz="3000">
              <a:solidFill>
                <a:schemeClr val="dk2"/>
              </a:solidFill>
              <a:latin typeface="Lexend Exa"/>
              <a:ea typeface="Lexend Exa"/>
              <a:cs typeface="Lexend Exa"/>
              <a:sym typeface="Lexend Exa"/>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32"/>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sz="4200" b="1" u="sng">
                <a:latin typeface="Lexend Exa"/>
                <a:ea typeface="Lexend Exa"/>
                <a:cs typeface="Lexend Exa"/>
                <a:sym typeface="Lexend Exa"/>
              </a:rPr>
              <a:t>Sentence Reading</a:t>
            </a:r>
            <a:endParaRPr sz="4200" b="1" u="sng">
              <a:latin typeface="Lexend Exa"/>
              <a:ea typeface="Lexend Exa"/>
              <a:cs typeface="Lexend Exa"/>
              <a:sym typeface="Lexend Exa"/>
            </a:endParaRPr>
          </a:p>
          <a:p>
            <a:pPr marL="0" lvl="0" indent="0" algn="ctr" rtl="0">
              <a:spcBef>
                <a:spcPts val="0"/>
              </a:spcBef>
              <a:spcAft>
                <a:spcPts val="0"/>
              </a:spcAft>
              <a:buNone/>
            </a:pPr>
            <a:r>
              <a:rPr lang="en" sz="2422" b="1" u="sng">
                <a:latin typeface="Lexend Exa"/>
                <a:ea typeface="Lexend Exa"/>
                <a:cs typeface="Lexend Exa"/>
                <a:sym typeface="Lexend Exa"/>
              </a:rPr>
              <a:t>I do, We do, You do</a:t>
            </a:r>
            <a:endParaRPr/>
          </a:p>
        </p:txBody>
      </p:sp>
      <p:sp>
        <p:nvSpPr>
          <p:cNvPr id="299" name="Google Shape;299;p32"/>
          <p:cNvSpPr txBox="1">
            <a:spLocks noGrp="1"/>
          </p:cNvSpPr>
          <p:nvPr>
            <p:ph type="body" idx="1"/>
          </p:nvPr>
        </p:nvSpPr>
        <p:spPr>
          <a:xfrm>
            <a:off x="819150" y="1990725"/>
            <a:ext cx="7505700" cy="2448000"/>
          </a:xfrm>
          <a:prstGeom prst="rect">
            <a:avLst/>
          </a:prstGeom>
        </p:spPr>
        <p:txBody>
          <a:bodyPr spcFirstLastPara="1" wrap="square" lIns="91425" tIns="91425" rIns="91425" bIns="91425" anchor="t" anchorCtr="0">
            <a:normAutofit/>
          </a:bodyPr>
          <a:lstStyle/>
          <a:p>
            <a:pPr marL="0" lvl="0" indent="0" algn="l" rtl="0">
              <a:lnSpc>
                <a:spcPct val="100000"/>
              </a:lnSpc>
              <a:spcBef>
                <a:spcPts val="0"/>
              </a:spcBef>
              <a:spcAft>
                <a:spcPts val="0"/>
              </a:spcAft>
              <a:buNone/>
            </a:pPr>
            <a:r>
              <a:rPr lang="en" sz="1600" b="1"/>
              <a:t>You need a ____________.</a:t>
            </a:r>
            <a:endParaRPr sz="1600" b="1"/>
          </a:p>
          <a:p>
            <a:pPr marL="0" lvl="0" indent="0" algn="l" rtl="0">
              <a:lnSpc>
                <a:spcPct val="100000"/>
              </a:lnSpc>
              <a:spcBef>
                <a:spcPts val="0"/>
              </a:spcBef>
              <a:spcAft>
                <a:spcPts val="0"/>
              </a:spcAft>
              <a:buNone/>
            </a:pPr>
            <a:endParaRPr sz="1600" b="1"/>
          </a:p>
          <a:p>
            <a:pPr marL="0" lvl="0" indent="0" algn="l" rtl="0">
              <a:lnSpc>
                <a:spcPct val="100000"/>
              </a:lnSpc>
              <a:spcBef>
                <a:spcPts val="0"/>
              </a:spcBef>
              <a:spcAft>
                <a:spcPts val="0"/>
              </a:spcAft>
              <a:buNone/>
            </a:pPr>
            <a:r>
              <a:rPr lang="en" sz="1600" b="1"/>
              <a:t>You need an __________.</a:t>
            </a:r>
            <a:endParaRPr sz="1600" b="1"/>
          </a:p>
          <a:p>
            <a:pPr marL="0" lvl="0" indent="0" algn="l" rtl="0">
              <a:lnSpc>
                <a:spcPct val="100000"/>
              </a:lnSpc>
              <a:spcBef>
                <a:spcPts val="0"/>
              </a:spcBef>
              <a:spcAft>
                <a:spcPts val="0"/>
              </a:spcAft>
              <a:buNone/>
            </a:pPr>
            <a:endParaRPr sz="1600" b="1"/>
          </a:p>
          <a:p>
            <a:pPr marL="0" lvl="0" indent="0" algn="l" rtl="0">
              <a:lnSpc>
                <a:spcPct val="100000"/>
              </a:lnSpc>
              <a:spcBef>
                <a:spcPts val="0"/>
              </a:spcBef>
              <a:spcAft>
                <a:spcPts val="0"/>
              </a:spcAft>
              <a:buNone/>
            </a:pPr>
            <a:r>
              <a:rPr lang="en" sz="1600" b="1"/>
              <a:t>You need __________.</a:t>
            </a:r>
            <a:endParaRPr sz="1600" b="1"/>
          </a:p>
          <a:p>
            <a:pPr marL="0" lvl="0" indent="0" algn="l" rtl="0">
              <a:lnSpc>
                <a:spcPct val="100000"/>
              </a:lnSpc>
              <a:spcBef>
                <a:spcPts val="0"/>
              </a:spcBef>
              <a:spcAft>
                <a:spcPts val="0"/>
              </a:spcAft>
              <a:buNone/>
            </a:pPr>
            <a:endParaRPr sz="1600" b="1"/>
          </a:p>
          <a:p>
            <a:pPr marL="0" lvl="0" indent="0" algn="l" rtl="0">
              <a:lnSpc>
                <a:spcPct val="100000"/>
              </a:lnSpc>
              <a:spcBef>
                <a:spcPts val="0"/>
              </a:spcBef>
              <a:spcAft>
                <a:spcPts val="0"/>
              </a:spcAft>
              <a:buNone/>
            </a:pPr>
            <a:endParaRPr sz="1600" b="1"/>
          </a:p>
          <a:p>
            <a:pPr marL="0" lvl="0" indent="0" algn="l" rtl="0">
              <a:lnSpc>
                <a:spcPct val="100000"/>
              </a:lnSpc>
              <a:spcBef>
                <a:spcPts val="0"/>
              </a:spcBef>
              <a:spcAft>
                <a:spcPts val="0"/>
              </a:spcAft>
              <a:buNone/>
            </a:pPr>
            <a:r>
              <a:rPr lang="en" sz="1600" b="1"/>
              <a:t>Word Bank: pencil, notebook, paper, eraser </a:t>
            </a:r>
            <a:endParaRPr sz="1600" b="1"/>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33"/>
          <p:cNvSpPr txBox="1">
            <a:spLocks noGrp="1"/>
          </p:cNvSpPr>
          <p:nvPr>
            <p:ph type="title"/>
          </p:nvPr>
        </p:nvSpPr>
        <p:spPr>
          <a:xfrm>
            <a:off x="819150" y="367700"/>
            <a:ext cx="7505700" cy="9546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sz="4200" b="1" u="sng">
                <a:latin typeface="Lexend Exa"/>
                <a:ea typeface="Lexend Exa"/>
                <a:cs typeface="Lexend Exa"/>
                <a:sym typeface="Lexend Exa"/>
              </a:rPr>
              <a:t>Sentence Reading</a:t>
            </a:r>
            <a:endParaRPr sz="4200" b="1" u="sng">
              <a:latin typeface="Lexend Exa"/>
              <a:ea typeface="Lexend Exa"/>
              <a:cs typeface="Lexend Exa"/>
              <a:sym typeface="Lexend Exa"/>
            </a:endParaRPr>
          </a:p>
          <a:p>
            <a:pPr marL="0" lvl="0" indent="0" algn="ctr" rtl="0">
              <a:spcBef>
                <a:spcPts val="0"/>
              </a:spcBef>
              <a:spcAft>
                <a:spcPts val="0"/>
              </a:spcAft>
              <a:buNone/>
            </a:pPr>
            <a:r>
              <a:rPr lang="en" sz="2422" b="1" u="sng">
                <a:latin typeface="Lexend Exa"/>
                <a:ea typeface="Lexend Exa"/>
                <a:cs typeface="Lexend Exa"/>
                <a:sym typeface="Lexend Exa"/>
              </a:rPr>
              <a:t>I do</a:t>
            </a:r>
            <a:endParaRPr/>
          </a:p>
        </p:txBody>
      </p:sp>
      <p:sp>
        <p:nvSpPr>
          <p:cNvPr id="305" name="Google Shape;305;p33"/>
          <p:cNvSpPr txBox="1">
            <a:spLocks noGrp="1"/>
          </p:cNvSpPr>
          <p:nvPr>
            <p:ph type="body" idx="1"/>
          </p:nvPr>
        </p:nvSpPr>
        <p:spPr>
          <a:xfrm>
            <a:off x="819150" y="1990725"/>
            <a:ext cx="7505700" cy="24480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306" name="Google Shape;306;p33"/>
          <p:cNvPicPr preferRelativeResize="0"/>
          <p:nvPr/>
        </p:nvPicPr>
        <p:blipFill>
          <a:blip r:embed="rId3">
            <a:alphaModFix/>
          </a:blip>
          <a:stretch>
            <a:fillRect/>
          </a:stretch>
        </p:blipFill>
        <p:spPr>
          <a:xfrm>
            <a:off x="168775" y="930625"/>
            <a:ext cx="4959675" cy="3768550"/>
          </a:xfrm>
          <a:prstGeom prst="rect">
            <a:avLst/>
          </a:prstGeom>
          <a:noFill/>
          <a:ln>
            <a:noFill/>
          </a:ln>
        </p:spPr>
      </p:pic>
      <p:pic>
        <p:nvPicPr>
          <p:cNvPr id="307" name="Google Shape;307;p33"/>
          <p:cNvPicPr preferRelativeResize="0"/>
          <p:nvPr/>
        </p:nvPicPr>
        <p:blipFill>
          <a:blip r:embed="rId4">
            <a:alphaModFix/>
          </a:blip>
          <a:stretch>
            <a:fillRect/>
          </a:stretch>
        </p:blipFill>
        <p:spPr>
          <a:xfrm>
            <a:off x="4833300" y="1425700"/>
            <a:ext cx="4034750" cy="31854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15"/>
          <p:cNvSpPr txBox="1">
            <a:spLocks noGrp="1"/>
          </p:cNvSpPr>
          <p:nvPr>
            <p:ph type="title"/>
          </p:nvPr>
        </p:nvSpPr>
        <p:spPr>
          <a:xfrm>
            <a:off x="1275300" y="156975"/>
            <a:ext cx="7087500" cy="954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 sz="4500" b="1" u="sng">
                <a:latin typeface="Lexend Exa"/>
                <a:ea typeface="Lexend Exa"/>
                <a:cs typeface="Lexend Exa"/>
                <a:sym typeface="Lexend Exa"/>
              </a:rPr>
              <a:t>Review Words</a:t>
            </a:r>
            <a:endParaRPr sz="4500" b="1" u="sng">
              <a:latin typeface="Lexend Exa"/>
              <a:ea typeface="Lexend Exa"/>
              <a:cs typeface="Lexend Exa"/>
              <a:sym typeface="Lexend Exa"/>
            </a:endParaRPr>
          </a:p>
        </p:txBody>
      </p:sp>
      <p:graphicFrame>
        <p:nvGraphicFramePr>
          <p:cNvPr id="148" name="Google Shape;148;p15"/>
          <p:cNvGraphicFramePr/>
          <p:nvPr/>
        </p:nvGraphicFramePr>
        <p:xfrm>
          <a:off x="188063" y="1164650"/>
          <a:ext cx="8790000" cy="1803050"/>
        </p:xfrm>
        <a:graphic>
          <a:graphicData uri="http://schemas.openxmlformats.org/drawingml/2006/table">
            <a:tbl>
              <a:tblPr>
                <a:noFill/>
                <a:tableStyleId>{DA954DA9-3FCD-49B7-87E4-DC059CEC332B}</a:tableStyleId>
              </a:tblPr>
              <a:tblGrid>
                <a:gridCol w="2197500">
                  <a:extLst>
                    <a:ext uri="{9D8B030D-6E8A-4147-A177-3AD203B41FA5}">
                      <a16:colId xmlns:a16="http://schemas.microsoft.com/office/drawing/2014/main" val="20000"/>
                    </a:ext>
                  </a:extLst>
                </a:gridCol>
                <a:gridCol w="2197500">
                  <a:extLst>
                    <a:ext uri="{9D8B030D-6E8A-4147-A177-3AD203B41FA5}">
                      <a16:colId xmlns:a16="http://schemas.microsoft.com/office/drawing/2014/main" val="20001"/>
                    </a:ext>
                  </a:extLst>
                </a:gridCol>
                <a:gridCol w="2197500">
                  <a:extLst>
                    <a:ext uri="{9D8B030D-6E8A-4147-A177-3AD203B41FA5}">
                      <a16:colId xmlns:a16="http://schemas.microsoft.com/office/drawing/2014/main" val="20002"/>
                    </a:ext>
                  </a:extLst>
                </a:gridCol>
                <a:gridCol w="2197500">
                  <a:extLst>
                    <a:ext uri="{9D8B030D-6E8A-4147-A177-3AD203B41FA5}">
                      <a16:colId xmlns:a16="http://schemas.microsoft.com/office/drawing/2014/main" val="20003"/>
                    </a:ext>
                  </a:extLst>
                </a:gridCol>
              </a:tblGrid>
              <a:tr h="901525">
                <a:tc>
                  <a:txBody>
                    <a:bodyPr/>
                    <a:lstStyle/>
                    <a:p>
                      <a:pPr marL="0" lvl="0" indent="0" algn="ctr" rtl="0">
                        <a:spcBef>
                          <a:spcPts val="0"/>
                        </a:spcBef>
                        <a:spcAft>
                          <a:spcPts val="0"/>
                        </a:spcAft>
                        <a:buNone/>
                      </a:pPr>
                      <a:endParaRPr sz="33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endParaRPr sz="33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endParaRPr sz="33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endParaRPr sz="3300">
                        <a:latin typeface="Teachers"/>
                        <a:ea typeface="Teachers"/>
                        <a:cs typeface="Teachers"/>
                        <a:sym typeface="Teachers"/>
                      </a:endParaRPr>
                    </a:p>
                  </a:txBody>
                  <a:tcPr marL="91425" marR="91425" marT="91425" marB="91425" anchor="ctr"/>
                </a:tc>
                <a:extLst>
                  <a:ext uri="{0D108BD9-81ED-4DB2-BD59-A6C34878D82A}">
                    <a16:rowId xmlns:a16="http://schemas.microsoft.com/office/drawing/2014/main" val="10000"/>
                  </a:ext>
                </a:extLst>
              </a:tr>
              <a:tr h="901525">
                <a:tc>
                  <a:txBody>
                    <a:bodyPr/>
                    <a:lstStyle/>
                    <a:p>
                      <a:pPr marL="0" lvl="0" indent="0" algn="ctr" rtl="0">
                        <a:spcBef>
                          <a:spcPts val="0"/>
                        </a:spcBef>
                        <a:spcAft>
                          <a:spcPts val="0"/>
                        </a:spcAft>
                        <a:buNone/>
                      </a:pPr>
                      <a:endParaRPr sz="33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endParaRPr sz="33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endParaRPr sz="33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endParaRPr sz="3300">
                        <a:latin typeface="Teachers"/>
                        <a:ea typeface="Teachers"/>
                        <a:cs typeface="Teachers"/>
                        <a:sym typeface="Teachers"/>
                      </a:endParaRPr>
                    </a:p>
                  </a:txBody>
                  <a:tcPr marL="91425" marR="91425" marT="91425" marB="91425" anchor="ctr"/>
                </a:tc>
                <a:extLst>
                  <a:ext uri="{0D108BD9-81ED-4DB2-BD59-A6C34878D82A}">
                    <a16:rowId xmlns:a16="http://schemas.microsoft.com/office/drawing/2014/main" val="10001"/>
                  </a:ext>
                </a:extLst>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p34"/>
          <p:cNvSpPr txBox="1">
            <a:spLocks noGrp="1"/>
          </p:cNvSpPr>
          <p:nvPr>
            <p:ph type="title"/>
          </p:nvPr>
        </p:nvSpPr>
        <p:spPr>
          <a:xfrm>
            <a:off x="743700" y="547300"/>
            <a:ext cx="7505700" cy="954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b="1">
                <a:latin typeface="Lexend Exa"/>
                <a:ea typeface="Lexend Exa"/>
                <a:cs typeface="Lexend Exa"/>
                <a:sym typeface="Lexend Exa"/>
              </a:rPr>
              <a:t>Let’s Chat…</a:t>
            </a:r>
            <a:endParaRPr sz="2400" b="1">
              <a:latin typeface="Lexend Exa"/>
              <a:ea typeface="Lexend Exa"/>
              <a:cs typeface="Lexend Exa"/>
              <a:sym typeface="Lexend Exa"/>
            </a:endParaRPr>
          </a:p>
          <a:p>
            <a:pPr marL="0" lvl="0" indent="0" algn="ctr" rtl="0">
              <a:spcBef>
                <a:spcPts val="0"/>
              </a:spcBef>
              <a:spcAft>
                <a:spcPts val="0"/>
              </a:spcAft>
              <a:buNone/>
            </a:pPr>
            <a:r>
              <a:rPr lang="en" sz="2400" b="1">
                <a:latin typeface="Lexend Exa"/>
                <a:ea typeface="Lexend Exa"/>
                <a:cs typeface="Lexend Exa"/>
                <a:sym typeface="Lexend Exa"/>
              </a:rPr>
              <a:t>Speaking-Listening</a:t>
            </a:r>
            <a:r>
              <a:rPr lang="en" sz="4300"/>
              <a:t> </a:t>
            </a:r>
            <a:endParaRPr sz="4300"/>
          </a:p>
        </p:txBody>
      </p:sp>
      <p:sp>
        <p:nvSpPr>
          <p:cNvPr id="313" name="Google Shape;313;p34"/>
          <p:cNvSpPr txBox="1">
            <a:spLocks noGrp="1"/>
          </p:cNvSpPr>
          <p:nvPr>
            <p:ph type="body" idx="1"/>
          </p:nvPr>
        </p:nvSpPr>
        <p:spPr>
          <a:xfrm>
            <a:off x="358300" y="1680975"/>
            <a:ext cx="8466600" cy="2757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400" b="1"/>
              <a:t>Turn and Talk</a:t>
            </a:r>
            <a:r>
              <a:rPr lang="en" sz="2400"/>
              <a:t>- with a partner practice asking and answering the questions from the previous 3 slides.</a:t>
            </a:r>
            <a:endParaRPr sz="2400"/>
          </a:p>
          <a:p>
            <a:pPr marL="0" lvl="0" indent="0" algn="l" rtl="0">
              <a:spcBef>
                <a:spcPts val="1200"/>
              </a:spcBef>
              <a:spcAft>
                <a:spcPts val="0"/>
              </a:spcAft>
              <a:buNone/>
            </a:pPr>
            <a:r>
              <a:rPr lang="en" sz="2400"/>
              <a:t>Ex:     </a:t>
            </a:r>
            <a:r>
              <a:rPr lang="en" sz="2400" u="sng"/>
              <a:t>The paper is on the desk.</a:t>
            </a:r>
            <a:r>
              <a:rPr lang="en" sz="2400"/>
              <a:t>   </a:t>
            </a:r>
            <a:endParaRPr sz="2400" b="1"/>
          </a:p>
          <a:p>
            <a:pPr marL="0" lvl="0" indent="0" algn="l" rtl="0">
              <a:spcBef>
                <a:spcPts val="1200"/>
              </a:spcBef>
              <a:spcAft>
                <a:spcPts val="1200"/>
              </a:spcAft>
              <a:buNone/>
            </a:pPr>
            <a:r>
              <a:rPr lang="en" sz="2400" b="1"/>
              <a:t>         </a:t>
            </a:r>
            <a:endParaRPr sz="2400" b="1"/>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17"/>
          <p:cNvSpPr txBox="1">
            <a:spLocks noGrp="1"/>
          </p:cNvSpPr>
          <p:nvPr>
            <p:ph type="body" idx="1"/>
          </p:nvPr>
        </p:nvSpPr>
        <p:spPr>
          <a:xfrm>
            <a:off x="189750" y="4572000"/>
            <a:ext cx="8954100" cy="394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1700" b="1"/>
              <a:t>SPEAKING: Tell your neighbor what you do before school?</a:t>
            </a:r>
            <a:endParaRPr sz="1700" b="1"/>
          </a:p>
        </p:txBody>
      </p:sp>
      <p:sp>
        <p:nvSpPr>
          <p:cNvPr id="161" name="Google Shape;161;p17"/>
          <p:cNvSpPr txBox="1"/>
          <p:nvPr/>
        </p:nvSpPr>
        <p:spPr>
          <a:xfrm>
            <a:off x="307725" y="221450"/>
            <a:ext cx="4769700" cy="4134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150" u="sng">
                <a:solidFill>
                  <a:schemeClr val="hlink"/>
                </a:solidFill>
                <a:latin typeface="Lexend Exa"/>
                <a:ea typeface="Lexend Exa"/>
                <a:cs typeface="Lexend Exa"/>
                <a:sym typeface="Lexend Exa"/>
                <a:hlinkClick r:id="rId5"/>
              </a:rPr>
              <a:t>Hello. It’s Corrine</a:t>
            </a:r>
            <a:r>
              <a:rPr lang="en" sz="2150">
                <a:solidFill>
                  <a:schemeClr val="dk2"/>
                </a:solidFill>
                <a:latin typeface="Lexend Exa"/>
                <a:ea typeface="Lexend Exa"/>
                <a:cs typeface="Lexend Exa"/>
                <a:sym typeface="Lexend Exa"/>
              </a:rPr>
              <a:t>, again. These are my kids in front of our home. My oldest is in 6th grade, middle son is in 4th grade and youngest daughter is in 2nd grade. Every year when school starts we take a picture in front of our house. This is our tradition.  </a:t>
            </a:r>
            <a:endParaRPr sz="2150">
              <a:solidFill>
                <a:schemeClr val="dk2"/>
              </a:solidFill>
              <a:latin typeface="Lexend Exa"/>
              <a:ea typeface="Lexend Exa"/>
              <a:cs typeface="Lexend Exa"/>
              <a:sym typeface="Lexend Exa"/>
            </a:endParaRPr>
          </a:p>
        </p:txBody>
      </p:sp>
      <p:pic>
        <p:nvPicPr>
          <p:cNvPr id="162" name="Google Shape;162;p17"/>
          <p:cNvPicPr preferRelativeResize="0"/>
          <p:nvPr/>
        </p:nvPicPr>
        <p:blipFill>
          <a:blip r:embed="rId6">
            <a:alphaModFix/>
          </a:blip>
          <a:stretch>
            <a:fillRect/>
          </a:stretch>
        </p:blipFill>
        <p:spPr>
          <a:xfrm>
            <a:off x="5229825" y="381450"/>
            <a:ext cx="2817950" cy="4038150"/>
          </a:xfrm>
          <a:prstGeom prst="rect">
            <a:avLst/>
          </a:prstGeom>
          <a:noFill/>
          <a:ln>
            <a:noFill/>
          </a:ln>
        </p:spPr>
      </p:pic>
      <p:pic>
        <p:nvPicPr>
          <p:cNvPr id="3" name="corrine unit 2">
            <a:hlinkClick r:id="" action="ppaction://media"/>
            <a:extLst>
              <a:ext uri="{FF2B5EF4-FFF2-40B4-BE49-F238E27FC236}">
                <a16:creationId xmlns:a16="http://schemas.microsoft.com/office/drawing/2014/main" id="{4A854A98-4C2F-4C29-97A8-C4E6698BFB7D}"/>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2614716" y="3293302"/>
            <a:ext cx="2052084" cy="115429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96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8"/>
          <p:cNvSpPr txBox="1">
            <a:spLocks noGrp="1"/>
          </p:cNvSpPr>
          <p:nvPr>
            <p:ph type="title"/>
          </p:nvPr>
        </p:nvSpPr>
        <p:spPr>
          <a:xfrm>
            <a:off x="1275300" y="156975"/>
            <a:ext cx="7087500" cy="954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 sz="4500" b="1" u="sng">
                <a:latin typeface="Lexend Exa"/>
                <a:ea typeface="Lexend Exa"/>
                <a:cs typeface="Lexend Exa"/>
                <a:sym typeface="Lexend Exa"/>
              </a:rPr>
              <a:t>My School</a:t>
            </a:r>
            <a:endParaRPr sz="4500" b="1" u="sng">
              <a:latin typeface="Lexend Exa"/>
              <a:ea typeface="Lexend Exa"/>
              <a:cs typeface="Lexend Exa"/>
              <a:sym typeface="Lexend Exa"/>
            </a:endParaRPr>
          </a:p>
        </p:txBody>
      </p:sp>
      <p:graphicFrame>
        <p:nvGraphicFramePr>
          <p:cNvPr id="168" name="Google Shape;168;p18"/>
          <p:cNvGraphicFramePr/>
          <p:nvPr/>
        </p:nvGraphicFramePr>
        <p:xfrm>
          <a:off x="188063" y="1164650"/>
          <a:ext cx="8790000" cy="2377380"/>
        </p:xfrm>
        <a:graphic>
          <a:graphicData uri="http://schemas.openxmlformats.org/drawingml/2006/table">
            <a:tbl>
              <a:tblPr>
                <a:noFill/>
                <a:tableStyleId>{DA954DA9-3FCD-49B7-87E4-DC059CEC332B}</a:tableStyleId>
              </a:tblPr>
              <a:tblGrid>
                <a:gridCol w="2197500">
                  <a:extLst>
                    <a:ext uri="{9D8B030D-6E8A-4147-A177-3AD203B41FA5}">
                      <a16:colId xmlns:a16="http://schemas.microsoft.com/office/drawing/2014/main" val="20000"/>
                    </a:ext>
                  </a:extLst>
                </a:gridCol>
                <a:gridCol w="2197500">
                  <a:extLst>
                    <a:ext uri="{9D8B030D-6E8A-4147-A177-3AD203B41FA5}">
                      <a16:colId xmlns:a16="http://schemas.microsoft.com/office/drawing/2014/main" val="20001"/>
                    </a:ext>
                  </a:extLst>
                </a:gridCol>
                <a:gridCol w="2197500">
                  <a:extLst>
                    <a:ext uri="{9D8B030D-6E8A-4147-A177-3AD203B41FA5}">
                      <a16:colId xmlns:a16="http://schemas.microsoft.com/office/drawing/2014/main" val="20002"/>
                    </a:ext>
                  </a:extLst>
                </a:gridCol>
                <a:gridCol w="2197500">
                  <a:extLst>
                    <a:ext uri="{9D8B030D-6E8A-4147-A177-3AD203B41FA5}">
                      <a16:colId xmlns:a16="http://schemas.microsoft.com/office/drawing/2014/main" val="20003"/>
                    </a:ext>
                  </a:extLst>
                </a:gridCol>
              </a:tblGrid>
              <a:tr h="901525">
                <a:tc>
                  <a:txBody>
                    <a:bodyPr/>
                    <a:lstStyle/>
                    <a:p>
                      <a:pPr marL="0" lvl="0" indent="0" algn="ctr" rtl="0">
                        <a:spcBef>
                          <a:spcPts val="0"/>
                        </a:spcBef>
                        <a:spcAft>
                          <a:spcPts val="0"/>
                        </a:spcAft>
                        <a:buNone/>
                      </a:pPr>
                      <a:r>
                        <a:rPr lang="en" sz="3300">
                          <a:latin typeface="Teachers"/>
                          <a:ea typeface="Teachers"/>
                          <a:cs typeface="Teachers"/>
                          <a:sym typeface="Teachers"/>
                        </a:rPr>
                        <a:t>Mount Vernon</a:t>
                      </a:r>
                      <a:endParaRPr sz="33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3300">
                          <a:latin typeface="Teachers"/>
                          <a:ea typeface="Teachers"/>
                          <a:cs typeface="Teachers"/>
                          <a:sym typeface="Teachers"/>
                        </a:rPr>
                        <a:t>Iowa</a:t>
                      </a:r>
                      <a:endParaRPr sz="33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3300">
                          <a:latin typeface="Teachers"/>
                          <a:ea typeface="Teachers"/>
                          <a:cs typeface="Teachers"/>
                          <a:sym typeface="Teachers"/>
                        </a:rPr>
                        <a:t>College </a:t>
                      </a:r>
                      <a:endParaRPr sz="33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3300">
                          <a:latin typeface="Teachers"/>
                          <a:ea typeface="Teachers"/>
                          <a:cs typeface="Teachers"/>
                          <a:sym typeface="Teachers"/>
                        </a:rPr>
                        <a:t>Ram</a:t>
                      </a:r>
                      <a:endParaRPr sz="3300">
                        <a:latin typeface="Teachers"/>
                        <a:ea typeface="Teachers"/>
                        <a:cs typeface="Teachers"/>
                        <a:sym typeface="Teachers"/>
                      </a:endParaRPr>
                    </a:p>
                  </a:txBody>
                  <a:tcPr marL="91425" marR="91425" marT="91425" marB="91425" anchor="ctr"/>
                </a:tc>
                <a:extLst>
                  <a:ext uri="{0D108BD9-81ED-4DB2-BD59-A6C34878D82A}">
                    <a16:rowId xmlns:a16="http://schemas.microsoft.com/office/drawing/2014/main" val="10000"/>
                  </a:ext>
                </a:extLst>
              </a:tr>
              <a:tr h="901525">
                <a:tc>
                  <a:txBody>
                    <a:bodyPr/>
                    <a:lstStyle/>
                    <a:p>
                      <a:pPr marL="0" lvl="0" indent="0" algn="ctr" rtl="0">
                        <a:spcBef>
                          <a:spcPts val="0"/>
                        </a:spcBef>
                        <a:spcAft>
                          <a:spcPts val="0"/>
                        </a:spcAft>
                        <a:buNone/>
                      </a:pPr>
                      <a:r>
                        <a:rPr lang="en" sz="3300">
                          <a:latin typeface="Teachers"/>
                          <a:ea typeface="Teachers"/>
                          <a:cs typeface="Teachers"/>
                          <a:sym typeface="Teachers"/>
                        </a:rPr>
                        <a:t>Kirkwood</a:t>
                      </a:r>
                      <a:endParaRPr sz="33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3300">
                          <a:latin typeface="Teachers"/>
                          <a:ea typeface="Teachers"/>
                          <a:cs typeface="Teachers"/>
                          <a:sym typeface="Teachers"/>
                        </a:rPr>
                        <a:t>Eagles</a:t>
                      </a:r>
                      <a:endParaRPr sz="33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3300">
                          <a:latin typeface="Teachers"/>
                          <a:ea typeface="Teachers"/>
                          <a:cs typeface="Teachers"/>
                          <a:sym typeface="Teachers"/>
                        </a:rPr>
                        <a:t>Cedar Rapids</a:t>
                      </a:r>
                      <a:endParaRPr sz="33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endParaRPr sz="3300">
                        <a:latin typeface="Teachers"/>
                        <a:ea typeface="Teachers"/>
                        <a:cs typeface="Teachers"/>
                        <a:sym typeface="Teachers"/>
                      </a:endParaRPr>
                    </a:p>
                  </a:txBody>
                  <a:tcPr marL="91425" marR="91425" marT="91425" marB="91425" anchor="ctr"/>
                </a:tc>
                <a:extLst>
                  <a:ext uri="{0D108BD9-81ED-4DB2-BD59-A6C34878D82A}">
                    <a16:rowId xmlns:a16="http://schemas.microsoft.com/office/drawing/2014/main" val="10001"/>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19"/>
          <p:cNvSpPr txBox="1">
            <a:spLocks noGrp="1"/>
          </p:cNvSpPr>
          <p:nvPr>
            <p:ph type="title"/>
          </p:nvPr>
        </p:nvSpPr>
        <p:spPr>
          <a:xfrm>
            <a:off x="1275300" y="156975"/>
            <a:ext cx="7087500" cy="954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 sz="4500" b="1" u="sng">
                <a:highlight>
                  <a:srgbClr val="FFFF00"/>
                </a:highlight>
                <a:latin typeface="Lexend Exa"/>
                <a:ea typeface="Lexend Exa"/>
                <a:cs typeface="Lexend Exa"/>
                <a:sym typeface="Lexend Exa"/>
              </a:rPr>
              <a:t>SOUNDS</a:t>
            </a:r>
            <a:endParaRPr sz="4500" b="1" u="sng">
              <a:highlight>
                <a:srgbClr val="FFFF00"/>
              </a:highlight>
              <a:latin typeface="Lexend Exa"/>
              <a:ea typeface="Lexend Exa"/>
              <a:cs typeface="Lexend Exa"/>
              <a:sym typeface="Lexend Exa"/>
            </a:endParaRPr>
          </a:p>
        </p:txBody>
      </p:sp>
      <p:graphicFrame>
        <p:nvGraphicFramePr>
          <p:cNvPr id="174" name="Google Shape;174;p19"/>
          <p:cNvGraphicFramePr/>
          <p:nvPr/>
        </p:nvGraphicFramePr>
        <p:xfrm>
          <a:off x="188063" y="1164650"/>
          <a:ext cx="8790000" cy="2704575"/>
        </p:xfrm>
        <a:graphic>
          <a:graphicData uri="http://schemas.openxmlformats.org/drawingml/2006/table">
            <a:tbl>
              <a:tblPr>
                <a:noFill/>
                <a:tableStyleId>{DA954DA9-3FCD-49B7-87E4-DC059CEC332B}</a:tableStyleId>
              </a:tblPr>
              <a:tblGrid>
                <a:gridCol w="2197500">
                  <a:extLst>
                    <a:ext uri="{9D8B030D-6E8A-4147-A177-3AD203B41FA5}">
                      <a16:colId xmlns:a16="http://schemas.microsoft.com/office/drawing/2014/main" val="20000"/>
                    </a:ext>
                  </a:extLst>
                </a:gridCol>
                <a:gridCol w="2197500">
                  <a:extLst>
                    <a:ext uri="{9D8B030D-6E8A-4147-A177-3AD203B41FA5}">
                      <a16:colId xmlns:a16="http://schemas.microsoft.com/office/drawing/2014/main" val="20001"/>
                    </a:ext>
                  </a:extLst>
                </a:gridCol>
                <a:gridCol w="2197500">
                  <a:extLst>
                    <a:ext uri="{9D8B030D-6E8A-4147-A177-3AD203B41FA5}">
                      <a16:colId xmlns:a16="http://schemas.microsoft.com/office/drawing/2014/main" val="20002"/>
                    </a:ext>
                  </a:extLst>
                </a:gridCol>
                <a:gridCol w="2197500">
                  <a:extLst>
                    <a:ext uri="{9D8B030D-6E8A-4147-A177-3AD203B41FA5}">
                      <a16:colId xmlns:a16="http://schemas.microsoft.com/office/drawing/2014/main" val="20003"/>
                    </a:ext>
                  </a:extLst>
                </a:gridCol>
              </a:tblGrid>
              <a:tr h="901525">
                <a:tc>
                  <a:txBody>
                    <a:bodyPr/>
                    <a:lstStyle/>
                    <a:p>
                      <a:pPr marL="0" lvl="0" indent="0" algn="ctr" rtl="0">
                        <a:spcBef>
                          <a:spcPts val="0"/>
                        </a:spcBef>
                        <a:spcAft>
                          <a:spcPts val="0"/>
                        </a:spcAft>
                        <a:buNone/>
                      </a:pPr>
                      <a:r>
                        <a:rPr lang="en" sz="3300">
                          <a:latin typeface="Teachers"/>
                          <a:ea typeface="Teachers"/>
                          <a:cs typeface="Teachers"/>
                          <a:sym typeface="Teachers"/>
                        </a:rPr>
                        <a:t>b</a:t>
                      </a:r>
                      <a:r>
                        <a:rPr lang="en" sz="3300">
                          <a:highlight>
                            <a:srgbClr val="FFFF00"/>
                          </a:highlight>
                          <a:latin typeface="Teachers"/>
                          <a:ea typeface="Teachers"/>
                          <a:cs typeface="Teachers"/>
                          <a:sym typeface="Teachers"/>
                        </a:rPr>
                        <a:t>oo</a:t>
                      </a:r>
                      <a:r>
                        <a:rPr lang="en" sz="3300">
                          <a:latin typeface="Teachers"/>
                          <a:ea typeface="Teachers"/>
                          <a:cs typeface="Teachers"/>
                          <a:sym typeface="Teachers"/>
                        </a:rPr>
                        <a:t>k</a:t>
                      </a:r>
                      <a:endParaRPr sz="33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3300">
                          <a:latin typeface="Teachers"/>
                          <a:ea typeface="Teachers"/>
                          <a:cs typeface="Teachers"/>
                          <a:sym typeface="Teachers"/>
                        </a:rPr>
                        <a:t>noteb</a:t>
                      </a:r>
                      <a:r>
                        <a:rPr lang="en" sz="3300">
                          <a:highlight>
                            <a:srgbClr val="FFFF00"/>
                          </a:highlight>
                          <a:latin typeface="Teachers"/>
                          <a:ea typeface="Teachers"/>
                          <a:cs typeface="Teachers"/>
                          <a:sym typeface="Teachers"/>
                        </a:rPr>
                        <a:t>oo</a:t>
                      </a:r>
                      <a:r>
                        <a:rPr lang="en" sz="3300">
                          <a:latin typeface="Teachers"/>
                          <a:ea typeface="Teachers"/>
                          <a:cs typeface="Teachers"/>
                          <a:sym typeface="Teachers"/>
                        </a:rPr>
                        <a:t>k</a:t>
                      </a:r>
                      <a:endParaRPr sz="33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3300">
                          <a:latin typeface="Teachers"/>
                          <a:ea typeface="Teachers"/>
                          <a:cs typeface="Teachers"/>
                          <a:sym typeface="Teachers"/>
                        </a:rPr>
                        <a:t>p</a:t>
                      </a:r>
                      <a:r>
                        <a:rPr lang="en" sz="3300">
                          <a:highlight>
                            <a:srgbClr val="FFFF00"/>
                          </a:highlight>
                          <a:latin typeface="Teachers"/>
                          <a:ea typeface="Teachers"/>
                          <a:cs typeface="Teachers"/>
                          <a:sym typeface="Teachers"/>
                        </a:rPr>
                        <a:t>e</a:t>
                      </a:r>
                      <a:r>
                        <a:rPr lang="en" sz="3300">
                          <a:latin typeface="Teachers"/>
                          <a:ea typeface="Teachers"/>
                          <a:cs typeface="Teachers"/>
                          <a:sym typeface="Teachers"/>
                        </a:rPr>
                        <a:t>n </a:t>
                      </a:r>
                      <a:endParaRPr sz="33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3300">
                          <a:latin typeface="Teachers"/>
                          <a:ea typeface="Teachers"/>
                          <a:cs typeface="Teachers"/>
                          <a:sym typeface="Teachers"/>
                        </a:rPr>
                        <a:t>r</a:t>
                      </a:r>
                      <a:r>
                        <a:rPr lang="en" sz="3300">
                          <a:highlight>
                            <a:srgbClr val="FFFF00"/>
                          </a:highlight>
                          <a:latin typeface="Teachers"/>
                          <a:ea typeface="Teachers"/>
                          <a:cs typeface="Teachers"/>
                          <a:sym typeface="Teachers"/>
                        </a:rPr>
                        <a:t>u</a:t>
                      </a:r>
                      <a:r>
                        <a:rPr lang="en" sz="3300">
                          <a:latin typeface="Teachers"/>
                          <a:ea typeface="Teachers"/>
                          <a:cs typeface="Teachers"/>
                          <a:sym typeface="Teachers"/>
                        </a:rPr>
                        <a:t>l</a:t>
                      </a:r>
                      <a:r>
                        <a:rPr lang="en" sz="3300">
                          <a:highlight>
                            <a:srgbClr val="FFFF00"/>
                          </a:highlight>
                          <a:latin typeface="Teachers"/>
                          <a:ea typeface="Teachers"/>
                          <a:cs typeface="Teachers"/>
                          <a:sym typeface="Teachers"/>
                        </a:rPr>
                        <a:t>er</a:t>
                      </a:r>
                      <a:endParaRPr sz="3300">
                        <a:highlight>
                          <a:srgbClr val="FFFF00"/>
                        </a:highlight>
                        <a:latin typeface="Teachers"/>
                        <a:ea typeface="Teachers"/>
                        <a:cs typeface="Teachers"/>
                        <a:sym typeface="Teachers"/>
                      </a:endParaRPr>
                    </a:p>
                  </a:txBody>
                  <a:tcPr marL="91425" marR="91425" marT="91425" marB="91425" anchor="ctr"/>
                </a:tc>
                <a:extLst>
                  <a:ext uri="{0D108BD9-81ED-4DB2-BD59-A6C34878D82A}">
                    <a16:rowId xmlns:a16="http://schemas.microsoft.com/office/drawing/2014/main" val="10000"/>
                  </a:ext>
                </a:extLst>
              </a:tr>
              <a:tr h="901525">
                <a:tc>
                  <a:txBody>
                    <a:bodyPr/>
                    <a:lstStyle/>
                    <a:p>
                      <a:pPr marL="0" lvl="0" indent="0" algn="ctr" rtl="0">
                        <a:spcBef>
                          <a:spcPts val="0"/>
                        </a:spcBef>
                        <a:spcAft>
                          <a:spcPts val="0"/>
                        </a:spcAft>
                        <a:buNone/>
                      </a:pPr>
                      <a:r>
                        <a:rPr lang="en" sz="3300">
                          <a:latin typeface="Teachers"/>
                          <a:ea typeface="Teachers"/>
                          <a:cs typeface="Teachers"/>
                          <a:sym typeface="Teachers"/>
                        </a:rPr>
                        <a:t>penc</a:t>
                      </a:r>
                      <a:r>
                        <a:rPr lang="en" sz="3300">
                          <a:highlight>
                            <a:srgbClr val="FFFF00"/>
                          </a:highlight>
                          <a:latin typeface="Teachers"/>
                          <a:ea typeface="Teachers"/>
                          <a:cs typeface="Teachers"/>
                          <a:sym typeface="Teachers"/>
                        </a:rPr>
                        <a:t>i</a:t>
                      </a:r>
                      <a:r>
                        <a:rPr lang="en" sz="3300">
                          <a:latin typeface="Teachers"/>
                          <a:ea typeface="Teachers"/>
                          <a:cs typeface="Teachers"/>
                          <a:sym typeface="Teachers"/>
                        </a:rPr>
                        <a:t>l</a:t>
                      </a:r>
                      <a:endParaRPr sz="33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3300">
                          <a:latin typeface="Teachers"/>
                          <a:ea typeface="Teachers"/>
                          <a:cs typeface="Teachers"/>
                          <a:sym typeface="Teachers"/>
                        </a:rPr>
                        <a:t>c</a:t>
                      </a:r>
                      <a:r>
                        <a:rPr lang="en" sz="3300">
                          <a:highlight>
                            <a:srgbClr val="FFFF00"/>
                          </a:highlight>
                          <a:latin typeface="Teachers"/>
                          <a:ea typeface="Teachers"/>
                          <a:cs typeface="Teachers"/>
                          <a:sym typeface="Teachers"/>
                        </a:rPr>
                        <a:t>o</a:t>
                      </a:r>
                      <a:r>
                        <a:rPr lang="en" sz="3300">
                          <a:latin typeface="Teachers"/>
                          <a:ea typeface="Teachers"/>
                          <a:cs typeface="Teachers"/>
                          <a:sym typeface="Teachers"/>
                        </a:rPr>
                        <a:t>mputer</a:t>
                      </a:r>
                      <a:endParaRPr sz="33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3300">
                          <a:latin typeface="Teachers"/>
                          <a:ea typeface="Teachers"/>
                          <a:cs typeface="Teachers"/>
                          <a:sym typeface="Teachers"/>
                        </a:rPr>
                        <a:t>eras</a:t>
                      </a:r>
                      <a:r>
                        <a:rPr lang="en" sz="3300">
                          <a:highlight>
                            <a:srgbClr val="FFFF00"/>
                          </a:highlight>
                          <a:latin typeface="Teachers"/>
                          <a:ea typeface="Teachers"/>
                          <a:cs typeface="Teachers"/>
                          <a:sym typeface="Teachers"/>
                        </a:rPr>
                        <a:t>er</a:t>
                      </a:r>
                      <a:r>
                        <a:rPr lang="en" sz="3300">
                          <a:latin typeface="Teachers"/>
                          <a:ea typeface="Teachers"/>
                          <a:cs typeface="Teachers"/>
                          <a:sym typeface="Teachers"/>
                        </a:rPr>
                        <a:t> </a:t>
                      </a:r>
                      <a:endParaRPr sz="33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3300">
                          <a:latin typeface="Teachers"/>
                          <a:ea typeface="Teachers"/>
                          <a:cs typeface="Teachers"/>
                          <a:sym typeface="Teachers"/>
                        </a:rPr>
                        <a:t>stapler</a:t>
                      </a:r>
                      <a:endParaRPr sz="3300">
                        <a:latin typeface="Teachers"/>
                        <a:ea typeface="Teachers"/>
                        <a:cs typeface="Teachers"/>
                        <a:sym typeface="Teachers"/>
                      </a:endParaRPr>
                    </a:p>
                  </a:txBody>
                  <a:tcPr marL="91425" marR="91425" marT="91425" marB="91425" anchor="ctr"/>
                </a:tc>
                <a:extLst>
                  <a:ext uri="{0D108BD9-81ED-4DB2-BD59-A6C34878D82A}">
                    <a16:rowId xmlns:a16="http://schemas.microsoft.com/office/drawing/2014/main" val="10001"/>
                  </a:ext>
                </a:extLst>
              </a:tr>
              <a:tr h="901525">
                <a:tc>
                  <a:txBody>
                    <a:bodyPr/>
                    <a:lstStyle/>
                    <a:p>
                      <a:pPr marL="0" lvl="0" indent="0" algn="ctr" rtl="0">
                        <a:spcBef>
                          <a:spcPts val="0"/>
                        </a:spcBef>
                        <a:spcAft>
                          <a:spcPts val="0"/>
                        </a:spcAft>
                        <a:buNone/>
                      </a:pPr>
                      <a:r>
                        <a:rPr lang="en" sz="3300">
                          <a:latin typeface="Teachers"/>
                          <a:ea typeface="Teachers"/>
                          <a:cs typeface="Teachers"/>
                          <a:sym typeface="Teachers"/>
                        </a:rPr>
                        <a:t>de</a:t>
                      </a:r>
                      <a:r>
                        <a:rPr lang="en" sz="3300">
                          <a:highlight>
                            <a:srgbClr val="FFFF00"/>
                          </a:highlight>
                          <a:latin typeface="Teachers"/>
                          <a:ea typeface="Teachers"/>
                          <a:cs typeface="Teachers"/>
                          <a:sym typeface="Teachers"/>
                        </a:rPr>
                        <a:t>sk</a:t>
                      </a:r>
                      <a:endParaRPr sz="3300">
                        <a:highlight>
                          <a:srgbClr val="FFFF00"/>
                        </a:highlight>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3300">
                          <a:highlight>
                            <a:srgbClr val="FFFF00"/>
                          </a:highlight>
                          <a:latin typeface="Teachers"/>
                          <a:ea typeface="Teachers"/>
                          <a:cs typeface="Teachers"/>
                          <a:sym typeface="Teachers"/>
                        </a:rPr>
                        <a:t>ch</a:t>
                      </a:r>
                      <a:r>
                        <a:rPr lang="en" sz="3300">
                          <a:latin typeface="Teachers"/>
                          <a:ea typeface="Teachers"/>
                          <a:cs typeface="Teachers"/>
                          <a:sym typeface="Teachers"/>
                        </a:rPr>
                        <a:t>a</a:t>
                      </a:r>
                      <a:r>
                        <a:rPr lang="en" sz="3300">
                          <a:highlight>
                            <a:srgbClr val="FFFF00"/>
                          </a:highlight>
                          <a:latin typeface="Teachers"/>
                          <a:ea typeface="Teachers"/>
                          <a:cs typeface="Teachers"/>
                          <a:sym typeface="Teachers"/>
                        </a:rPr>
                        <a:t>ir</a:t>
                      </a:r>
                      <a:endParaRPr sz="3300">
                        <a:highlight>
                          <a:srgbClr val="FFFF00"/>
                        </a:highlight>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3300">
                          <a:latin typeface="Teachers"/>
                          <a:ea typeface="Teachers"/>
                          <a:cs typeface="Teachers"/>
                          <a:sym typeface="Teachers"/>
                        </a:rPr>
                        <a:t>l</a:t>
                      </a:r>
                      <a:r>
                        <a:rPr lang="en" sz="3300">
                          <a:highlight>
                            <a:srgbClr val="FFFF00"/>
                          </a:highlight>
                          <a:latin typeface="Teachers"/>
                          <a:ea typeface="Teachers"/>
                          <a:cs typeface="Teachers"/>
                          <a:sym typeface="Teachers"/>
                        </a:rPr>
                        <a:t>a</a:t>
                      </a:r>
                      <a:r>
                        <a:rPr lang="en" sz="3300">
                          <a:latin typeface="Teachers"/>
                          <a:ea typeface="Teachers"/>
                          <a:cs typeface="Teachers"/>
                          <a:sym typeface="Teachers"/>
                        </a:rPr>
                        <a:t>pt</a:t>
                      </a:r>
                      <a:r>
                        <a:rPr lang="en" sz="3300">
                          <a:highlight>
                            <a:srgbClr val="FFFF00"/>
                          </a:highlight>
                          <a:latin typeface="Teachers"/>
                          <a:ea typeface="Teachers"/>
                          <a:cs typeface="Teachers"/>
                          <a:sym typeface="Teachers"/>
                        </a:rPr>
                        <a:t>o</a:t>
                      </a:r>
                      <a:r>
                        <a:rPr lang="en" sz="3300">
                          <a:latin typeface="Teachers"/>
                          <a:ea typeface="Teachers"/>
                          <a:cs typeface="Teachers"/>
                          <a:sym typeface="Teachers"/>
                        </a:rPr>
                        <a:t>p</a:t>
                      </a:r>
                      <a:endParaRPr sz="33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3300">
                          <a:latin typeface="Teachers"/>
                          <a:ea typeface="Teachers"/>
                          <a:cs typeface="Teachers"/>
                          <a:sym typeface="Teachers"/>
                        </a:rPr>
                        <a:t>p</a:t>
                      </a:r>
                      <a:r>
                        <a:rPr lang="en" sz="3300">
                          <a:highlight>
                            <a:srgbClr val="FFFF00"/>
                          </a:highlight>
                          <a:latin typeface="Teachers"/>
                          <a:ea typeface="Teachers"/>
                          <a:cs typeface="Teachers"/>
                          <a:sym typeface="Teachers"/>
                        </a:rPr>
                        <a:t>a</a:t>
                      </a:r>
                      <a:r>
                        <a:rPr lang="en" sz="3300">
                          <a:latin typeface="Teachers"/>
                          <a:ea typeface="Teachers"/>
                          <a:cs typeface="Teachers"/>
                          <a:sym typeface="Teachers"/>
                        </a:rPr>
                        <a:t>per</a:t>
                      </a:r>
                      <a:endParaRPr sz="3300">
                        <a:latin typeface="Teachers"/>
                        <a:ea typeface="Teachers"/>
                        <a:cs typeface="Teachers"/>
                        <a:sym typeface="Teachers"/>
                      </a:endParaRPr>
                    </a:p>
                  </a:txBody>
                  <a:tcPr marL="91425" marR="91425" marT="91425" marB="91425" anchor="ctr"/>
                </a:tc>
                <a:extLst>
                  <a:ext uri="{0D108BD9-81ED-4DB2-BD59-A6C34878D82A}">
                    <a16:rowId xmlns:a16="http://schemas.microsoft.com/office/drawing/2014/main" val="10002"/>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20"/>
          <p:cNvSpPr txBox="1">
            <a:spLocks noGrp="1"/>
          </p:cNvSpPr>
          <p:nvPr>
            <p:ph type="title"/>
          </p:nvPr>
        </p:nvSpPr>
        <p:spPr>
          <a:xfrm>
            <a:off x="1275300" y="156975"/>
            <a:ext cx="7087500" cy="954600"/>
          </a:xfrm>
          <a:prstGeom prst="rect">
            <a:avLst/>
          </a:prstGeom>
        </p:spPr>
        <p:txBody>
          <a:bodyPr spcFirstLastPara="1" wrap="square" lIns="91425" tIns="91425" rIns="91425" bIns="91425" anchor="ctr" anchorCtr="0">
            <a:normAutofit fontScale="90000"/>
          </a:bodyPr>
          <a:lstStyle/>
          <a:p>
            <a:pPr marL="0" lvl="0" indent="0" algn="ctr" rtl="0">
              <a:spcBef>
                <a:spcPts val="0"/>
              </a:spcBef>
              <a:spcAft>
                <a:spcPts val="0"/>
              </a:spcAft>
              <a:buNone/>
            </a:pPr>
            <a:r>
              <a:rPr lang="en" sz="4500" b="1" u="sng">
                <a:latin typeface="Lexend Exa"/>
                <a:ea typeface="Lexend Exa"/>
                <a:cs typeface="Lexend Exa"/>
                <a:sym typeface="Lexend Exa"/>
              </a:rPr>
              <a:t>Vocabulary Reading</a:t>
            </a:r>
            <a:endParaRPr sz="4500" b="1" u="sng">
              <a:latin typeface="Lexend Exa"/>
              <a:ea typeface="Lexend Exa"/>
              <a:cs typeface="Lexend Exa"/>
              <a:sym typeface="Lexend Exa"/>
            </a:endParaRPr>
          </a:p>
        </p:txBody>
      </p:sp>
      <p:graphicFrame>
        <p:nvGraphicFramePr>
          <p:cNvPr id="180" name="Google Shape;180;p20"/>
          <p:cNvGraphicFramePr/>
          <p:nvPr/>
        </p:nvGraphicFramePr>
        <p:xfrm>
          <a:off x="188063" y="1164650"/>
          <a:ext cx="8790000" cy="2704575"/>
        </p:xfrm>
        <a:graphic>
          <a:graphicData uri="http://schemas.openxmlformats.org/drawingml/2006/table">
            <a:tbl>
              <a:tblPr>
                <a:noFill/>
                <a:tableStyleId>{DA954DA9-3FCD-49B7-87E4-DC059CEC332B}</a:tableStyleId>
              </a:tblPr>
              <a:tblGrid>
                <a:gridCol w="2197500">
                  <a:extLst>
                    <a:ext uri="{9D8B030D-6E8A-4147-A177-3AD203B41FA5}">
                      <a16:colId xmlns:a16="http://schemas.microsoft.com/office/drawing/2014/main" val="20000"/>
                    </a:ext>
                  </a:extLst>
                </a:gridCol>
                <a:gridCol w="2197500">
                  <a:extLst>
                    <a:ext uri="{9D8B030D-6E8A-4147-A177-3AD203B41FA5}">
                      <a16:colId xmlns:a16="http://schemas.microsoft.com/office/drawing/2014/main" val="20001"/>
                    </a:ext>
                  </a:extLst>
                </a:gridCol>
                <a:gridCol w="2197500">
                  <a:extLst>
                    <a:ext uri="{9D8B030D-6E8A-4147-A177-3AD203B41FA5}">
                      <a16:colId xmlns:a16="http://schemas.microsoft.com/office/drawing/2014/main" val="20002"/>
                    </a:ext>
                  </a:extLst>
                </a:gridCol>
                <a:gridCol w="2197500">
                  <a:extLst>
                    <a:ext uri="{9D8B030D-6E8A-4147-A177-3AD203B41FA5}">
                      <a16:colId xmlns:a16="http://schemas.microsoft.com/office/drawing/2014/main" val="20003"/>
                    </a:ext>
                  </a:extLst>
                </a:gridCol>
              </a:tblGrid>
              <a:tr h="901525">
                <a:tc>
                  <a:txBody>
                    <a:bodyPr/>
                    <a:lstStyle/>
                    <a:p>
                      <a:pPr marL="0" lvl="0" indent="0" algn="ctr" rtl="0">
                        <a:spcBef>
                          <a:spcPts val="0"/>
                        </a:spcBef>
                        <a:spcAft>
                          <a:spcPts val="0"/>
                        </a:spcAft>
                        <a:buNone/>
                      </a:pPr>
                      <a:r>
                        <a:rPr lang="en" sz="3300">
                          <a:latin typeface="Teachers"/>
                          <a:ea typeface="Teachers"/>
                          <a:cs typeface="Teachers"/>
                          <a:sym typeface="Teachers"/>
                        </a:rPr>
                        <a:t>book</a:t>
                      </a:r>
                      <a:endParaRPr sz="33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3300">
                          <a:latin typeface="Teachers"/>
                          <a:ea typeface="Teachers"/>
                          <a:cs typeface="Teachers"/>
                          <a:sym typeface="Teachers"/>
                        </a:rPr>
                        <a:t>notebook</a:t>
                      </a:r>
                      <a:endParaRPr sz="33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3300">
                          <a:latin typeface="Teachers"/>
                          <a:ea typeface="Teachers"/>
                          <a:cs typeface="Teachers"/>
                          <a:sym typeface="Teachers"/>
                        </a:rPr>
                        <a:t>pen </a:t>
                      </a:r>
                      <a:endParaRPr sz="33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3300">
                          <a:latin typeface="Teachers"/>
                          <a:ea typeface="Teachers"/>
                          <a:cs typeface="Teachers"/>
                          <a:sym typeface="Teachers"/>
                        </a:rPr>
                        <a:t>ruler</a:t>
                      </a:r>
                      <a:endParaRPr sz="3300">
                        <a:latin typeface="Teachers"/>
                        <a:ea typeface="Teachers"/>
                        <a:cs typeface="Teachers"/>
                        <a:sym typeface="Teachers"/>
                      </a:endParaRPr>
                    </a:p>
                  </a:txBody>
                  <a:tcPr marL="91425" marR="91425" marT="91425" marB="91425" anchor="ctr"/>
                </a:tc>
                <a:extLst>
                  <a:ext uri="{0D108BD9-81ED-4DB2-BD59-A6C34878D82A}">
                    <a16:rowId xmlns:a16="http://schemas.microsoft.com/office/drawing/2014/main" val="10000"/>
                  </a:ext>
                </a:extLst>
              </a:tr>
              <a:tr h="901525">
                <a:tc>
                  <a:txBody>
                    <a:bodyPr/>
                    <a:lstStyle/>
                    <a:p>
                      <a:pPr marL="0" lvl="0" indent="0" algn="ctr" rtl="0">
                        <a:spcBef>
                          <a:spcPts val="0"/>
                        </a:spcBef>
                        <a:spcAft>
                          <a:spcPts val="0"/>
                        </a:spcAft>
                        <a:buNone/>
                      </a:pPr>
                      <a:r>
                        <a:rPr lang="en" sz="3300">
                          <a:latin typeface="Teachers"/>
                          <a:ea typeface="Teachers"/>
                          <a:cs typeface="Teachers"/>
                          <a:sym typeface="Teachers"/>
                        </a:rPr>
                        <a:t>pencil</a:t>
                      </a:r>
                      <a:endParaRPr sz="33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3300">
                          <a:latin typeface="Teachers"/>
                          <a:ea typeface="Teachers"/>
                          <a:cs typeface="Teachers"/>
                          <a:sym typeface="Teachers"/>
                        </a:rPr>
                        <a:t>computer</a:t>
                      </a:r>
                      <a:endParaRPr sz="33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3300">
                          <a:latin typeface="Teachers"/>
                          <a:ea typeface="Teachers"/>
                          <a:cs typeface="Teachers"/>
                          <a:sym typeface="Teachers"/>
                        </a:rPr>
                        <a:t>eraser </a:t>
                      </a:r>
                      <a:endParaRPr sz="33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3300">
                          <a:latin typeface="Teachers"/>
                          <a:ea typeface="Teachers"/>
                          <a:cs typeface="Teachers"/>
                          <a:sym typeface="Teachers"/>
                        </a:rPr>
                        <a:t>stapler</a:t>
                      </a:r>
                      <a:endParaRPr sz="3300">
                        <a:latin typeface="Teachers"/>
                        <a:ea typeface="Teachers"/>
                        <a:cs typeface="Teachers"/>
                        <a:sym typeface="Teachers"/>
                      </a:endParaRPr>
                    </a:p>
                  </a:txBody>
                  <a:tcPr marL="91425" marR="91425" marT="91425" marB="91425" anchor="ctr"/>
                </a:tc>
                <a:extLst>
                  <a:ext uri="{0D108BD9-81ED-4DB2-BD59-A6C34878D82A}">
                    <a16:rowId xmlns:a16="http://schemas.microsoft.com/office/drawing/2014/main" val="10001"/>
                  </a:ext>
                </a:extLst>
              </a:tr>
              <a:tr h="901525">
                <a:tc>
                  <a:txBody>
                    <a:bodyPr/>
                    <a:lstStyle/>
                    <a:p>
                      <a:pPr marL="0" lvl="0" indent="0" algn="ctr" rtl="0">
                        <a:spcBef>
                          <a:spcPts val="0"/>
                        </a:spcBef>
                        <a:spcAft>
                          <a:spcPts val="0"/>
                        </a:spcAft>
                        <a:buNone/>
                      </a:pPr>
                      <a:r>
                        <a:rPr lang="en" sz="3300">
                          <a:latin typeface="Teachers"/>
                          <a:ea typeface="Teachers"/>
                          <a:cs typeface="Teachers"/>
                          <a:sym typeface="Teachers"/>
                        </a:rPr>
                        <a:t>desk</a:t>
                      </a:r>
                      <a:endParaRPr sz="33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3300">
                          <a:latin typeface="Teachers"/>
                          <a:ea typeface="Teachers"/>
                          <a:cs typeface="Teachers"/>
                          <a:sym typeface="Teachers"/>
                        </a:rPr>
                        <a:t>chair</a:t>
                      </a:r>
                      <a:endParaRPr sz="33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3300">
                          <a:latin typeface="Teachers"/>
                          <a:ea typeface="Teachers"/>
                          <a:cs typeface="Teachers"/>
                          <a:sym typeface="Teachers"/>
                        </a:rPr>
                        <a:t>laptop</a:t>
                      </a:r>
                      <a:endParaRPr sz="33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3300">
                          <a:latin typeface="Teachers"/>
                          <a:ea typeface="Teachers"/>
                          <a:cs typeface="Teachers"/>
                          <a:sym typeface="Teachers"/>
                        </a:rPr>
                        <a:t>paper</a:t>
                      </a:r>
                      <a:endParaRPr sz="3300">
                        <a:latin typeface="Teachers"/>
                        <a:ea typeface="Teachers"/>
                        <a:cs typeface="Teachers"/>
                        <a:sym typeface="Teachers"/>
                      </a:endParaRPr>
                    </a:p>
                  </a:txBody>
                  <a:tcPr marL="91425" marR="91425" marT="91425" marB="91425" anchor="ctr"/>
                </a:tc>
                <a:extLst>
                  <a:ext uri="{0D108BD9-81ED-4DB2-BD59-A6C34878D82A}">
                    <a16:rowId xmlns:a16="http://schemas.microsoft.com/office/drawing/2014/main" val="10002"/>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21"/>
          <p:cNvSpPr txBox="1">
            <a:spLocks noGrp="1"/>
          </p:cNvSpPr>
          <p:nvPr>
            <p:ph type="title"/>
          </p:nvPr>
        </p:nvSpPr>
        <p:spPr>
          <a:xfrm>
            <a:off x="1275300" y="156975"/>
            <a:ext cx="7087500" cy="954600"/>
          </a:xfrm>
          <a:prstGeom prst="rect">
            <a:avLst/>
          </a:prstGeom>
        </p:spPr>
        <p:txBody>
          <a:bodyPr spcFirstLastPara="1" wrap="square" lIns="91425" tIns="91425" rIns="91425" bIns="91425" anchor="ctr" anchorCtr="0">
            <a:normAutofit fontScale="90000"/>
          </a:bodyPr>
          <a:lstStyle/>
          <a:p>
            <a:pPr marL="0" lvl="0" indent="0" algn="ctr" rtl="0">
              <a:spcBef>
                <a:spcPts val="0"/>
              </a:spcBef>
              <a:spcAft>
                <a:spcPts val="0"/>
              </a:spcAft>
              <a:buNone/>
            </a:pPr>
            <a:r>
              <a:rPr lang="en" sz="4500" b="1" u="sng">
                <a:latin typeface="Lexend Exa"/>
                <a:ea typeface="Lexend Exa"/>
                <a:cs typeface="Lexend Exa"/>
                <a:sym typeface="Lexend Exa"/>
              </a:rPr>
              <a:t>Vocabulary: </a:t>
            </a:r>
            <a:endParaRPr sz="4500" b="1" u="sng">
              <a:latin typeface="Lexend Exa"/>
              <a:ea typeface="Lexend Exa"/>
              <a:cs typeface="Lexend Exa"/>
              <a:sym typeface="Lexend Exa"/>
            </a:endParaRPr>
          </a:p>
          <a:p>
            <a:pPr marL="0" lvl="0" indent="0" algn="ctr" rtl="0">
              <a:spcBef>
                <a:spcPts val="0"/>
              </a:spcBef>
              <a:spcAft>
                <a:spcPts val="0"/>
              </a:spcAft>
              <a:buNone/>
            </a:pPr>
            <a:r>
              <a:rPr lang="en" sz="3388" b="1" u="sng">
                <a:latin typeface="Lexend Exa"/>
                <a:ea typeface="Lexend Exa"/>
                <a:cs typeface="Lexend Exa"/>
                <a:sym typeface="Lexend Exa"/>
              </a:rPr>
              <a:t>Prepositions</a:t>
            </a:r>
            <a:endParaRPr sz="3388" b="1" u="sng">
              <a:latin typeface="Lexend Exa"/>
              <a:ea typeface="Lexend Exa"/>
              <a:cs typeface="Lexend Exa"/>
              <a:sym typeface="Lexend Exa"/>
            </a:endParaRPr>
          </a:p>
        </p:txBody>
      </p:sp>
      <p:graphicFrame>
        <p:nvGraphicFramePr>
          <p:cNvPr id="186" name="Google Shape;186;p21"/>
          <p:cNvGraphicFramePr/>
          <p:nvPr/>
        </p:nvGraphicFramePr>
        <p:xfrm>
          <a:off x="365050" y="1567075"/>
          <a:ext cx="8413875" cy="2704575"/>
        </p:xfrm>
        <a:graphic>
          <a:graphicData uri="http://schemas.openxmlformats.org/drawingml/2006/table">
            <a:tbl>
              <a:tblPr>
                <a:noFill/>
                <a:tableStyleId>{DA954DA9-3FCD-49B7-87E4-DC059CEC332B}</a:tableStyleId>
              </a:tblPr>
              <a:tblGrid>
                <a:gridCol w="2804625">
                  <a:extLst>
                    <a:ext uri="{9D8B030D-6E8A-4147-A177-3AD203B41FA5}">
                      <a16:colId xmlns:a16="http://schemas.microsoft.com/office/drawing/2014/main" val="20000"/>
                    </a:ext>
                  </a:extLst>
                </a:gridCol>
                <a:gridCol w="2804625">
                  <a:extLst>
                    <a:ext uri="{9D8B030D-6E8A-4147-A177-3AD203B41FA5}">
                      <a16:colId xmlns:a16="http://schemas.microsoft.com/office/drawing/2014/main" val="20001"/>
                    </a:ext>
                  </a:extLst>
                </a:gridCol>
                <a:gridCol w="2804625">
                  <a:extLst>
                    <a:ext uri="{9D8B030D-6E8A-4147-A177-3AD203B41FA5}">
                      <a16:colId xmlns:a16="http://schemas.microsoft.com/office/drawing/2014/main" val="20002"/>
                    </a:ext>
                  </a:extLst>
                </a:gridCol>
              </a:tblGrid>
              <a:tr h="901525">
                <a:tc>
                  <a:txBody>
                    <a:bodyPr/>
                    <a:lstStyle/>
                    <a:p>
                      <a:pPr marL="0" lvl="0" indent="0" algn="ctr" rtl="0">
                        <a:spcBef>
                          <a:spcPts val="0"/>
                        </a:spcBef>
                        <a:spcAft>
                          <a:spcPts val="0"/>
                        </a:spcAft>
                        <a:buNone/>
                      </a:pPr>
                      <a:r>
                        <a:rPr lang="en" sz="4100">
                          <a:latin typeface="Teachers"/>
                          <a:ea typeface="Teachers"/>
                          <a:cs typeface="Teachers"/>
                          <a:sym typeface="Teachers"/>
                        </a:rPr>
                        <a:t>on</a:t>
                      </a:r>
                      <a:endParaRPr sz="41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4100">
                          <a:latin typeface="Teachers"/>
                          <a:ea typeface="Teachers"/>
                          <a:cs typeface="Teachers"/>
                          <a:sym typeface="Teachers"/>
                        </a:rPr>
                        <a:t>off</a:t>
                      </a:r>
                      <a:endParaRPr sz="41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endParaRPr sz="4100">
                        <a:latin typeface="Teachers"/>
                        <a:ea typeface="Teachers"/>
                        <a:cs typeface="Teachers"/>
                        <a:sym typeface="Teachers"/>
                      </a:endParaRPr>
                    </a:p>
                  </a:txBody>
                  <a:tcPr marL="91425" marR="91425" marT="91425" marB="91425" anchor="ctr"/>
                </a:tc>
                <a:extLst>
                  <a:ext uri="{0D108BD9-81ED-4DB2-BD59-A6C34878D82A}">
                    <a16:rowId xmlns:a16="http://schemas.microsoft.com/office/drawing/2014/main" val="10000"/>
                  </a:ext>
                </a:extLst>
              </a:tr>
              <a:tr h="901525">
                <a:tc>
                  <a:txBody>
                    <a:bodyPr/>
                    <a:lstStyle/>
                    <a:p>
                      <a:pPr marL="0" lvl="0" indent="0" algn="ctr" rtl="0">
                        <a:spcBef>
                          <a:spcPts val="0"/>
                        </a:spcBef>
                        <a:spcAft>
                          <a:spcPts val="0"/>
                        </a:spcAft>
                        <a:buNone/>
                      </a:pPr>
                      <a:r>
                        <a:rPr lang="en" sz="4100">
                          <a:latin typeface="Teachers"/>
                          <a:ea typeface="Teachers"/>
                          <a:cs typeface="Teachers"/>
                          <a:sym typeface="Teachers"/>
                        </a:rPr>
                        <a:t>under</a:t>
                      </a:r>
                      <a:endParaRPr sz="41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4100">
                          <a:latin typeface="Teachers"/>
                          <a:ea typeface="Teachers"/>
                          <a:cs typeface="Teachers"/>
                          <a:sym typeface="Teachers"/>
                        </a:rPr>
                        <a:t>over </a:t>
                      </a:r>
                      <a:endParaRPr sz="41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endParaRPr sz="4100">
                        <a:latin typeface="Teachers"/>
                        <a:ea typeface="Teachers"/>
                        <a:cs typeface="Teachers"/>
                        <a:sym typeface="Teachers"/>
                      </a:endParaRPr>
                    </a:p>
                  </a:txBody>
                  <a:tcPr marL="91425" marR="91425" marT="91425" marB="91425" anchor="ctr"/>
                </a:tc>
                <a:extLst>
                  <a:ext uri="{0D108BD9-81ED-4DB2-BD59-A6C34878D82A}">
                    <a16:rowId xmlns:a16="http://schemas.microsoft.com/office/drawing/2014/main" val="10001"/>
                  </a:ext>
                </a:extLst>
              </a:tr>
              <a:tr h="901525">
                <a:tc>
                  <a:txBody>
                    <a:bodyPr/>
                    <a:lstStyle/>
                    <a:p>
                      <a:pPr marL="0" lvl="0" indent="0" algn="ctr" rtl="0">
                        <a:spcBef>
                          <a:spcPts val="0"/>
                        </a:spcBef>
                        <a:spcAft>
                          <a:spcPts val="0"/>
                        </a:spcAft>
                        <a:buNone/>
                      </a:pPr>
                      <a:r>
                        <a:rPr lang="en" sz="4100">
                          <a:latin typeface="Teachers"/>
                          <a:ea typeface="Teachers"/>
                          <a:cs typeface="Teachers"/>
                          <a:sym typeface="Teachers"/>
                        </a:rPr>
                        <a:t>in</a:t>
                      </a:r>
                      <a:endParaRPr sz="41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4100">
                          <a:latin typeface="Teachers"/>
                          <a:ea typeface="Teachers"/>
                          <a:cs typeface="Teachers"/>
                          <a:sym typeface="Teachers"/>
                        </a:rPr>
                        <a:t>out</a:t>
                      </a:r>
                      <a:endParaRPr sz="41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endParaRPr sz="4100">
                        <a:latin typeface="Teachers"/>
                        <a:ea typeface="Teachers"/>
                        <a:cs typeface="Teachers"/>
                        <a:sym typeface="Teachers"/>
                      </a:endParaRPr>
                    </a:p>
                  </a:txBody>
                  <a:tcPr marL="91425" marR="91425" marT="91425" marB="91425" anchor="ctr"/>
                </a:tc>
                <a:extLst>
                  <a:ext uri="{0D108BD9-81ED-4DB2-BD59-A6C34878D82A}">
                    <a16:rowId xmlns:a16="http://schemas.microsoft.com/office/drawing/2014/main" val="10002"/>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90"/>
        <p:cNvGrpSpPr/>
        <p:nvPr/>
      </p:nvGrpSpPr>
      <p:grpSpPr>
        <a:xfrm>
          <a:off x="0" y="0"/>
          <a:ext cx="0" cy="0"/>
          <a:chOff x="0" y="0"/>
          <a:chExt cx="0" cy="0"/>
        </a:xfrm>
      </p:grpSpPr>
      <p:sp>
        <p:nvSpPr>
          <p:cNvPr id="191" name="Google Shape;191;p22"/>
          <p:cNvSpPr txBox="1">
            <a:spLocks noGrp="1"/>
          </p:cNvSpPr>
          <p:nvPr>
            <p:ph type="title"/>
          </p:nvPr>
        </p:nvSpPr>
        <p:spPr>
          <a:xfrm>
            <a:off x="819150" y="432750"/>
            <a:ext cx="7505700" cy="954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 sz="4200" b="1">
                <a:latin typeface="Lexend Exa"/>
                <a:ea typeface="Lexend Exa"/>
                <a:cs typeface="Lexend Exa"/>
                <a:sym typeface="Lexend Exa"/>
              </a:rPr>
              <a:t>Vocabulary Practice</a:t>
            </a:r>
            <a:endParaRPr sz="4200" b="1">
              <a:latin typeface="Lexend Exa"/>
              <a:ea typeface="Lexend Exa"/>
              <a:cs typeface="Lexend Exa"/>
              <a:sym typeface="Lexend Exa"/>
            </a:endParaRPr>
          </a:p>
        </p:txBody>
      </p:sp>
      <p:pic>
        <p:nvPicPr>
          <p:cNvPr id="192" name="Google Shape;192;p22" title="Screenshot 2025-04-04 at 10.48.43 AM.png"/>
          <p:cNvPicPr preferRelativeResize="0"/>
          <p:nvPr/>
        </p:nvPicPr>
        <p:blipFill rotWithShape="1">
          <a:blip r:embed="rId4">
            <a:alphaModFix/>
          </a:blip>
          <a:srcRect l="5568" r="21920" b="65458"/>
          <a:stretch/>
        </p:blipFill>
        <p:spPr>
          <a:xfrm>
            <a:off x="6756450" y="1387350"/>
            <a:ext cx="2084200" cy="1776600"/>
          </a:xfrm>
          <a:prstGeom prst="rect">
            <a:avLst/>
          </a:prstGeom>
          <a:noFill/>
          <a:ln>
            <a:noFill/>
          </a:ln>
        </p:spPr>
      </p:pic>
      <p:pic>
        <p:nvPicPr>
          <p:cNvPr id="193" name="Google Shape;193;p22" title="Screenshot 2025-04-04 at 10.48.43 AM.png"/>
          <p:cNvPicPr preferRelativeResize="0"/>
          <p:nvPr/>
        </p:nvPicPr>
        <p:blipFill rotWithShape="1">
          <a:blip r:embed="rId4">
            <a:alphaModFix/>
          </a:blip>
          <a:srcRect t="67730" r="18240"/>
          <a:stretch/>
        </p:blipFill>
        <p:spPr>
          <a:xfrm>
            <a:off x="6490675" y="3163950"/>
            <a:ext cx="2349975" cy="1659800"/>
          </a:xfrm>
          <a:prstGeom prst="rect">
            <a:avLst/>
          </a:prstGeom>
          <a:noFill/>
          <a:ln>
            <a:noFill/>
          </a:ln>
        </p:spPr>
      </p:pic>
      <p:sp>
        <p:nvSpPr>
          <p:cNvPr id="194" name="Google Shape;194;p22"/>
          <p:cNvSpPr txBox="1"/>
          <p:nvPr/>
        </p:nvSpPr>
        <p:spPr>
          <a:xfrm>
            <a:off x="7680250" y="1259350"/>
            <a:ext cx="11604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500">
                <a:solidFill>
                  <a:schemeClr val="dk2"/>
                </a:solidFill>
                <a:latin typeface="Lexend Exa"/>
                <a:ea typeface="Lexend Exa"/>
                <a:cs typeface="Lexend Exa"/>
                <a:sym typeface="Lexend Exa"/>
              </a:rPr>
              <a:t>ruler</a:t>
            </a:r>
            <a:endParaRPr sz="1500">
              <a:solidFill>
                <a:schemeClr val="dk2"/>
              </a:solidFill>
              <a:latin typeface="Lexend Exa"/>
              <a:ea typeface="Lexend Exa"/>
              <a:cs typeface="Lexend Exa"/>
              <a:sym typeface="Lexend Exa"/>
            </a:endParaRPr>
          </a:p>
        </p:txBody>
      </p:sp>
      <p:sp>
        <p:nvSpPr>
          <p:cNvPr id="195" name="Google Shape;195;p22"/>
          <p:cNvSpPr txBox="1"/>
          <p:nvPr/>
        </p:nvSpPr>
        <p:spPr>
          <a:xfrm>
            <a:off x="7441350" y="3047475"/>
            <a:ext cx="11604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500">
                <a:solidFill>
                  <a:schemeClr val="dk2"/>
                </a:solidFill>
                <a:latin typeface="Lexend Exa"/>
                <a:ea typeface="Lexend Exa"/>
                <a:cs typeface="Lexend Exa"/>
                <a:sym typeface="Lexend Exa"/>
              </a:rPr>
              <a:t>stapler </a:t>
            </a:r>
            <a:endParaRPr sz="1500">
              <a:solidFill>
                <a:schemeClr val="dk2"/>
              </a:solidFill>
              <a:latin typeface="Lexend Exa"/>
              <a:ea typeface="Lexend Exa"/>
              <a:cs typeface="Lexend Exa"/>
              <a:sym typeface="Lexend Exa"/>
            </a:endParaRPr>
          </a:p>
        </p:txBody>
      </p:sp>
      <p:sp>
        <p:nvSpPr>
          <p:cNvPr id="196" name="Google Shape;196;p22"/>
          <p:cNvSpPr txBox="1"/>
          <p:nvPr/>
        </p:nvSpPr>
        <p:spPr>
          <a:xfrm>
            <a:off x="481925" y="1610675"/>
            <a:ext cx="5592900" cy="824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500">
                <a:solidFill>
                  <a:schemeClr val="dk2"/>
                </a:solidFill>
                <a:latin typeface="Lexend Exa"/>
                <a:ea typeface="Lexend Exa"/>
                <a:cs typeface="Lexend Exa"/>
                <a:sym typeface="Lexend Exa"/>
              </a:rPr>
              <a:t>I use a ruler to measure the length of the paper. </a:t>
            </a:r>
            <a:endParaRPr sz="1500">
              <a:solidFill>
                <a:schemeClr val="dk2"/>
              </a:solidFill>
              <a:latin typeface="Lexend Exa"/>
              <a:ea typeface="Lexend Exa"/>
              <a:cs typeface="Lexend Exa"/>
              <a:sym typeface="Lexend Exa"/>
            </a:endParaRPr>
          </a:p>
        </p:txBody>
      </p:sp>
      <p:sp>
        <p:nvSpPr>
          <p:cNvPr id="197" name="Google Shape;197;p22"/>
          <p:cNvSpPr txBox="1"/>
          <p:nvPr/>
        </p:nvSpPr>
        <p:spPr>
          <a:xfrm>
            <a:off x="380475" y="3741525"/>
            <a:ext cx="5387400" cy="824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500">
                <a:solidFill>
                  <a:schemeClr val="dk2"/>
                </a:solidFill>
                <a:latin typeface="Lexend Exa"/>
                <a:ea typeface="Lexend Exa"/>
                <a:cs typeface="Lexend Exa"/>
                <a:sym typeface="Lexend Exa"/>
              </a:rPr>
              <a:t>I use a stapler to keep the paper together.  </a:t>
            </a:r>
            <a:endParaRPr sz="1500">
              <a:solidFill>
                <a:schemeClr val="dk2"/>
              </a:solidFill>
              <a:latin typeface="Lexend Exa"/>
              <a:ea typeface="Lexend Exa"/>
              <a:cs typeface="Lexend Exa"/>
              <a:sym typeface="Lexend Exa"/>
            </a:endParaRPr>
          </a:p>
        </p:txBody>
      </p:sp>
      <p:pic>
        <p:nvPicPr>
          <p:cNvPr id="198" name="Google Shape;198;p22" title="Screenshot 2025-04-04 at 10.48.24 AM.png"/>
          <p:cNvPicPr preferRelativeResize="0"/>
          <p:nvPr/>
        </p:nvPicPr>
        <p:blipFill rotWithShape="1">
          <a:blip r:embed="rId5">
            <a:alphaModFix/>
          </a:blip>
          <a:srcRect t="30254" b="30396"/>
          <a:stretch/>
        </p:blipFill>
        <p:spPr>
          <a:xfrm>
            <a:off x="4836839" y="2088975"/>
            <a:ext cx="1982836" cy="1652551"/>
          </a:xfrm>
          <a:prstGeom prst="rect">
            <a:avLst/>
          </a:prstGeom>
          <a:noFill/>
          <a:ln>
            <a:noFill/>
          </a:ln>
        </p:spPr>
      </p:pic>
      <p:sp>
        <p:nvSpPr>
          <p:cNvPr id="199" name="Google Shape;199;p22"/>
          <p:cNvSpPr txBox="1"/>
          <p:nvPr/>
        </p:nvSpPr>
        <p:spPr>
          <a:xfrm>
            <a:off x="6170000" y="2707500"/>
            <a:ext cx="11604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500">
                <a:solidFill>
                  <a:schemeClr val="dk2"/>
                </a:solidFill>
                <a:latin typeface="Lexend Exa"/>
                <a:ea typeface="Lexend Exa"/>
                <a:cs typeface="Lexend Exa"/>
                <a:sym typeface="Lexend Exa"/>
              </a:rPr>
              <a:t>paper</a:t>
            </a:r>
            <a:endParaRPr sz="1500">
              <a:solidFill>
                <a:schemeClr val="dk2"/>
              </a:solidFill>
              <a:latin typeface="Lexend Exa"/>
              <a:ea typeface="Lexend Exa"/>
              <a:cs typeface="Lexend Exa"/>
              <a:sym typeface="Lexend Ex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03"/>
        <p:cNvGrpSpPr/>
        <p:nvPr/>
      </p:nvGrpSpPr>
      <p:grpSpPr>
        <a:xfrm>
          <a:off x="0" y="0"/>
          <a:ext cx="0" cy="0"/>
          <a:chOff x="0" y="0"/>
          <a:chExt cx="0" cy="0"/>
        </a:xfrm>
      </p:grpSpPr>
      <p:pic>
        <p:nvPicPr>
          <p:cNvPr id="204" name="Google Shape;204;p23" title="Screenshot 2025-04-04 at 10.48.24 AM.png"/>
          <p:cNvPicPr preferRelativeResize="0"/>
          <p:nvPr/>
        </p:nvPicPr>
        <p:blipFill rotWithShape="1">
          <a:blip r:embed="rId4">
            <a:alphaModFix/>
          </a:blip>
          <a:srcRect r="7732" b="67871"/>
          <a:stretch/>
        </p:blipFill>
        <p:spPr>
          <a:xfrm flipH="1">
            <a:off x="1228850" y="2015375"/>
            <a:ext cx="2240750" cy="1652551"/>
          </a:xfrm>
          <a:prstGeom prst="rect">
            <a:avLst/>
          </a:prstGeom>
          <a:noFill/>
          <a:ln>
            <a:noFill/>
          </a:ln>
        </p:spPr>
      </p:pic>
      <p:sp>
        <p:nvSpPr>
          <p:cNvPr id="205" name="Google Shape;205;p23"/>
          <p:cNvSpPr txBox="1">
            <a:spLocks noGrp="1"/>
          </p:cNvSpPr>
          <p:nvPr>
            <p:ph type="title"/>
          </p:nvPr>
        </p:nvSpPr>
        <p:spPr>
          <a:xfrm>
            <a:off x="819150" y="432750"/>
            <a:ext cx="7505700" cy="954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 sz="4200" b="1">
                <a:latin typeface="Lexend Exa"/>
                <a:ea typeface="Lexend Exa"/>
                <a:cs typeface="Lexend Exa"/>
                <a:sym typeface="Lexend Exa"/>
              </a:rPr>
              <a:t>Vocabulary Practice</a:t>
            </a:r>
            <a:endParaRPr sz="4200" b="1">
              <a:latin typeface="Lexend Exa"/>
              <a:ea typeface="Lexend Exa"/>
              <a:cs typeface="Lexend Exa"/>
              <a:sym typeface="Lexend Exa"/>
            </a:endParaRPr>
          </a:p>
        </p:txBody>
      </p:sp>
      <p:pic>
        <p:nvPicPr>
          <p:cNvPr id="206" name="Google Shape;206;p23" title="Screenshot 2025-04-04 at 10.47.37 AM.png"/>
          <p:cNvPicPr preferRelativeResize="0"/>
          <p:nvPr/>
        </p:nvPicPr>
        <p:blipFill rotWithShape="1">
          <a:blip r:embed="rId5">
            <a:alphaModFix/>
          </a:blip>
          <a:srcRect b="54479"/>
          <a:stretch/>
        </p:blipFill>
        <p:spPr>
          <a:xfrm>
            <a:off x="303300" y="1197725"/>
            <a:ext cx="2128275" cy="1549101"/>
          </a:xfrm>
          <a:prstGeom prst="rect">
            <a:avLst/>
          </a:prstGeom>
          <a:noFill/>
          <a:ln>
            <a:noFill/>
          </a:ln>
        </p:spPr>
      </p:pic>
      <p:sp>
        <p:nvSpPr>
          <p:cNvPr id="207" name="Google Shape;207;p23"/>
          <p:cNvSpPr txBox="1"/>
          <p:nvPr/>
        </p:nvSpPr>
        <p:spPr>
          <a:xfrm>
            <a:off x="1769025" y="1452925"/>
            <a:ext cx="11604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500">
                <a:solidFill>
                  <a:schemeClr val="dk2"/>
                </a:solidFill>
                <a:latin typeface="Lexend Exa"/>
                <a:ea typeface="Lexend Exa"/>
                <a:cs typeface="Lexend Exa"/>
                <a:sym typeface="Lexend Exa"/>
              </a:rPr>
              <a:t>book</a:t>
            </a:r>
            <a:endParaRPr sz="1500">
              <a:solidFill>
                <a:schemeClr val="dk2"/>
              </a:solidFill>
              <a:latin typeface="Lexend Exa"/>
              <a:ea typeface="Lexend Exa"/>
              <a:cs typeface="Lexend Exa"/>
              <a:sym typeface="Lexend Exa"/>
            </a:endParaRPr>
          </a:p>
        </p:txBody>
      </p:sp>
      <p:sp>
        <p:nvSpPr>
          <p:cNvPr id="208" name="Google Shape;208;p23"/>
          <p:cNvSpPr txBox="1"/>
          <p:nvPr/>
        </p:nvSpPr>
        <p:spPr>
          <a:xfrm>
            <a:off x="2929425" y="2679475"/>
            <a:ext cx="11604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500">
                <a:solidFill>
                  <a:schemeClr val="dk2"/>
                </a:solidFill>
                <a:latin typeface="Lexend Exa"/>
                <a:ea typeface="Lexend Exa"/>
                <a:cs typeface="Lexend Exa"/>
                <a:sym typeface="Lexend Exa"/>
              </a:rPr>
              <a:t>pen</a:t>
            </a:r>
            <a:endParaRPr sz="1500">
              <a:solidFill>
                <a:schemeClr val="dk2"/>
              </a:solidFill>
              <a:latin typeface="Lexend Exa"/>
              <a:ea typeface="Lexend Exa"/>
              <a:cs typeface="Lexend Exa"/>
              <a:sym typeface="Lexend Exa"/>
            </a:endParaRPr>
          </a:p>
        </p:txBody>
      </p:sp>
      <p:pic>
        <p:nvPicPr>
          <p:cNvPr id="209" name="Google Shape;209;p23" title="Screenshot 2025-04-04 at 10.47.09 AM.png"/>
          <p:cNvPicPr preferRelativeResize="0"/>
          <p:nvPr/>
        </p:nvPicPr>
        <p:blipFill rotWithShape="1">
          <a:blip r:embed="rId6">
            <a:alphaModFix/>
          </a:blip>
          <a:srcRect t="26122" b="50689"/>
          <a:stretch/>
        </p:blipFill>
        <p:spPr>
          <a:xfrm>
            <a:off x="303300" y="3636963"/>
            <a:ext cx="1746350" cy="1192676"/>
          </a:xfrm>
          <a:prstGeom prst="rect">
            <a:avLst/>
          </a:prstGeom>
          <a:noFill/>
          <a:ln>
            <a:noFill/>
          </a:ln>
        </p:spPr>
      </p:pic>
      <p:sp>
        <p:nvSpPr>
          <p:cNvPr id="210" name="Google Shape;210;p23"/>
          <p:cNvSpPr txBox="1"/>
          <p:nvPr/>
        </p:nvSpPr>
        <p:spPr>
          <a:xfrm>
            <a:off x="1655775" y="4295975"/>
            <a:ext cx="13869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500">
                <a:solidFill>
                  <a:schemeClr val="dk2"/>
                </a:solidFill>
                <a:latin typeface="Lexend Exa"/>
                <a:ea typeface="Lexend Exa"/>
                <a:cs typeface="Lexend Exa"/>
                <a:sym typeface="Lexend Exa"/>
              </a:rPr>
              <a:t>notebook</a:t>
            </a:r>
            <a:endParaRPr sz="1500">
              <a:solidFill>
                <a:schemeClr val="dk2"/>
              </a:solidFill>
              <a:latin typeface="Lexend Exa"/>
              <a:ea typeface="Lexend Exa"/>
              <a:cs typeface="Lexend Exa"/>
              <a:sym typeface="Lexend Exa"/>
            </a:endParaRPr>
          </a:p>
        </p:txBody>
      </p:sp>
      <p:sp>
        <p:nvSpPr>
          <p:cNvPr id="211" name="Google Shape;211;p23"/>
          <p:cNvSpPr txBox="1"/>
          <p:nvPr/>
        </p:nvSpPr>
        <p:spPr>
          <a:xfrm>
            <a:off x="3094500" y="1419250"/>
            <a:ext cx="5592900" cy="824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500">
                <a:solidFill>
                  <a:schemeClr val="dk2"/>
                </a:solidFill>
                <a:latin typeface="Lexend Exa"/>
                <a:ea typeface="Lexend Exa"/>
                <a:cs typeface="Lexend Exa"/>
                <a:sym typeface="Lexend Exa"/>
              </a:rPr>
              <a:t>We can look over the information in the book. </a:t>
            </a:r>
            <a:endParaRPr sz="1500">
              <a:solidFill>
                <a:schemeClr val="dk2"/>
              </a:solidFill>
              <a:latin typeface="Lexend Exa"/>
              <a:ea typeface="Lexend Exa"/>
              <a:cs typeface="Lexend Exa"/>
              <a:sym typeface="Lexend Exa"/>
            </a:endParaRPr>
          </a:p>
        </p:txBody>
      </p:sp>
      <p:sp>
        <p:nvSpPr>
          <p:cNvPr id="212" name="Google Shape;212;p23"/>
          <p:cNvSpPr txBox="1"/>
          <p:nvPr/>
        </p:nvSpPr>
        <p:spPr>
          <a:xfrm>
            <a:off x="3183500" y="3498900"/>
            <a:ext cx="5719500" cy="824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500">
                <a:solidFill>
                  <a:schemeClr val="dk2"/>
                </a:solidFill>
                <a:latin typeface="Lexend Exa"/>
                <a:ea typeface="Lexend Exa"/>
                <a:cs typeface="Lexend Exa"/>
                <a:sym typeface="Lexend Exa"/>
              </a:rPr>
              <a:t>You can use your pen to write in your notebook.</a:t>
            </a:r>
            <a:endParaRPr sz="1500">
              <a:solidFill>
                <a:schemeClr val="dk2"/>
              </a:solidFill>
              <a:latin typeface="Lexend Exa"/>
              <a:ea typeface="Lexend Exa"/>
              <a:cs typeface="Lexend Exa"/>
              <a:sym typeface="Lexend Exa"/>
            </a:endParaRPr>
          </a:p>
        </p:txBody>
      </p:sp>
    </p:spTree>
  </p:cSld>
  <p:clrMapOvr>
    <a:masterClrMapping/>
  </p:clrMapOvr>
</p:sld>
</file>

<file path=ppt/theme/theme1.xml><?xml version="1.0" encoding="utf-8"?>
<a:theme xmlns:a="http://schemas.openxmlformats.org/drawingml/2006/main" name="Shift">
  <a:themeElements>
    <a:clrScheme name="Shift">
      <a:dk1>
        <a:srgbClr val="FFFFFF"/>
      </a:dk1>
      <a:lt1>
        <a:srgbClr val="AF7B51"/>
      </a:lt1>
      <a:dk2>
        <a:srgbClr val="233A44"/>
      </a:dk2>
      <a:lt2>
        <a:srgbClr val="D9D9D9"/>
      </a:lt2>
      <a:accent1>
        <a:srgbClr val="00796B"/>
      </a:accent1>
      <a:accent2>
        <a:srgbClr val="D9563F"/>
      </a:accent2>
      <a:accent3>
        <a:srgbClr val="C4A15A"/>
      </a:accent3>
      <a:accent4>
        <a:srgbClr val="14F597"/>
      </a:accent4>
      <a:accent5>
        <a:srgbClr val="3D4594"/>
      </a:accent5>
      <a:accent6>
        <a:srgbClr val="163EF5"/>
      </a:accent6>
      <a:hlink>
        <a:srgbClr val="3D4594"/>
      </a:hlink>
      <a:folHlink>
        <a:srgbClr val="3D45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659</Words>
  <Application>Microsoft Office PowerPoint</Application>
  <PresentationFormat>On-screen Show (16:9)</PresentationFormat>
  <Paragraphs>137</Paragraphs>
  <Slides>20</Slides>
  <Notes>20</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Teachers</vt:lpstr>
      <vt:lpstr>Nunito</vt:lpstr>
      <vt:lpstr>Lexend Exa</vt:lpstr>
      <vt:lpstr>Arial</vt:lpstr>
      <vt:lpstr>Lexend Exa Medium</vt:lpstr>
      <vt:lpstr>Shift</vt:lpstr>
      <vt:lpstr>Lesson For  Unit 2: Day 1 </vt:lpstr>
      <vt:lpstr>Review Words</vt:lpstr>
      <vt:lpstr>PowerPoint Presentation</vt:lpstr>
      <vt:lpstr>My School</vt:lpstr>
      <vt:lpstr>SOUNDS</vt:lpstr>
      <vt:lpstr>Vocabulary Reading</vt:lpstr>
      <vt:lpstr>Vocabulary:  Prepositions</vt:lpstr>
      <vt:lpstr>Vocabulary Practice</vt:lpstr>
      <vt:lpstr>Vocabulary Practice</vt:lpstr>
      <vt:lpstr>Vocabulary Practice</vt:lpstr>
      <vt:lpstr>Vocabulary Practice</vt:lpstr>
      <vt:lpstr>Vocabulary Practice</vt:lpstr>
      <vt:lpstr>Vocabulary Practice</vt:lpstr>
      <vt:lpstr>Vocabulary Practice</vt:lpstr>
      <vt:lpstr>Vocabulary Practice</vt:lpstr>
      <vt:lpstr>Sentence Reading I do, We do, You do</vt:lpstr>
      <vt:lpstr>Sentence Reading I do, We do, You do</vt:lpstr>
      <vt:lpstr>Sentence Reading I do, We do, You do</vt:lpstr>
      <vt:lpstr>Sentence Reading I do</vt:lpstr>
      <vt:lpstr>Let’s Chat… Speaking-Listening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For  Unit 2: Day 1 </dc:title>
  <dc:creator>Corrine Neville</dc:creator>
  <cp:lastModifiedBy>Corrine Neville</cp:lastModifiedBy>
  <cp:revision>2</cp:revision>
  <dcterms:modified xsi:type="dcterms:W3CDTF">2025-05-12T18:54:06Z</dcterms:modified>
</cp:coreProperties>
</file>