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3"/>
  </p:notesMasterIdLst>
  <p:handoutMasterIdLst>
    <p:handoutMasterId r:id="rId54"/>
  </p:handoutMasterIdLst>
  <p:sldIdLst>
    <p:sldId id="256" r:id="rId2"/>
    <p:sldId id="257" r:id="rId3"/>
    <p:sldId id="307" r:id="rId4"/>
    <p:sldId id="267" r:id="rId5"/>
    <p:sldId id="308" r:id="rId6"/>
    <p:sldId id="355" r:id="rId7"/>
    <p:sldId id="310" r:id="rId8"/>
    <p:sldId id="311" r:id="rId9"/>
    <p:sldId id="312" r:id="rId10"/>
    <p:sldId id="313" r:id="rId11"/>
    <p:sldId id="314" r:id="rId12"/>
    <p:sldId id="315" r:id="rId13"/>
    <p:sldId id="316" r:id="rId14"/>
    <p:sldId id="317" r:id="rId15"/>
    <p:sldId id="318" r:id="rId16"/>
    <p:sldId id="319" r:id="rId17"/>
    <p:sldId id="320" r:id="rId18"/>
    <p:sldId id="321" r:id="rId19"/>
    <p:sldId id="322" r:id="rId20"/>
    <p:sldId id="323" r:id="rId21"/>
    <p:sldId id="324" r:id="rId22"/>
    <p:sldId id="325" r:id="rId23"/>
    <p:sldId id="326" r:id="rId24"/>
    <p:sldId id="327" r:id="rId25"/>
    <p:sldId id="328" r:id="rId26"/>
    <p:sldId id="329" r:id="rId27"/>
    <p:sldId id="330" r:id="rId28"/>
    <p:sldId id="331" r:id="rId29"/>
    <p:sldId id="332" r:id="rId30"/>
    <p:sldId id="333" r:id="rId31"/>
    <p:sldId id="334" r:id="rId32"/>
    <p:sldId id="335" r:id="rId33"/>
    <p:sldId id="336" r:id="rId34"/>
    <p:sldId id="337" r:id="rId35"/>
    <p:sldId id="338" r:id="rId36"/>
    <p:sldId id="339" r:id="rId37"/>
    <p:sldId id="340" r:id="rId38"/>
    <p:sldId id="341" r:id="rId39"/>
    <p:sldId id="342" r:id="rId40"/>
    <p:sldId id="343" r:id="rId41"/>
    <p:sldId id="344" r:id="rId42"/>
    <p:sldId id="345" r:id="rId43"/>
    <p:sldId id="346" r:id="rId44"/>
    <p:sldId id="347" r:id="rId45"/>
    <p:sldId id="348" r:id="rId46"/>
    <p:sldId id="349" r:id="rId47"/>
    <p:sldId id="350" r:id="rId48"/>
    <p:sldId id="351" r:id="rId49"/>
    <p:sldId id="352" r:id="rId50"/>
    <p:sldId id="353" r:id="rId51"/>
    <p:sldId id="354" r:id="rId52"/>
  </p:sldIdLst>
  <p:sldSz cx="9144000" cy="6858000" type="screen4x3"/>
  <p:notesSz cx="6858000" cy="9144000"/>
  <p:defaultTextStyle>
    <a:defPPr>
      <a:defRPr lang="en-US"/>
    </a:defPPr>
    <a:lvl1pPr algn="ctr" rtl="0" eaLnBrk="0" fontAlgn="base" hangingPunct="0">
      <a:spcBef>
        <a:spcPct val="0"/>
      </a:spcBef>
      <a:spcAft>
        <a:spcPct val="0"/>
      </a:spcAft>
      <a:defRPr sz="9600" kern="1200">
        <a:solidFill>
          <a:schemeClr val="tx1"/>
        </a:solidFill>
        <a:latin typeface="Times New Roman" pitchFamily="18" charset="0"/>
        <a:ea typeface="+mn-ea"/>
        <a:cs typeface="+mn-cs"/>
      </a:defRPr>
    </a:lvl1pPr>
    <a:lvl2pPr marL="457200" algn="ctr" rtl="0" eaLnBrk="0" fontAlgn="base" hangingPunct="0">
      <a:spcBef>
        <a:spcPct val="0"/>
      </a:spcBef>
      <a:spcAft>
        <a:spcPct val="0"/>
      </a:spcAft>
      <a:defRPr sz="9600" kern="1200">
        <a:solidFill>
          <a:schemeClr val="tx1"/>
        </a:solidFill>
        <a:latin typeface="Times New Roman" pitchFamily="18" charset="0"/>
        <a:ea typeface="+mn-ea"/>
        <a:cs typeface="+mn-cs"/>
      </a:defRPr>
    </a:lvl2pPr>
    <a:lvl3pPr marL="914400" algn="ctr" rtl="0" eaLnBrk="0" fontAlgn="base" hangingPunct="0">
      <a:spcBef>
        <a:spcPct val="0"/>
      </a:spcBef>
      <a:spcAft>
        <a:spcPct val="0"/>
      </a:spcAft>
      <a:defRPr sz="9600" kern="1200">
        <a:solidFill>
          <a:schemeClr val="tx1"/>
        </a:solidFill>
        <a:latin typeface="Times New Roman" pitchFamily="18" charset="0"/>
        <a:ea typeface="+mn-ea"/>
        <a:cs typeface="+mn-cs"/>
      </a:defRPr>
    </a:lvl3pPr>
    <a:lvl4pPr marL="1371600" algn="ctr" rtl="0" eaLnBrk="0" fontAlgn="base" hangingPunct="0">
      <a:spcBef>
        <a:spcPct val="0"/>
      </a:spcBef>
      <a:spcAft>
        <a:spcPct val="0"/>
      </a:spcAft>
      <a:defRPr sz="9600" kern="1200">
        <a:solidFill>
          <a:schemeClr val="tx1"/>
        </a:solidFill>
        <a:latin typeface="Times New Roman" pitchFamily="18" charset="0"/>
        <a:ea typeface="+mn-ea"/>
        <a:cs typeface="+mn-cs"/>
      </a:defRPr>
    </a:lvl4pPr>
    <a:lvl5pPr marL="1828800" algn="ctr" rtl="0" eaLnBrk="0" fontAlgn="base" hangingPunct="0">
      <a:spcBef>
        <a:spcPct val="0"/>
      </a:spcBef>
      <a:spcAft>
        <a:spcPct val="0"/>
      </a:spcAft>
      <a:defRPr sz="9600" kern="1200">
        <a:solidFill>
          <a:schemeClr val="tx1"/>
        </a:solidFill>
        <a:latin typeface="Times New Roman" pitchFamily="18" charset="0"/>
        <a:ea typeface="+mn-ea"/>
        <a:cs typeface="+mn-cs"/>
      </a:defRPr>
    </a:lvl5pPr>
    <a:lvl6pPr marL="2286000" algn="l" defTabSz="914400" rtl="0" eaLnBrk="1" latinLnBrk="0" hangingPunct="1">
      <a:defRPr sz="9600" kern="1200">
        <a:solidFill>
          <a:schemeClr val="tx1"/>
        </a:solidFill>
        <a:latin typeface="Times New Roman" pitchFamily="18" charset="0"/>
        <a:ea typeface="+mn-ea"/>
        <a:cs typeface="+mn-cs"/>
      </a:defRPr>
    </a:lvl6pPr>
    <a:lvl7pPr marL="2743200" algn="l" defTabSz="914400" rtl="0" eaLnBrk="1" latinLnBrk="0" hangingPunct="1">
      <a:defRPr sz="9600" kern="1200">
        <a:solidFill>
          <a:schemeClr val="tx1"/>
        </a:solidFill>
        <a:latin typeface="Times New Roman" pitchFamily="18" charset="0"/>
        <a:ea typeface="+mn-ea"/>
        <a:cs typeface="+mn-cs"/>
      </a:defRPr>
    </a:lvl7pPr>
    <a:lvl8pPr marL="3200400" algn="l" defTabSz="914400" rtl="0" eaLnBrk="1" latinLnBrk="0" hangingPunct="1">
      <a:defRPr sz="9600" kern="1200">
        <a:solidFill>
          <a:schemeClr val="tx1"/>
        </a:solidFill>
        <a:latin typeface="Times New Roman" pitchFamily="18" charset="0"/>
        <a:ea typeface="+mn-ea"/>
        <a:cs typeface="+mn-cs"/>
      </a:defRPr>
    </a:lvl8pPr>
    <a:lvl9pPr marL="3657600" algn="l" defTabSz="914400" rtl="0" eaLnBrk="1" latinLnBrk="0" hangingPunct="1">
      <a:defRPr sz="96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367" autoAdjust="0"/>
    <p:restoredTop sz="94728" autoAdjust="0"/>
  </p:normalViewPr>
  <p:slideViewPr>
    <p:cSldViewPr>
      <p:cViewPr varScale="1">
        <p:scale>
          <a:sx n="70" d="100"/>
          <a:sy n="70" d="100"/>
        </p:scale>
        <p:origin x="-43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25293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5293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25293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749FEC5-B0E7-45AD-87B8-99D579F9E522}" type="slidenum">
              <a:rPr lang="en-US"/>
              <a:pPr/>
              <a:t>‹#›</a:t>
            </a:fld>
            <a:endParaRPr lang="en-US"/>
          </a:p>
        </p:txBody>
      </p:sp>
    </p:spTree>
    <p:extLst>
      <p:ext uri="{BB962C8B-B14F-4D97-AF65-F5344CB8AC3E}">
        <p14:creationId xmlns:p14="http://schemas.microsoft.com/office/powerpoint/2010/main" val="7562179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19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25190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519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5190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191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25191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AD7B7DF-FDFB-409E-BED6-A369829154A6}" type="slidenum">
              <a:rPr lang="en-US"/>
              <a:pPr/>
              <a:t>‹#›</a:t>
            </a:fld>
            <a:endParaRPr lang="en-US"/>
          </a:p>
        </p:txBody>
      </p:sp>
    </p:spTree>
    <p:extLst>
      <p:ext uri="{BB962C8B-B14F-4D97-AF65-F5344CB8AC3E}">
        <p14:creationId xmlns:p14="http://schemas.microsoft.com/office/powerpoint/2010/main" val="487772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322CA1-26FD-4B94-8DC5-A95EA7E8CE6A}" type="slidenum">
              <a:rPr lang="en-US"/>
              <a:pPr/>
              <a:t>1</a:t>
            </a:fld>
            <a:endParaRPr lang="en-US"/>
          </a:p>
        </p:txBody>
      </p:sp>
      <p:sp>
        <p:nvSpPr>
          <p:cNvPr id="253954" name="Rectangle 2"/>
          <p:cNvSpPr>
            <a:spLocks noGrp="1" noRot="1" noChangeAspect="1" noChangeArrowheads="1" noTextEdit="1"/>
          </p:cNvSpPr>
          <p:nvPr>
            <p:ph type="sldImg"/>
          </p:nvPr>
        </p:nvSpPr>
        <p:spPr>
          <a:ln/>
        </p:spPr>
      </p:sp>
      <p:sp>
        <p:nvSpPr>
          <p:cNvPr id="2539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3B0A86-2F52-4294-B25A-48168D2C6B6B}" type="slidenum">
              <a:rPr lang="en-US"/>
              <a:pPr/>
              <a:t>10</a:t>
            </a:fld>
            <a:endParaRPr lang="en-US"/>
          </a:p>
        </p:txBody>
      </p:sp>
      <p:sp>
        <p:nvSpPr>
          <p:cNvPr id="263170" name="Rectangle 2"/>
          <p:cNvSpPr>
            <a:spLocks noGrp="1" noRot="1" noChangeAspect="1" noChangeArrowheads="1" noTextEdit="1"/>
          </p:cNvSpPr>
          <p:nvPr>
            <p:ph type="sldImg"/>
          </p:nvPr>
        </p:nvSpPr>
        <p:spPr>
          <a:ln/>
        </p:spPr>
      </p:sp>
      <p:sp>
        <p:nvSpPr>
          <p:cNvPr id="2631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4CE919-E2FF-4B08-8B37-6487648A242C}" type="slidenum">
              <a:rPr lang="en-US"/>
              <a:pPr/>
              <a:t>11</a:t>
            </a:fld>
            <a:endParaRPr lang="en-US"/>
          </a:p>
        </p:txBody>
      </p:sp>
      <p:sp>
        <p:nvSpPr>
          <p:cNvPr id="264194" name="Rectangle 2"/>
          <p:cNvSpPr>
            <a:spLocks noGrp="1" noRot="1" noChangeAspect="1" noChangeArrowheads="1" noTextEdit="1"/>
          </p:cNvSpPr>
          <p:nvPr>
            <p:ph type="sldImg"/>
          </p:nvPr>
        </p:nvSpPr>
        <p:spPr>
          <a:ln/>
        </p:spPr>
      </p:sp>
      <p:sp>
        <p:nvSpPr>
          <p:cNvPr id="264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5C6203-D6E8-4012-9D81-A99DBEB3CEFE}" type="slidenum">
              <a:rPr lang="en-US"/>
              <a:pPr/>
              <a:t>12</a:t>
            </a:fld>
            <a:endParaRPr lang="en-US"/>
          </a:p>
        </p:txBody>
      </p:sp>
      <p:sp>
        <p:nvSpPr>
          <p:cNvPr id="265218" name="Rectangle 2"/>
          <p:cNvSpPr>
            <a:spLocks noGrp="1" noRot="1" noChangeAspect="1" noChangeArrowheads="1" noTextEdit="1"/>
          </p:cNvSpPr>
          <p:nvPr>
            <p:ph type="sldImg"/>
          </p:nvPr>
        </p:nvSpPr>
        <p:spPr>
          <a:ln/>
        </p:spPr>
      </p:sp>
      <p:sp>
        <p:nvSpPr>
          <p:cNvPr id="265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0B6A68-C359-4D84-81AA-1018B4DF3A95}" type="slidenum">
              <a:rPr lang="en-US"/>
              <a:pPr/>
              <a:t>13</a:t>
            </a:fld>
            <a:endParaRPr lang="en-US"/>
          </a:p>
        </p:txBody>
      </p:sp>
      <p:sp>
        <p:nvSpPr>
          <p:cNvPr id="266242" name="Rectangle 2"/>
          <p:cNvSpPr>
            <a:spLocks noGrp="1" noRot="1" noChangeAspect="1" noChangeArrowheads="1" noTextEdit="1"/>
          </p:cNvSpPr>
          <p:nvPr>
            <p:ph type="sldImg"/>
          </p:nvPr>
        </p:nvSpPr>
        <p:spPr>
          <a:ln/>
        </p:spPr>
      </p:sp>
      <p:sp>
        <p:nvSpPr>
          <p:cNvPr id="266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8E5224-4A91-48A7-BE13-45A2D1C3FCA2}" type="slidenum">
              <a:rPr lang="en-US"/>
              <a:pPr/>
              <a:t>14</a:t>
            </a:fld>
            <a:endParaRPr lang="en-US"/>
          </a:p>
        </p:txBody>
      </p:sp>
      <p:sp>
        <p:nvSpPr>
          <p:cNvPr id="267266" name="Rectangle 2"/>
          <p:cNvSpPr>
            <a:spLocks noGrp="1" noRot="1" noChangeAspect="1" noChangeArrowheads="1" noTextEdit="1"/>
          </p:cNvSpPr>
          <p:nvPr>
            <p:ph type="sldImg"/>
          </p:nvPr>
        </p:nvSpPr>
        <p:spPr>
          <a:ln/>
        </p:spPr>
      </p:sp>
      <p:sp>
        <p:nvSpPr>
          <p:cNvPr id="267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4DEFC6-5A92-4073-9CD8-4D1AB1914299}" type="slidenum">
              <a:rPr lang="en-US"/>
              <a:pPr/>
              <a:t>15</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E9D583-1B78-4CFF-8AAF-3DEA33C0B254}" type="slidenum">
              <a:rPr lang="en-US"/>
              <a:pPr/>
              <a:t>16</a:t>
            </a:fld>
            <a:endParaRPr lang="en-US"/>
          </a:p>
        </p:txBody>
      </p:sp>
      <p:sp>
        <p:nvSpPr>
          <p:cNvPr id="269314" name="Rectangle 2"/>
          <p:cNvSpPr>
            <a:spLocks noGrp="1" noRot="1" noChangeAspect="1" noChangeArrowheads="1" noTextEdit="1"/>
          </p:cNvSpPr>
          <p:nvPr>
            <p:ph type="sldImg"/>
          </p:nvPr>
        </p:nvSpPr>
        <p:spPr>
          <a:ln/>
        </p:spPr>
      </p:sp>
      <p:sp>
        <p:nvSpPr>
          <p:cNvPr id="269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AA127C-559F-431E-8307-F7B680F0DA43}" type="slidenum">
              <a:rPr lang="en-US"/>
              <a:pPr/>
              <a:t>17</a:t>
            </a:fld>
            <a:endParaRPr lang="en-US"/>
          </a:p>
        </p:txBody>
      </p:sp>
      <p:sp>
        <p:nvSpPr>
          <p:cNvPr id="270338" name="Rectangle 2"/>
          <p:cNvSpPr>
            <a:spLocks noGrp="1" noRot="1" noChangeAspect="1" noChangeArrowheads="1" noTextEdit="1"/>
          </p:cNvSpPr>
          <p:nvPr>
            <p:ph type="sldImg"/>
          </p:nvPr>
        </p:nvSpPr>
        <p:spPr>
          <a:ln/>
        </p:spPr>
      </p:sp>
      <p:sp>
        <p:nvSpPr>
          <p:cNvPr id="270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4FDE60-B57F-435F-9E9F-6B3855ED8E7B}" type="slidenum">
              <a:rPr lang="en-US"/>
              <a:pPr/>
              <a:t>18</a:t>
            </a:fld>
            <a:endParaRPr lang="en-US"/>
          </a:p>
        </p:txBody>
      </p:sp>
      <p:sp>
        <p:nvSpPr>
          <p:cNvPr id="271362" name="Rectangle 2"/>
          <p:cNvSpPr>
            <a:spLocks noGrp="1" noRot="1" noChangeAspect="1" noChangeArrowheads="1" noTextEdit="1"/>
          </p:cNvSpPr>
          <p:nvPr>
            <p:ph type="sldImg"/>
          </p:nvPr>
        </p:nvSpPr>
        <p:spPr>
          <a:ln/>
        </p:spPr>
      </p:sp>
      <p:sp>
        <p:nvSpPr>
          <p:cNvPr id="271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9E4F02-2D4E-446C-9F19-9B50C3AA0847}" type="slidenum">
              <a:rPr lang="en-US"/>
              <a:pPr/>
              <a:t>19</a:t>
            </a:fld>
            <a:endParaRPr lang="en-US"/>
          </a:p>
        </p:txBody>
      </p:sp>
      <p:sp>
        <p:nvSpPr>
          <p:cNvPr id="272386" name="Rectangle 2"/>
          <p:cNvSpPr>
            <a:spLocks noGrp="1" noRot="1" noChangeAspect="1" noChangeArrowheads="1" noTextEdit="1"/>
          </p:cNvSpPr>
          <p:nvPr>
            <p:ph type="sldImg"/>
          </p:nvPr>
        </p:nvSpPr>
        <p:spPr>
          <a:ln/>
        </p:spPr>
      </p:sp>
      <p:sp>
        <p:nvSpPr>
          <p:cNvPr id="272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E69D03-3CEA-4EB5-9636-BC9FE5E2D39F}" type="slidenum">
              <a:rPr lang="en-US"/>
              <a:pPr/>
              <a:t>2</a:t>
            </a:fld>
            <a:endParaRPr lang="en-US"/>
          </a:p>
        </p:txBody>
      </p:sp>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C650AA-91A4-42B6-8245-519FEBA3DB90}" type="slidenum">
              <a:rPr lang="en-US"/>
              <a:pPr/>
              <a:t>20</a:t>
            </a:fld>
            <a:endParaRPr lang="en-US"/>
          </a:p>
        </p:txBody>
      </p:sp>
      <p:sp>
        <p:nvSpPr>
          <p:cNvPr id="273410" name="Rectangle 2"/>
          <p:cNvSpPr>
            <a:spLocks noGrp="1" noRot="1" noChangeAspect="1" noChangeArrowheads="1" noTextEdit="1"/>
          </p:cNvSpPr>
          <p:nvPr>
            <p:ph type="sldImg"/>
          </p:nvPr>
        </p:nvSpPr>
        <p:spPr>
          <a:ln/>
        </p:spPr>
      </p:sp>
      <p:sp>
        <p:nvSpPr>
          <p:cNvPr id="273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73EDDE-A9DB-4E53-BCE1-BB7A845C6A82}" type="slidenum">
              <a:rPr lang="en-US"/>
              <a:pPr/>
              <a:t>21</a:t>
            </a:fld>
            <a:endParaRPr lang="en-US"/>
          </a:p>
        </p:txBody>
      </p:sp>
      <p:sp>
        <p:nvSpPr>
          <p:cNvPr id="274434" name="Rectangle 2"/>
          <p:cNvSpPr>
            <a:spLocks noGrp="1" noRot="1" noChangeAspect="1" noChangeArrowheads="1" noTextEdit="1"/>
          </p:cNvSpPr>
          <p:nvPr>
            <p:ph type="sldImg"/>
          </p:nvPr>
        </p:nvSpPr>
        <p:spPr>
          <a:ln/>
        </p:spPr>
      </p:sp>
      <p:sp>
        <p:nvSpPr>
          <p:cNvPr id="274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F08592-6C79-4EDF-B25B-D495DCF2D641}" type="slidenum">
              <a:rPr lang="en-US"/>
              <a:pPr/>
              <a:t>22</a:t>
            </a:fld>
            <a:endParaRPr lang="en-US"/>
          </a:p>
        </p:txBody>
      </p:sp>
      <p:sp>
        <p:nvSpPr>
          <p:cNvPr id="275458" name="Rectangle 2"/>
          <p:cNvSpPr>
            <a:spLocks noGrp="1" noRot="1" noChangeAspect="1" noChangeArrowheads="1" noTextEdit="1"/>
          </p:cNvSpPr>
          <p:nvPr>
            <p:ph type="sldImg"/>
          </p:nvPr>
        </p:nvSpPr>
        <p:spPr>
          <a:ln/>
        </p:spPr>
      </p:sp>
      <p:sp>
        <p:nvSpPr>
          <p:cNvPr id="275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2E1C58-9137-494D-8F2A-1973CF8AA5DD}" type="slidenum">
              <a:rPr lang="en-US"/>
              <a:pPr/>
              <a:t>23</a:t>
            </a:fld>
            <a:endParaRPr lang="en-US"/>
          </a:p>
        </p:txBody>
      </p:sp>
      <p:sp>
        <p:nvSpPr>
          <p:cNvPr id="276482" name="Rectangle 2"/>
          <p:cNvSpPr>
            <a:spLocks noGrp="1" noRot="1" noChangeAspect="1" noChangeArrowheads="1" noTextEdit="1"/>
          </p:cNvSpPr>
          <p:nvPr>
            <p:ph type="sldImg"/>
          </p:nvPr>
        </p:nvSpPr>
        <p:spPr>
          <a:ln/>
        </p:spPr>
      </p:sp>
      <p:sp>
        <p:nvSpPr>
          <p:cNvPr id="2764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AFB65E-CE91-45AF-BC14-6B07F51BA83D}" type="slidenum">
              <a:rPr lang="en-US"/>
              <a:pPr/>
              <a:t>24</a:t>
            </a:fld>
            <a:endParaRPr lang="en-US"/>
          </a:p>
        </p:txBody>
      </p:sp>
      <p:sp>
        <p:nvSpPr>
          <p:cNvPr id="277506" name="Rectangle 2"/>
          <p:cNvSpPr>
            <a:spLocks noGrp="1" noRot="1" noChangeAspect="1" noChangeArrowheads="1" noTextEdit="1"/>
          </p:cNvSpPr>
          <p:nvPr>
            <p:ph type="sldImg"/>
          </p:nvPr>
        </p:nvSpPr>
        <p:spPr>
          <a:ln/>
        </p:spPr>
      </p:sp>
      <p:sp>
        <p:nvSpPr>
          <p:cNvPr id="277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F73C69-EF2C-4999-9B74-85EF27BADCB1}" type="slidenum">
              <a:rPr lang="en-US"/>
              <a:pPr/>
              <a:t>25</a:t>
            </a:fld>
            <a:endParaRPr lang="en-US"/>
          </a:p>
        </p:txBody>
      </p:sp>
      <p:sp>
        <p:nvSpPr>
          <p:cNvPr id="278530" name="Rectangle 2"/>
          <p:cNvSpPr>
            <a:spLocks noGrp="1" noRot="1" noChangeAspect="1" noChangeArrowheads="1" noTextEdit="1"/>
          </p:cNvSpPr>
          <p:nvPr>
            <p:ph type="sldImg"/>
          </p:nvPr>
        </p:nvSpPr>
        <p:spPr>
          <a:ln/>
        </p:spPr>
      </p:sp>
      <p:sp>
        <p:nvSpPr>
          <p:cNvPr id="278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E69404-CF56-4C7F-B369-AFFABB382A11}" type="slidenum">
              <a:rPr lang="en-US"/>
              <a:pPr/>
              <a:t>26</a:t>
            </a:fld>
            <a:endParaRPr lang="en-US"/>
          </a:p>
        </p:txBody>
      </p:sp>
      <p:sp>
        <p:nvSpPr>
          <p:cNvPr id="279554" name="Rectangle 2"/>
          <p:cNvSpPr>
            <a:spLocks noGrp="1" noRot="1" noChangeAspect="1" noChangeArrowheads="1" noTextEdit="1"/>
          </p:cNvSpPr>
          <p:nvPr>
            <p:ph type="sldImg"/>
          </p:nvPr>
        </p:nvSpPr>
        <p:spPr>
          <a:ln/>
        </p:spPr>
      </p:sp>
      <p:sp>
        <p:nvSpPr>
          <p:cNvPr id="279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AC2F31-53F4-451E-B483-438104B8D67B}" type="slidenum">
              <a:rPr lang="en-US"/>
              <a:pPr/>
              <a:t>27</a:t>
            </a:fld>
            <a:endParaRPr lang="en-US"/>
          </a:p>
        </p:txBody>
      </p:sp>
      <p:sp>
        <p:nvSpPr>
          <p:cNvPr id="280578" name="Rectangle 2"/>
          <p:cNvSpPr>
            <a:spLocks noGrp="1" noRot="1" noChangeAspect="1" noChangeArrowheads="1" noTextEdit="1"/>
          </p:cNvSpPr>
          <p:nvPr>
            <p:ph type="sldImg"/>
          </p:nvPr>
        </p:nvSpPr>
        <p:spPr>
          <a:ln/>
        </p:spPr>
      </p:sp>
      <p:sp>
        <p:nvSpPr>
          <p:cNvPr id="280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EE1C60-E93B-4180-BDC3-A4D7FEE88554}" type="slidenum">
              <a:rPr lang="en-US"/>
              <a:pPr/>
              <a:t>28</a:t>
            </a:fld>
            <a:endParaRPr lang="en-US"/>
          </a:p>
        </p:txBody>
      </p:sp>
      <p:sp>
        <p:nvSpPr>
          <p:cNvPr id="281602" name="Rectangle 2"/>
          <p:cNvSpPr>
            <a:spLocks noGrp="1" noRot="1" noChangeAspect="1" noChangeArrowheads="1" noTextEdit="1"/>
          </p:cNvSpPr>
          <p:nvPr>
            <p:ph type="sldImg"/>
          </p:nvPr>
        </p:nvSpPr>
        <p:spPr>
          <a:ln/>
        </p:spPr>
      </p:sp>
      <p:sp>
        <p:nvSpPr>
          <p:cNvPr id="281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810B88-C96F-4B04-83DE-B0BE621359B6}" type="slidenum">
              <a:rPr lang="en-US"/>
              <a:pPr/>
              <a:t>29</a:t>
            </a:fld>
            <a:endParaRPr lang="en-US"/>
          </a:p>
        </p:txBody>
      </p:sp>
      <p:sp>
        <p:nvSpPr>
          <p:cNvPr id="282626" name="Rectangle 2"/>
          <p:cNvSpPr>
            <a:spLocks noGrp="1" noRot="1" noChangeAspect="1" noChangeArrowheads="1" noTextEdit="1"/>
          </p:cNvSpPr>
          <p:nvPr>
            <p:ph type="sldImg"/>
          </p:nvPr>
        </p:nvSpPr>
        <p:spPr>
          <a:ln/>
        </p:spPr>
      </p:sp>
      <p:sp>
        <p:nvSpPr>
          <p:cNvPr id="282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5A109D-B2F0-4282-A460-E99A7705A66F}" type="slidenum">
              <a:rPr lang="en-US"/>
              <a:pPr/>
              <a:t>3</a:t>
            </a:fld>
            <a:endParaRPr lang="en-US"/>
          </a:p>
        </p:txBody>
      </p:sp>
      <p:sp>
        <p:nvSpPr>
          <p:cNvPr id="256002" name="Rectangle 2"/>
          <p:cNvSpPr>
            <a:spLocks noGrp="1" noRot="1" noChangeAspect="1" noChangeArrowheads="1" noTextEdit="1"/>
          </p:cNvSpPr>
          <p:nvPr>
            <p:ph type="sldImg"/>
          </p:nvPr>
        </p:nvSpPr>
        <p:spPr>
          <a:ln/>
        </p:spPr>
      </p:sp>
      <p:sp>
        <p:nvSpPr>
          <p:cNvPr id="2560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93951F-CFD8-45AC-B782-CB376F66A989}" type="slidenum">
              <a:rPr lang="en-US"/>
              <a:pPr/>
              <a:t>30</a:t>
            </a:fld>
            <a:endParaRPr lang="en-US"/>
          </a:p>
        </p:txBody>
      </p:sp>
      <p:sp>
        <p:nvSpPr>
          <p:cNvPr id="283650" name="Rectangle 2"/>
          <p:cNvSpPr>
            <a:spLocks noGrp="1" noRot="1" noChangeAspect="1" noChangeArrowheads="1" noTextEdit="1"/>
          </p:cNvSpPr>
          <p:nvPr>
            <p:ph type="sldImg"/>
          </p:nvPr>
        </p:nvSpPr>
        <p:spPr>
          <a:ln/>
        </p:spPr>
      </p:sp>
      <p:sp>
        <p:nvSpPr>
          <p:cNvPr id="283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4CFA29-69E8-4C24-ACFE-5C11330420BF}" type="slidenum">
              <a:rPr lang="en-US"/>
              <a:pPr/>
              <a:t>31</a:t>
            </a:fld>
            <a:endParaRPr lang="en-US"/>
          </a:p>
        </p:txBody>
      </p:sp>
      <p:sp>
        <p:nvSpPr>
          <p:cNvPr id="284674" name="Rectangle 2"/>
          <p:cNvSpPr>
            <a:spLocks noGrp="1" noRot="1" noChangeAspect="1" noChangeArrowheads="1" noTextEdit="1"/>
          </p:cNvSpPr>
          <p:nvPr>
            <p:ph type="sldImg"/>
          </p:nvPr>
        </p:nvSpPr>
        <p:spPr>
          <a:ln/>
        </p:spPr>
      </p:sp>
      <p:sp>
        <p:nvSpPr>
          <p:cNvPr id="284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F892B1-4115-45B9-B86A-41B8D2CB6A09}" type="slidenum">
              <a:rPr lang="en-US"/>
              <a:pPr/>
              <a:t>32</a:t>
            </a:fld>
            <a:endParaRPr lang="en-US"/>
          </a:p>
        </p:txBody>
      </p:sp>
      <p:sp>
        <p:nvSpPr>
          <p:cNvPr id="285698" name="Rectangle 2"/>
          <p:cNvSpPr>
            <a:spLocks noGrp="1" noRot="1" noChangeAspect="1" noChangeArrowheads="1" noTextEdit="1"/>
          </p:cNvSpPr>
          <p:nvPr>
            <p:ph type="sldImg"/>
          </p:nvPr>
        </p:nvSpPr>
        <p:spPr>
          <a:ln/>
        </p:spPr>
      </p:sp>
      <p:sp>
        <p:nvSpPr>
          <p:cNvPr id="285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A19D26-A42E-4134-8061-9A59C1EDC52B}" type="slidenum">
              <a:rPr lang="en-US"/>
              <a:pPr/>
              <a:t>33</a:t>
            </a:fld>
            <a:endParaRPr lang="en-US"/>
          </a:p>
        </p:txBody>
      </p:sp>
      <p:sp>
        <p:nvSpPr>
          <p:cNvPr id="286722" name="Rectangle 2"/>
          <p:cNvSpPr>
            <a:spLocks noGrp="1" noRot="1" noChangeAspect="1" noChangeArrowheads="1" noTextEdit="1"/>
          </p:cNvSpPr>
          <p:nvPr>
            <p:ph type="sldImg"/>
          </p:nvPr>
        </p:nvSpPr>
        <p:spPr>
          <a:ln/>
        </p:spPr>
      </p:sp>
      <p:sp>
        <p:nvSpPr>
          <p:cNvPr id="286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A2CB43-2143-401B-8B9F-13216217DC64}" type="slidenum">
              <a:rPr lang="en-US"/>
              <a:pPr/>
              <a:t>34</a:t>
            </a:fld>
            <a:endParaRPr lang="en-US"/>
          </a:p>
        </p:txBody>
      </p:sp>
      <p:sp>
        <p:nvSpPr>
          <p:cNvPr id="287746" name="Rectangle 2"/>
          <p:cNvSpPr>
            <a:spLocks noGrp="1" noRot="1" noChangeAspect="1" noChangeArrowheads="1" noTextEdit="1"/>
          </p:cNvSpPr>
          <p:nvPr>
            <p:ph type="sldImg"/>
          </p:nvPr>
        </p:nvSpPr>
        <p:spPr>
          <a:ln/>
        </p:spPr>
      </p:sp>
      <p:sp>
        <p:nvSpPr>
          <p:cNvPr id="287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CF2B4C-A243-44AD-AF5A-8E6D4C0E6346}" type="slidenum">
              <a:rPr lang="en-US"/>
              <a:pPr/>
              <a:t>35</a:t>
            </a:fld>
            <a:endParaRPr lang="en-US"/>
          </a:p>
        </p:txBody>
      </p:sp>
      <p:sp>
        <p:nvSpPr>
          <p:cNvPr id="288770" name="Rectangle 2"/>
          <p:cNvSpPr>
            <a:spLocks noGrp="1" noRot="1" noChangeAspect="1" noChangeArrowheads="1" noTextEdit="1"/>
          </p:cNvSpPr>
          <p:nvPr>
            <p:ph type="sldImg"/>
          </p:nvPr>
        </p:nvSpPr>
        <p:spPr>
          <a:ln/>
        </p:spPr>
      </p:sp>
      <p:sp>
        <p:nvSpPr>
          <p:cNvPr id="288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01FC57-3304-4E46-BB85-E43DBE556FF4}" type="slidenum">
              <a:rPr lang="en-US"/>
              <a:pPr/>
              <a:t>36</a:t>
            </a:fld>
            <a:endParaRPr lang="en-US"/>
          </a:p>
        </p:txBody>
      </p:sp>
      <p:sp>
        <p:nvSpPr>
          <p:cNvPr id="289794" name="Rectangle 2"/>
          <p:cNvSpPr>
            <a:spLocks noGrp="1" noRot="1" noChangeAspect="1" noChangeArrowheads="1" noTextEdit="1"/>
          </p:cNvSpPr>
          <p:nvPr>
            <p:ph type="sldImg"/>
          </p:nvPr>
        </p:nvSpPr>
        <p:spPr>
          <a:ln/>
        </p:spPr>
      </p:sp>
      <p:sp>
        <p:nvSpPr>
          <p:cNvPr id="289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11F7BC-A263-4F9B-965F-A584492629BA}" type="slidenum">
              <a:rPr lang="en-US"/>
              <a:pPr/>
              <a:t>37</a:t>
            </a:fld>
            <a:endParaRPr lang="en-US"/>
          </a:p>
        </p:txBody>
      </p:sp>
      <p:sp>
        <p:nvSpPr>
          <p:cNvPr id="290818" name="Rectangle 2"/>
          <p:cNvSpPr>
            <a:spLocks noGrp="1" noRot="1" noChangeAspect="1" noChangeArrowheads="1" noTextEdit="1"/>
          </p:cNvSpPr>
          <p:nvPr>
            <p:ph type="sldImg"/>
          </p:nvPr>
        </p:nvSpPr>
        <p:spPr>
          <a:ln/>
        </p:spPr>
      </p:sp>
      <p:sp>
        <p:nvSpPr>
          <p:cNvPr id="290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703DE9-4662-4BCB-9BA9-C2E7379F5648}" type="slidenum">
              <a:rPr lang="en-US"/>
              <a:pPr/>
              <a:t>38</a:t>
            </a:fld>
            <a:endParaRPr lang="en-US"/>
          </a:p>
        </p:txBody>
      </p:sp>
      <p:sp>
        <p:nvSpPr>
          <p:cNvPr id="291842" name="Rectangle 2"/>
          <p:cNvSpPr>
            <a:spLocks noGrp="1" noRot="1" noChangeAspect="1" noChangeArrowheads="1" noTextEdit="1"/>
          </p:cNvSpPr>
          <p:nvPr>
            <p:ph type="sldImg"/>
          </p:nvPr>
        </p:nvSpPr>
        <p:spPr>
          <a:ln/>
        </p:spPr>
      </p:sp>
      <p:sp>
        <p:nvSpPr>
          <p:cNvPr id="291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2C5844-AD04-45E0-B15B-092FF05E0FA9}" type="slidenum">
              <a:rPr lang="en-US"/>
              <a:pPr/>
              <a:t>39</a:t>
            </a:fld>
            <a:endParaRPr lang="en-US"/>
          </a:p>
        </p:txBody>
      </p:sp>
      <p:sp>
        <p:nvSpPr>
          <p:cNvPr id="292866" name="Rectangle 2"/>
          <p:cNvSpPr>
            <a:spLocks noGrp="1" noRot="1" noChangeAspect="1" noChangeArrowheads="1" noTextEdit="1"/>
          </p:cNvSpPr>
          <p:nvPr>
            <p:ph type="sldImg"/>
          </p:nvPr>
        </p:nvSpPr>
        <p:spPr>
          <a:ln/>
        </p:spPr>
      </p:sp>
      <p:sp>
        <p:nvSpPr>
          <p:cNvPr id="292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3A64A2-751B-4C50-933B-BC5DD433BF68}" type="slidenum">
              <a:rPr lang="en-US"/>
              <a:pPr/>
              <a:t>4</a:t>
            </a:fld>
            <a:endParaRPr lang="en-US"/>
          </a:p>
        </p:txBody>
      </p:sp>
      <p:sp>
        <p:nvSpPr>
          <p:cNvPr id="257026" name="Rectangle 2"/>
          <p:cNvSpPr>
            <a:spLocks noGrp="1" noRot="1" noChangeAspect="1" noChangeArrowheads="1" noTextEdit="1"/>
          </p:cNvSpPr>
          <p:nvPr>
            <p:ph type="sldImg"/>
          </p:nvPr>
        </p:nvSpPr>
        <p:spPr>
          <a:ln/>
        </p:spPr>
      </p:sp>
      <p:sp>
        <p:nvSpPr>
          <p:cNvPr id="2570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B0CA04-F471-4C3E-BE0A-7336FE0467C8}" type="slidenum">
              <a:rPr lang="en-US"/>
              <a:pPr/>
              <a:t>40</a:t>
            </a:fld>
            <a:endParaRPr lang="en-US"/>
          </a:p>
        </p:txBody>
      </p:sp>
      <p:sp>
        <p:nvSpPr>
          <p:cNvPr id="293890" name="Rectangle 2"/>
          <p:cNvSpPr>
            <a:spLocks noGrp="1" noRot="1" noChangeAspect="1" noChangeArrowheads="1" noTextEdit="1"/>
          </p:cNvSpPr>
          <p:nvPr>
            <p:ph type="sldImg"/>
          </p:nvPr>
        </p:nvSpPr>
        <p:spPr>
          <a:ln/>
        </p:spPr>
      </p:sp>
      <p:sp>
        <p:nvSpPr>
          <p:cNvPr id="293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023A5B-72DB-43EA-BEF4-1CEC50C85016}" type="slidenum">
              <a:rPr lang="en-US"/>
              <a:pPr/>
              <a:t>41</a:t>
            </a:fld>
            <a:endParaRPr lang="en-US"/>
          </a:p>
        </p:txBody>
      </p:sp>
      <p:sp>
        <p:nvSpPr>
          <p:cNvPr id="294914" name="Rectangle 2"/>
          <p:cNvSpPr>
            <a:spLocks noGrp="1" noRot="1" noChangeAspect="1" noChangeArrowheads="1" noTextEdit="1"/>
          </p:cNvSpPr>
          <p:nvPr>
            <p:ph type="sldImg"/>
          </p:nvPr>
        </p:nvSpPr>
        <p:spPr>
          <a:ln/>
        </p:spPr>
      </p:sp>
      <p:sp>
        <p:nvSpPr>
          <p:cNvPr id="294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EB535E-435F-48F5-B209-C3F6935207CC}" type="slidenum">
              <a:rPr lang="en-US"/>
              <a:pPr/>
              <a:t>42</a:t>
            </a:fld>
            <a:endParaRPr lang="en-US"/>
          </a:p>
        </p:txBody>
      </p:sp>
      <p:sp>
        <p:nvSpPr>
          <p:cNvPr id="295938" name="Rectangle 2"/>
          <p:cNvSpPr>
            <a:spLocks noGrp="1" noRot="1" noChangeAspect="1" noChangeArrowheads="1" noTextEdit="1"/>
          </p:cNvSpPr>
          <p:nvPr>
            <p:ph type="sldImg"/>
          </p:nvPr>
        </p:nvSpPr>
        <p:spPr>
          <a:ln/>
        </p:spPr>
      </p:sp>
      <p:sp>
        <p:nvSpPr>
          <p:cNvPr id="295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2731D7-09A7-4CA8-BD01-1F7ACD1DE863}" type="slidenum">
              <a:rPr lang="en-US"/>
              <a:pPr/>
              <a:t>43</a:t>
            </a:fld>
            <a:endParaRPr lang="en-US"/>
          </a:p>
        </p:txBody>
      </p:sp>
      <p:sp>
        <p:nvSpPr>
          <p:cNvPr id="296962" name="Rectangle 2"/>
          <p:cNvSpPr>
            <a:spLocks noGrp="1" noRot="1" noChangeAspect="1" noChangeArrowheads="1" noTextEdit="1"/>
          </p:cNvSpPr>
          <p:nvPr>
            <p:ph type="sldImg"/>
          </p:nvPr>
        </p:nvSpPr>
        <p:spPr>
          <a:ln/>
        </p:spPr>
      </p:sp>
      <p:sp>
        <p:nvSpPr>
          <p:cNvPr id="296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E7B549-C555-422C-8065-6CFC913C5C94}" type="slidenum">
              <a:rPr lang="en-US"/>
              <a:pPr/>
              <a:t>44</a:t>
            </a:fld>
            <a:endParaRPr lang="en-US"/>
          </a:p>
        </p:txBody>
      </p:sp>
      <p:sp>
        <p:nvSpPr>
          <p:cNvPr id="297986" name="Rectangle 2"/>
          <p:cNvSpPr>
            <a:spLocks noGrp="1" noRot="1" noChangeAspect="1" noChangeArrowheads="1" noTextEdit="1"/>
          </p:cNvSpPr>
          <p:nvPr>
            <p:ph type="sldImg"/>
          </p:nvPr>
        </p:nvSpPr>
        <p:spPr>
          <a:ln/>
        </p:spPr>
      </p:sp>
      <p:sp>
        <p:nvSpPr>
          <p:cNvPr id="297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304EAC-53C1-48B4-9BEB-5E4288C6B3FF}" type="slidenum">
              <a:rPr lang="en-US"/>
              <a:pPr/>
              <a:t>45</a:t>
            </a:fld>
            <a:endParaRPr lang="en-US"/>
          </a:p>
        </p:txBody>
      </p:sp>
      <p:sp>
        <p:nvSpPr>
          <p:cNvPr id="299010" name="Rectangle 2"/>
          <p:cNvSpPr>
            <a:spLocks noGrp="1" noRot="1" noChangeAspect="1" noChangeArrowheads="1" noTextEdit="1"/>
          </p:cNvSpPr>
          <p:nvPr>
            <p:ph type="sldImg"/>
          </p:nvPr>
        </p:nvSpPr>
        <p:spPr>
          <a:ln/>
        </p:spPr>
      </p:sp>
      <p:sp>
        <p:nvSpPr>
          <p:cNvPr id="299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6272C2-7FB9-4415-9781-501006EAA2B0}" type="slidenum">
              <a:rPr lang="en-US"/>
              <a:pPr/>
              <a:t>46</a:t>
            </a:fld>
            <a:endParaRPr lang="en-US"/>
          </a:p>
        </p:txBody>
      </p:sp>
      <p:sp>
        <p:nvSpPr>
          <p:cNvPr id="300034" name="Rectangle 2"/>
          <p:cNvSpPr>
            <a:spLocks noGrp="1" noRot="1" noChangeAspect="1" noChangeArrowheads="1" noTextEdit="1"/>
          </p:cNvSpPr>
          <p:nvPr>
            <p:ph type="sldImg"/>
          </p:nvPr>
        </p:nvSpPr>
        <p:spPr>
          <a:ln/>
        </p:spPr>
      </p:sp>
      <p:sp>
        <p:nvSpPr>
          <p:cNvPr id="300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33FACD-750A-4FDD-92BF-8D647293F6CC}" type="slidenum">
              <a:rPr lang="en-US"/>
              <a:pPr/>
              <a:t>47</a:t>
            </a:fld>
            <a:endParaRPr lang="en-US"/>
          </a:p>
        </p:txBody>
      </p:sp>
      <p:sp>
        <p:nvSpPr>
          <p:cNvPr id="301058" name="Rectangle 2"/>
          <p:cNvSpPr>
            <a:spLocks noGrp="1" noRot="1" noChangeAspect="1" noChangeArrowheads="1" noTextEdit="1"/>
          </p:cNvSpPr>
          <p:nvPr>
            <p:ph type="sldImg"/>
          </p:nvPr>
        </p:nvSpPr>
        <p:spPr>
          <a:ln/>
        </p:spPr>
      </p:sp>
      <p:sp>
        <p:nvSpPr>
          <p:cNvPr id="301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C42653-EFB7-4C70-B2AF-19A19864E1C6}" type="slidenum">
              <a:rPr lang="en-US"/>
              <a:pPr/>
              <a:t>48</a:t>
            </a:fld>
            <a:endParaRPr lang="en-US"/>
          </a:p>
        </p:txBody>
      </p:sp>
      <p:sp>
        <p:nvSpPr>
          <p:cNvPr id="302082" name="Rectangle 2"/>
          <p:cNvSpPr>
            <a:spLocks noGrp="1" noRot="1" noChangeAspect="1" noChangeArrowheads="1" noTextEdit="1"/>
          </p:cNvSpPr>
          <p:nvPr>
            <p:ph type="sldImg"/>
          </p:nvPr>
        </p:nvSpPr>
        <p:spPr>
          <a:ln/>
        </p:spPr>
      </p:sp>
      <p:sp>
        <p:nvSpPr>
          <p:cNvPr id="302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DDEC25-354D-4631-BC47-766B2B142A08}" type="slidenum">
              <a:rPr lang="en-US"/>
              <a:pPr/>
              <a:t>49</a:t>
            </a:fld>
            <a:endParaRPr lang="en-US"/>
          </a:p>
        </p:txBody>
      </p:sp>
      <p:sp>
        <p:nvSpPr>
          <p:cNvPr id="303106" name="Rectangle 2"/>
          <p:cNvSpPr>
            <a:spLocks noGrp="1" noRot="1" noChangeAspect="1" noChangeArrowheads="1" noTextEdit="1"/>
          </p:cNvSpPr>
          <p:nvPr>
            <p:ph type="sldImg"/>
          </p:nvPr>
        </p:nvSpPr>
        <p:spPr>
          <a:ln/>
        </p:spPr>
      </p:sp>
      <p:sp>
        <p:nvSpPr>
          <p:cNvPr id="303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044152-F2AB-4127-B942-A2596BDF72CD}" type="slidenum">
              <a:rPr lang="en-US"/>
              <a:pPr/>
              <a:t>5</a:t>
            </a:fld>
            <a:endParaRPr lang="en-US"/>
          </a:p>
        </p:txBody>
      </p:sp>
      <p:sp>
        <p:nvSpPr>
          <p:cNvPr id="258050" name="Rectangle 2"/>
          <p:cNvSpPr>
            <a:spLocks noGrp="1" noRot="1" noChangeAspect="1" noChangeArrowheads="1" noTextEdit="1"/>
          </p:cNvSpPr>
          <p:nvPr>
            <p:ph type="sldImg"/>
          </p:nvPr>
        </p:nvSpPr>
        <p:spPr>
          <a:ln/>
        </p:spPr>
      </p:sp>
      <p:sp>
        <p:nvSpPr>
          <p:cNvPr id="2580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6218C4-DFE0-4DFF-BC1F-77EF1D41A6A2}" type="slidenum">
              <a:rPr lang="en-US"/>
              <a:pPr/>
              <a:t>50</a:t>
            </a:fld>
            <a:endParaRPr lang="en-US"/>
          </a:p>
        </p:txBody>
      </p:sp>
      <p:sp>
        <p:nvSpPr>
          <p:cNvPr id="304130" name="Rectangle 2"/>
          <p:cNvSpPr>
            <a:spLocks noGrp="1" noRot="1" noChangeAspect="1" noChangeArrowheads="1" noTextEdit="1"/>
          </p:cNvSpPr>
          <p:nvPr>
            <p:ph type="sldImg"/>
          </p:nvPr>
        </p:nvSpPr>
        <p:spPr>
          <a:ln/>
        </p:spPr>
      </p:sp>
      <p:sp>
        <p:nvSpPr>
          <p:cNvPr id="304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83B42E-4A8C-4670-9EFE-08EFC7E61E88}" type="slidenum">
              <a:rPr lang="en-US"/>
              <a:pPr/>
              <a:t>51</a:t>
            </a:fld>
            <a:endParaRPr lang="en-US"/>
          </a:p>
        </p:txBody>
      </p:sp>
      <p:sp>
        <p:nvSpPr>
          <p:cNvPr id="305154" name="Rectangle 2"/>
          <p:cNvSpPr>
            <a:spLocks noGrp="1" noRot="1" noChangeAspect="1" noChangeArrowheads="1" noTextEdit="1"/>
          </p:cNvSpPr>
          <p:nvPr>
            <p:ph type="sldImg"/>
          </p:nvPr>
        </p:nvSpPr>
        <p:spPr>
          <a:ln/>
        </p:spPr>
      </p:sp>
      <p:sp>
        <p:nvSpPr>
          <p:cNvPr id="305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72D458-AEA6-4212-AF14-3FDDF441EE74}" type="slidenum">
              <a:rPr lang="en-US"/>
              <a:pPr/>
              <a:t>6</a:t>
            </a:fld>
            <a:endParaRPr lang="en-US"/>
          </a:p>
        </p:txBody>
      </p:sp>
      <p:sp>
        <p:nvSpPr>
          <p:cNvPr id="259074" name="Rectangle 2"/>
          <p:cNvSpPr>
            <a:spLocks noGrp="1" noRot="1" noChangeAspect="1" noChangeArrowheads="1" noTextEdit="1"/>
          </p:cNvSpPr>
          <p:nvPr>
            <p:ph type="sldImg"/>
          </p:nvPr>
        </p:nvSpPr>
        <p:spPr>
          <a:ln/>
        </p:spPr>
      </p:sp>
      <p:sp>
        <p:nvSpPr>
          <p:cNvPr id="259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6832F2-38BC-40B5-835A-306C467CFA68}" type="slidenum">
              <a:rPr lang="en-US"/>
              <a:pPr/>
              <a:t>7</a:t>
            </a:fld>
            <a:endParaRPr lang="en-US"/>
          </a:p>
        </p:txBody>
      </p:sp>
      <p:sp>
        <p:nvSpPr>
          <p:cNvPr id="260098" name="Rectangle 2"/>
          <p:cNvSpPr>
            <a:spLocks noGrp="1" noRot="1" noChangeAspect="1" noChangeArrowheads="1" noTextEdit="1"/>
          </p:cNvSpPr>
          <p:nvPr>
            <p:ph type="sldImg"/>
          </p:nvPr>
        </p:nvSpPr>
        <p:spPr>
          <a:ln/>
        </p:spPr>
      </p:sp>
      <p:sp>
        <p:nvSpPr>
          <p:cNvPr id="260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73B6FE-FD31-4E86-A764-E7E52F400399}" type="slidenum">
              <a:rPr lang="en-US"/>
              <a:pPr/>
              <a:t>8</a:t>
            </a:fld>
            <a:endParaRPr lang="en-US"/>
          </a:p>
        </p:txBody>
      </p:sp>
      <p:sp>
        <p:nvSpPr>
          <p:cNvPr id="261122" name="Rectangle 2"/>
          <p:cNvSpPr>
            <a:spLocks noGrp="1" noRot="1" noChangeAspect="1" noChangeArrowheads="1" noTextEdit="1"/>
          </p:cNvSpPr>
          <p:nvPr>
            <p:ph type="sldImg"/>
          </p:nvPr>
        </p:nvSpPr>
        <p:spPr>
          <a:ln/>
        </p:spPr>
      </p:sp>
      <p:sp>
        <p:nvSpPr>
          <p:cNvPr id="2611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D9D0C9-EAE2-42AE-87F6-E611383658C2}" type="slidenum">
              <a:rPr lang="en-US"/>
              <a:pPr/>
              <a:t>9</a:t>
            </a:fld>
            <a:endParaRPr lang="en-US"/>
          </a:p>
        </p:txBody>
      </p:sp>
      <p:sp>
        <p:nvSpPr>
          <p:cNvPr id="262146" name="Rectangle 2"/>
          <p:cNvSpPr>
            <a:spLocks noGrp="1" noRot="1" noChangeAspect="1" noChangeArrowheads="1" noTextEdit="1"/>
          </p:cNvSpPr>
          <p:nvPr>
            <p:ph type="sldImg"/>
          </p:nvPr>
        </p:nvSpPr>
        <p:spPr>
          <a:ln/>
        </p:spPr>
      </p:sp>
      <p:sp>
        <p:nvSpPr>
          <p:cNvPr id="26214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E371C15-AA92-4D9D-9986-A95B47A4B2B8}" type="slidenum">
              <a:rPr lang="en-US"/>
              <a:pPr/>
              <a:t>‹#›</a:t>
            </a:fld>
            <a:endParaRPr lang="en-US"/>
          </a:p>
        </p:txBody>
      </p:sp>
    </p:spTree>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BF74969-9E93-4F7A-A4DC-2D32771617D7}" type="slidenum">
              <a:rPr lang="en-US"/>
              <a:pPr/>
              <a:t>‹#›</a:t>
            </a:fld>
            <a:endParaRPr lang="en-US"/>
          </a:p>
        </p:txBody>
      </p:sp>
    </p:spTree>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A79F8C4-E71B-41C3-AF0C-06EB0E0FDB3B}" type="slidenum">
              <a:rPr lang="en-US"/>
              <a:pPr/>
              <a:t>‹#›</a:t>
            </a:fld>
            <a:endParaRPr lang="en-US"/>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E2BD806-E325-4EA5-BD35-E54E694D7A7D}" type="slidenum">
              <a:rPr lang="en-US"/>
              <a:pPr/>
              <a:t>‹#›</a:t>
            </a:fld>
            <a:endParaRPr lang="en-US"/>
          </a:p>
        </p:txBody>
      </p:sp>
    </p:spTree>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CE1388D-53E8-4FF3-89E3-8CBA4F0E7953}" type="slidenum">
              <a:rPr lang="en-US"/>
              <a:pPr/>
              <a:t>‹#›</a:t>
            </a:fld>
            <a:endParaRPr lang="en-US"/>
          </a:p>
        </p:txBody>
      </p:sp>
    </p:spTree>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1C977B5-7EF3-4A78-AF7C-8D3D75CE0C72}" type="slidenum">
              <a:rPr lang="en-US"/>
              <a:pPr/>
              <a:t>‹#›</a:t>
            </a:fld>
            <a:endParaRPr lang="en-US"/>
          </a:p>
        </p:txBody>
      </p:sp>
    </p:spTree>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FD33707-B5B6-40D2-90E5-CBCCDD176196}" type="slidenum">
              <a:rPr lang="en-US"/>
              <a:pPr/>
              <a:t>‹#›</a:t>
            </a:fld>
            <a:endParaRPr lang="en-US"/>
          </a:p>
        </p:txBody>
      </p:sp>
    </p:spTree>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02B88F8-3DA4-4E5E-82DF-DB65104B8D30}" type="slidenum">
              <a:rPr lang="en-US"/>
              <a:pPr/>
              <a:t>‹#›</a:t>
            </a:fld>
            <a:endParaRPr lang="en-US"/>
          </a:p>
        </p:txBody>
      </p:sp>
    </p:spTree>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5A916EF-AA85-4090-897C-67DBB01A7508}" type="slidenum">
              <a:rPr lang="en-US"/>
              <a:pPr/>
              <a:t>‹#›</a:t>
            </a:fld>
            <a:endParaRPr lang="en-US"/>
          </a:p>
        </p:txBody>
      </p:sp>
    </p:spTree>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F002407-3A9A-423B-B9B3-9E324D8B6402}" type="slidenum">
              <a:rPr lang="en-US"/>
              <a:pPr/>
              <a:t>‹#›</a:t>
            </a:fld>
            <a:endParaRPr lang="en-US"/>
          </a:p>
        </p:txBody>
      </p:sp>
    </p:spTree>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E4F0A55-1FE2-4DCC-BA32-8A1DC9F96341}" type="slidenum">
              <a:rPr lang="en-US"/>
              <a:pPr/>
              <a:t>‹#›</a:t>
            </a:fld>
            <a:endParaRPr lang="en-US"/>
          </a:p>
        </p:txBody>
      </p:sp>
    </p:spTree>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66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5BB8657-A595-442C-8B88-132C5D8FF14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zoom/>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14.xml"/><Relationship Id="rId13" Type="http://schemas.openxmlformats.org/officeDocument/2006/relationships/slide" Target="slide24.xml"/><Relationship Id="rId18" Type="http://schemas.openxmlformats.org/officeDocument/2006/relationships/slide" Target="slide34.xml"/><Relationship Id="rId26" Type="http://schemas.openxmlformats.org/officeDocument/2006/relationships/slide" Target="slide50.xml"/><Relationship Id="rId3" Type="http://schemas.openxmlformats.org/officeDocument/2006/relationships/slide" Target="slide4.xml"/><Relationship Id="rId21" Type="http://schemas.openxmlformats.org/officeDocument/2006/relationships/slide" Target="slide40.xml"/><Relationship Id="rId7" Type="http://schemas.openxmlformats.org/officeDocument/2006/relationships/slide" Target="slide12.xml"/><Relationship Id="rId12" Type="http://schemas.openxmlformats.org/officeDocument/2006/relationships/slide" Target="slide22.xml"/><Relationship Id="rId17" Type="http://schemas.openxmlformats.org/officeDocument/2006/relationships/slide" Target="slide32.xml"/><Relationship Id="rId25" Type="http://schemas.openxmlformats.org/officeDocument/2006/relationships/slide" Target="slide48.xml"/><Relationship Id="rId2" Type="http://schemas.openxmlformats.org/officeDocument/2006/relationships/notesSlide" Target="../notesSlides/notesSlide1.xml"/><Relationship Id="rId16" Type="http://schemas.openxmlformats.org/officeDocument/2006/relationships/slide" Target="slide30.xml"/><Relationship Id="rId20" Type="http://schemas.openxmlformats.org/officeDocument/2006/relationships/slide" Target="slide38.xml"/><Relationship Id="rId1" Type="http://schemas.openxmlformats.org/officeDocument/2006/relationships/slideLayout" Target="../slideLayouts/slideLayout7.xml"/><Relationship Id="rId6" Type="http://schemas.openxmlformats.org/officeDocument/2006/relationships/slide" Target="slide10.xml"/><Relationship Id="rId11" Type="http://schemas.openxmlformats.org/officeDocument/2006/relationships/slide" Target="slide20.xml"/><Relationship Id="rId24" Type="http://schemas.openxmlformats.org/officeDocument/2006/relationships/slide" Target="slide46.xml"/><Relationship Id="rId5" Type="http://schemas.openxmlformats.org/officeDocument/2006/relationships/slide" Target="slide8.xml"/><Relationship Id="rId15" Type="http://schemas.openxmlformats.org/officeDocument/2006/relationships/slide" Target="slide28.xml"/><Relationship Id="rId23" Type="http://schemas.openxmlformats.org/officeDocument/2006/relationships/slide" Target="slide44.xml"/><Relationship Id="rId10" Type="http://schemas.openxmlformats.org/officeDocument/2006/relationships/slide" Target="slide18.xml"/><Relationship Id="rId19" Type="http://schemas.openxmlformats.org/officeDocument/2006/relationships/slide" Target="slide36.xml"/><Relationship Id="rId4" Type="http://schemas.openxmlformats.org/officeDocument/2006/relationships/slide" Target="slide6.xml"/><Relationship Id="rId9" Type="http://schemas.openxmlformats.org/officeDocument/2006/relationships/slide" Target="slide16.xml"/><Relationship Id="rId14" Type="http://schemas.openxmlformats.org/officeDocument/2006/relationships/slide" Target="slide26.xml"/><Relationship Id="rId22" Type="http://schemas.openxmlformats.org/officeDocument/2006/relationships/slide" Target="slide42.xml"/><Relationship Id="rId27" Type="http://schemas.openxmlformats.org/officeDocument/2006/relationships/slide" Target="slide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7" name="AutoShape 89">
            <a:hlinkClick r:id="rId3" action="ppaction://hlinksldjump" highlightClick="1"/>
          </p:cNvPr>
          <p:cNvSpPr>
            <a:spLocks noChangeArrowheads="1"/>
          </p:cNvSpPr>
          <p:nvPr/>
        </p:nvSpPr>
        <p:spPr bwMode="auto">
          <a:xfrm>
            <a:off x="0" y="2286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dirty="0">
                <a:solidFill>
                  <a:schemeClr val="bg1"/>
                </a:solidFill>
                <a:latin typeface="Garamond" pitchFamily="18" charset="0"/>
                <a:hlinkClick r:id="rId3" action="ppaction://hlinksldjump"/>
              </a:rPr>
              <a:t>200</a:t>
            </a:r>
            <a:endParaRPr lang="en-US" sz="3600" b="1" dirty="0"/>
          </a:p>
        </p:txBody>
      </p:sp>
      <p:sp>
        <p:nvSpPr>
          <p:cNvPr id="2138" name="AutoShape 90">
            <a:hlinkClick r:id="rId4" action="ppaction://hlinksldjump" highlightClick="1"/>
          </p:cNvPr>
          <p:cNvSpPr>
            <a:spLocks noChangeArrowheads="1"/>
          </p:cNvSpPr>
          <p:nvPr/>
        </p:nvSpPr>
        <p:spPr bwMode="auto">
          <a:xfrm>
            <a:off x="0" y="3429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4" action="ppaction://hlinksldjump"/>
              </a:rPr>
              <a:t>300</a:t>
            </a:r>
            <a:endParaRPr lang="en-US" sz="3600" b="1">
              <a:hlinkClick r:id="rId4" action="ppaction://hlinksldjump"/>
            </a:endParaRPr>
          </a:p>
        </p:txBody>
      </p:sp>
      <p:sp>
        <p:nvSpPr>
          <p:cNvPr id="2139" name="AutoShape 91">
            <a:hlinkClick r:id="rId5" action="ppaction://hlinksldjump" highlightClick="1"/>
          </p:cNvPr>
          <p:cNvSpPr>
            <a:spLocks noChangeArrowheads="1"/>
          </p:cNvSpPr>
          <p:nvPr/>
        </p:nvSpPr>
        <p:spPr bwMode="auto">
          <a:xfrm>
            <a:off x="0" y="4572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5" action="ppaction://hlinksldjump"/>
              </a:rPr>
              <a:t>400</a:t>
            </a:r>
            <a:endParaRPr lang="en-US" sz="3600" b="1">
              <a:hlinkClick r:id="rId5" action="ppaction://hlinksldjump"/>
            </a:endParaRPr>
          </a:p>
        </p:txBody>
      </p:sp>
      <p:sp>
        <p:nvSpPr>
          <p:cNvPr id="2140" name="AutoShape 92">
            <a:hlinkClick r:id="rId6" action="ppaction://hlinksldjump" highlightClick="1"/>
          </p:cNvPr>
          <p:cNvSpPr>
            <a:spLocks noChangeArrowheads="1"/>
          </p:cNvSpPr>
          <p:nvPr/>
        </p:nvSpPr>
        <p:spPr bwMode="auto">
          <a:xfrm>
            <a:off x="0" y="5715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6" action="ppaction://hlinksldjump"/>
              </a:rPr>
              <a:t>500</a:t>
            </a:r>
            <a:endParaRPr lang="en-US" sz="3600" b="1"/>
          </a:p>
        </p:txBody>
      </p:sp>
      <p:sp>
        <p:nvSpPr>
          <p:cNvPr id="2149" name="AutoShape 101">
            <a:hlinkClick r:id="rId7" action="ppaction://hlinksldjump" highlightClick="1"/>
          </p:cNvPr>
          <p:cNvSpPr>
            <a:spLocks noChangeArrowheads="1"/>
          </p:cNvSpPr>
          <p:nvPr/>
        </p:nvSpPr>
        <p:spPr bwMode="auto">
          <a:xfrm>
            <a:off x="1828800" y="1143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dirty="0">
                <a:solidFill>
                  <a:schemeClr val="bg1"/>
                </a:solidFill>
                <a:latin typeface="Garamond" pitchFamily="18" charset="0"/>
                <a:hlinkClick r:id="rId7" action="ppaction://hlinksldjump"/>
              </a:rPr>
              <a:t>100</a:t>
            </a:r>
            <a:endParaRPr lang="en-US" sz="3600" b="1" dirty="0"/>
          </a:p>
        </p:txBody>
      </p:sp>
      <p:sp>
        <p:nvSpPr>
          <p:cNvPr id="2150" name="AutoShape 102">
            <a:hlinkClick r:id="rId8" action="ppaction://hlinksldjump" highlightClick="1"/>
          </p:cNvPr>
          <p:cNvSpPr>
            <a:spLocks noChangeArrowheads="1"/>
          </p:cNvSpPr>
          <p:nvPr/>
        </p:nvSpPr>
        <p:spPr bwMode="auto">
          <a:xfrm>
            <a:off x="1828800" y="2286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8" action="ppaction://hlinksldjump"/>
              </a:rPr>
              <a:t>200</a:t>
            </a:r>
            <a:endParaRPr lang="en-US" sz="3600" b="1">
              <a:hlinkClick r:id="rId8" action="ppaction://hlinksldjump"/>
            </a:endParaRPr>
          </a:p>
        </p:txBody>
      </p:sp>
      <p:sp>
        <p:nvSpPr>
          <p:cNvPr id="2151" name="AutoShape 103">
            <a:hlinkClick r:id="rId9" action="ppaction://hlinksldjump" highlightClick="1"/>
          </p:cNvPr>
          <p:cNvSpPr>
            <a:spLocks noChangeArrowheads="1"/>
          </p:cNvSpPr>
          <p:nvPr/>
        </p:nvSpPr>
        <p:spPr bwMode="auto">
          <a:xfrm>
            <a:off x="1828800" y="3429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9" action="ppaction://hlinksldjump"/>
              </a:rPr>
              <a:t>300</a:t>
            </a:r>
            <a:endParaRPr lang="en-US" sz="3600" b="1"/>
          </a:p>
        </p:txBody>
      </p:sp>
      <p:sp>
        <p:nvSpPr>
          <p:cNvPr id="2152" name="AutoShape 104">
            <a:hlinkClick r:id="rId10" action="ppaction://hlinksldjump" highlightClick="1"/>
          </p:cNvPr>
          <p:cNvSpPr>
            <a:spLocks noChangeArrowheads="1"/>
          </p:cNvSpPr>
          <p:nvPr/>
        </p:nvSpPr>
        <p:spPr bwMode="auto">
          <a:xfrm>
            <a:off x="1828800" y="4572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10" action="ppaction://hlinksldjump"/>
              </a:rPr>
              <a:t>400</a:t>
            </a:r>
            <a:endParaRPr lang="en-US" sz="3600" b="1"/>
          </a:p>
        </p:txBody>
      </p:sp>
      <p:sp>
        <p:nvSpPr>
          <p:cNvPr id="2153" name="AutoShape 105">
            <a:hlinkClick r:id="rId11" action="ppaction://hlinksldjump" highlightClick="1"/>
          </p:cNvPr>
          <p:cNvSpPr>
            <a:spLocks noChangeArrowheads="1"/>
          </p:cNvSpPr>
          <p:nvPr/>
        </p:nvSpPr>
        <p:spPr bwMode="auto">
          <a:xfrm>
            <a:off x="1828800" y="5715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dirty="0">
                <a:solidFill>
                  <a:schemeClr val="bg1"/>
                </a:solidFill>
                <a:latin typeface="Garamond" pitchFamily="18" charset="0"/>
                <a:hlinkClick r:id="rId11" action="ppaction://hlinksldjump"/>
              </a:rPr>
              <a:t>500</a:t>
            </a:r>
            <a:endParaRPr lang="en-US" sz="3600" b="1" dirty="0"/>
          </a:p>
        </p:txBody>
      </p:sp>
      <p:sp>
        <p:nvSpPr>
          <p:cNvPr id="2154" name="AutoShape 106">
            <a:hlinkClick r:id="rId12" action="ppaction://hlinksldjump" highlightClick="1"/>
          </p:cNvPr>
          <p:cNvSpPr>
            <a:spLocks noChangeArrowheads="1"/>
          </p:cNvSpPr>
          <p:nvPr/>
        </p:nvSpPr>
        <p:spPr bwMode="auto">
          <a:xfrm>
            <a:off x="3657600" y="1143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12" action="ppaction://hlinksldjump"/>
              </a:rPr>
              <a:t>100</a:t>
            </a:r>
            <a:endParaRPr lang="en-US" sz="3600" b="1"/>
          </a:p>
        </p:txBody>
      </p:sp>
      <p:sp>
        <p:nvSpPr>
          <p:cNvPr id="2155" name="AutoShape 107">
            <a:hlinkClick r:id="rId13" action="ppaction://hlinksldjump" highlightClick="1"/>
          </p:cNvPr>
          <p:cNvSpPr>
            <a:spLocks noChangeArrowheads="1"/>
          </p:cNvSpPr>
          <p:nvPr/>
        </p:nvSpPr>
        <p:spPr bwMode="auto">
          <a:xfrm>
            <a:off x="3657600" y="2286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13" action="ppaction://hlinksldjump"/>
              </a:rPr>
              <a:t>200</a:t>
            </a:r>
            <a:endParaRPr lang="en-US" sz="3600" b="1"/>
          </a:p>
        </p:txBody>
      </p:sp>
      <p:sp>
        <p:nvSpPr>
          <p:cNvPr id="2156" name="AutoShape 108">
            <a:hlinkClick r:id="rId14" action="ppaction://hlinksldjump" highlightClick="1"/>
          </p:cNvPr>
          <p:cNvSpPr>
            <a:spLocks noChangeArrowheads="1"/>
          </p:cNvSpPr>
          <p:nvPr/>
        </p:nvSpPr>
        <p:spPr bwMode="auto">
          <a:xfrm>
            <a:off x="3657600" y="3429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14" action="ppaction://hlinksldjump"/>
              </a:rPr>
              <a:t>300</a:t>
            </a:r>
            <a:endParaRPr lang="en-US" sz="3600" b="1"/>
          </a:p>
        </p:txBody>
      </p:sp>
      <p:sp>
        <p:nvSpPr>
          <p:cNvPr id="2157" name="AutoShape 109">
            <a:hlinkClick r:id="rId15" action="ppaction://hlinksldjump" highlightClick="1"/>
          </p:cNvPr>
          <p:cNvSpPr>
            <a:spLocks noChangeArrowheads="1"/>
          </p:cNvSpPr>
          <p:nvPr/>
        </p:nvSpPr>
        <p:spPr bwMode="auto">
          <a:xfrm>
            <a:off x="3657600" y="4572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15" action="ppaction://hlinksldjump"/>
              </a:rPr>
              <a:t>400</a:t>
            </a:r>
            <a:endParaRPr lang="en-US" sz="3600" b="1"/>
          </a:p>
        </p:txBody>
      </p:sp>
      <p:sp>
        <p:nvSpPr>
          <p:cNvPr id="2158" name="AutoShape 110">
            <a:hlinkClick r:id="rId16" action="ppaction://hlinksldjump" highlightClick="1"/>
          </p:cNvPr>
          <p:cNvSpPr>
            <a:spLocks noChangeArrowheads="1"/>
          </p:cNvSpPr>
          <p:nvPr/>
        </p:nvSpPr>
        <p:spPr bwMode="auto">
          <a:xfrm>
            <a:off x="3657600" y="5715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16" action="ppaction://hlinksldjump"/>
              </a:rPr>
              <a:t>500</a:t>
            </a:r>
            <a:endParaRPr lang="en-US" sz="3600" b="1"/>
          </a:p>
        </p:txBody>
      </p:sp>
      <p:sp>
        <p:nvSpPr>
          <p:cNvPr id="2159" name="AutoShape 111">
            <a:hlinkClick r:id="rId17" action="ppaction://hlinksldjump" highlightClick="1"/>
          </p:cNvPr>
          <p:cNvSpPr>
            <a:spLocks noChangeArrowheads="1"/>
          </p:cNvSpPr>
          <p:nvPr/>
        </p:nvSpPr>
        <p:spPr bwMode="auto">
          <a:xfrm>
            <a:off x="5486400" y="1143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17" action="ppaction://hlinksldjump"/>
              </a:rPr>
              <a:t>100</a:t>
            </a:r>
            <a:endParaRPr lang="en-US" sz="3600" b="1"/>
          </a:p>
        </p:txBody>
      </p:sp>
      <p:sp>
        <p:nvSpPr>
          <p:cNvPr id="2160" name="AutoShape 112">
            <a:hlinkClick r:id="rId18" action="ppaction://hlinksldjump" highlightClick="1"/>
          </p:cNvPr>
          <p:cNvSpPr>
            <a:spLocks noChangeArrowheads="1"/>
          </p:cNvSpPr>
          <p:nvPr/>
        </p:nvSpPr>
        <p:spPr bwMode="auto">
          <a:xfrm>
            <a:off x="5486400" y="2286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18" action="ppaction://hlinksldjump"/>
              </a:rPr>
              <a:t>200</a:t>
            </a:r>
            <a:endParaRPr lang="en-US" sz="3600" b="1"/>
          </a:p>
        </p:txBody>
      </p:sp>
      <p:sp>
        <p:nvSpPr>
          <p:cNvPr id="2161" name="AutoShape 113">
            <a:hlinkClick r:id="rId19" action="ppaction://hlinksldjump" highlightClick="1"/>
          </p:cNvPr>
          <p:cNvSpPr>
            <a:spLocks noChangeArrowheads="1"/>
          </p:cNvSpPr>
          <p:nvPr/>
        </p:nvSpPr>
        <p:spPr bwMode="auto">
          <a:xfrm>
            <a:off x="5486400" y="3429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19" action="ppaction://hlinksldjump"/>
              </a:rPr>
              <a:t>300</a:t>
            </a:r>
            <a:endParaRPr lang="en-US" sz="3600" b="1"/>
          </a:p>
        </p:txBody>
      </p:sp>
      <p:sp>
        <p:nvSpPr>
          <p:cNvPr id="2162" name="AutoShape 114">
            <a:hlinkClick r:id="rId20" action="ppaction://hlinksldjump" highlightClick="1"/>
          </p:cNvPr>
          <p:cNvSpPr>
            <a:spLocks noChangeArrowheads="1"/>
          </p:cNvSpPr>
          <p:nvPr/>
        </p:nvSpPr>
        <p:spPr bwMode="auto">
          <a:xfrm>
            <a:off x="5486400" y="4572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20" action="ppaction://hlinksldjump"/>
              </a:rPr>
              <a:t>400</a:t>
            </a:r>
            <a:endParaRPr lang="en-US" sz="3600" b="1"/>
          </a:p>
        </p:txBody>
      </p:sp>
      <p:sp>
        <p:nvSpPr>
          <p:cNvPr id="2163" name="AutoShape 115">
            <a:hlinkClick r:id="rId21" action="ppaction://hlinksldjump" highlightClick="1"/>
          </p:cNvPr>
          <p:cNvSpPr>
            <a:spLocks noChangeArrowheads="1"/>
          </p:cNvSpPr>
          <p:nvPr/>
        </p:nvSpPr>
        <p:spPr bwMode="auto">
          <a:xfrm>
            <a:off x="5486400" y="5715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21" action="ppaction://hlinksldjump"/>
              </a:rPr>
              <a:t>500</a:t>
            </a:r>
            <a:endParaRPr lang="en-US" sz="3600" b="1"/>
          </a:p>
        </p:txBody>
      </p:sp>
      <p:sp>
        <p:nvSpPr>
          <p:cNvPr id="2164" name="AutoShape 116">
            <a:hlinkClick r:id="rId22" action="ppaction://hlinksldjump" highlightClick="1"/>
          </p:cNvPr>
          <p:cNvSpPr>
            <a:spLocks noChangeArrowheads="1"/>
          </p:cNvSpPr>
          <p:nvPr/>
        </p:nvSpPr>
        <p:spPr bwMode="auto">
          <a:xfrm>
            <a:off x="7315200" y="1143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22" action="ppaction://hlinksldjump"/>
              </a:rPr>
              <a:t>100</a:t>
            </a:r>
            <a:endParaRPr lang="en-US" sz="3600" b="1"/>
          </a:p>
        </p:txBody>
      </p:sp>
      <p:sp>
        <p:nvSpPr>
          <p:cNvPr id="2165" name="AutoShape 117">
            <a:hlinkClick r:id="rId23" action="ppaction://hlinksldjump" highlightClick="1"/>
          </p:cNvPr>
          <p:cNvSpPr>
            <a:spLocks noChangeArrowheads="1"/>
          </p:cNvSpPr>
          <p:nvPr/>
        </p:nvSpPr>
        <p:spPr bwMode="auto">
          <a:xfrm>
            <a:off x="7315200" y="2286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23" action="ppaction://hlinksldjump"/>
              </a:rPr>
              <a:t>200</a:t>
            </a:r>
            <a:endParaRPr lang="en-US" sz="3600" b="1"/>
          </a:p>
        </p:txBody>
      </p:sp>
      <p:sp>
        <p:nvSpPr>
          <p:cNvPr id="2166" name="AutoShape 118">
            <a:hlinkClick r:id="rId23" action="ppaction://hlinksldjump" highlightClick="1"/>
          </p:cNvPr>
          <p:cNvSpPr>
            <a:spLocks noChangeArrowheads="1"/>
          </p:cNvSpPr>
          <p:nvPr/>
        </p:nvSpPr>
        <p:spPr bwMode="auto">
          <a:xfrm>
            <a:off x="7315200" y="3429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24" action="ppaction://hlinksldjump"/>
              </a:rPr>
              <a:t>300</a:t>
            </a:r>
            <a:endParaRPr lang="en-US" sz="3600" b="1"/>
          </a:p>
        </p:txBody>
      </p:sp>
      <p:sp>
        <p:nvSpPr>
          <p:cNvPr id="2167" name="AutoShape 119">
            <a:hlinkClick r:id="rId25" action="ppaction://hlinksldjump" highlightClick="1"/>
          </p:cNvPr>
          <p:cNvSpPr>
            <a:spLocks noChangeArrowheads="1"/>
          </p:cNvSpPr>
          <p:nvPr/>
        </p:nvSpPr>
        <p:spPr bwMode="auto">
          <a:xfrm>
            <a:off x="7315200" y="4572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25" action="ppaction://hlinksldjump"/>
              </a:rPr>
              <a:t>400</a:t>
            </a:r>
            <a:endParaRPr lang="en-US" sz="3600" b="1"/>
          </a:p>
        </p:txBody>
      </p:sp>
      <p:sp>
        <p:nvSpPr>
          <p:cNvPr id="2168" name="AutoShape 120">
            <a:hlinkClick r:id="rId26" action="ppaction://hlinksldjump" highlightClick="1"/>
          </p:cNvPr>
          <p:cNvSpPr>
            <a:spLocks noChangeArrowheads="1"/>
          </p:cNvSpPr>
          <p:nvPr/>
        </p:nvSpPr>
        <p:spPr bwMode="auto">
          <a:xfrm>
            <a:off x="7315200" y="5715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a:solidFill>
                  <a:schemeClr val="bg1"/>
                </a:solidFill>
                <a:latin typeface="Garamond" pitchFamily="18" charset="0"/>
                <a:hlinkClick r:id="rId26" action="ppaction://hlinksldjump"/>
              </a:rPr>
              <a:t>500</a:t>
            </a:r>
            <a:endParaRPr lang="en-US" sz="3600" b="1"/>
          </a:p>
        </p:txBody>
      </p:sp>
      <p:sp>
        <p:nvSpPr>
          <p:cNvPr id="2088" name="AutoShape 40">
            <a:hlinkClick r:id="rId27" action="ppaction://hlinksldjump" highlightClick="1"/>
          </p:cNvPr>
          <p:cNvSpPr>
            <a:spLocks noChangeArrowheads="1"/>
          </p:cNvSpPr>
          <p:nvPr/>
        </p:nvSpPr>
        <p:spPr bwMode="auto">
          <a:xfrm>
            <a:off x="0" y="1143000"/>
            <a:ext cx="1828800" cy="1143000"/>
          </a:xfrm>
          <a:prstGeom prst="actionButtonBlank">
            <a:avLst/>
          </a:prstGeom>
          <a:solidFill>
            <a:srgbClr val="3366FF"/>
          </a:solidFill>
          <a:ln w="9525">
            <a:solidFill>
              <a:schemeClr val="tx1"/>
            </a:solidFill>
            <a:miter lim="800000"/>
            <a:headEnd/>
            <a:tailEnd/>
          </a:ln>
          <a:effectLst/>
        </p:spPr>
        <p:txBody>
          <a:bodyPr wrap="none" anchor="ctr"/>
          <a:lstStyle/>
          <a:p>
            <a:r>
              <a:rPr lang="en-US" sz="3600" b="1" dirty="0">
                <a:solidFill>
                  <a:schemeClr val="bg1"/>
                </a:solidFill>
                <a:latin typeface="Garamond" pitchFamily="18" charset="0"/>
                <a:hlinkClick r:id="" action="ppaction://hlinkshowjump?jump=nextslide"/>
              </a:rPr>
              <a:t>100</a:t>
            </a:r>
            <a:endParaRPr lang="en-US" sz="3600" b="1" dirty="0"/>
          </a:p>
        </p:txBody>
      </p:sp>
      <p:sp>
        <p:nvSpPr>
          <p:cNvPr id="2106" name="Rectangle 58"/>
          <p:cNvSpPr>
            <a:spLocks noChangeArrowheads="1"/>
          </p:cNvSpPr>
          <p:nvPr/>
        </p:nvSpPr>
        <p:spPr bwMode="auto">
          <a:xfrm>
            <a:off x="0" y="0"/>
            <a:ext cx="1828800" cy="1143000"/>
          </a:xfrm>
          <a:prstGeom prst="rect">
            <a:avLst/>
          </a:prstGeom>
          <a:solidFill>
            <a:srgbClr val="3366FF"/>
          </a:solidFill>
          <a:ln w="38100">
            <a:solidFill>
              <a:schemeClr val="folHlink"/>
            </a:solidFill>
            <a:miter lim="800000"/>
            <a:headEnd/>
            <a:tailEnd/>
          </a:ln>
          <a:effectLst/>
        </p:spPr>
        <p:txBody>
          <a:bodyPr wrap="none" anchor="ctr"/>
          <a:lstStyle/>
          <a:p>
            <a:endParaRPr lang="fr-FR" sz="2400" b="1" dirty="0" smtClean="0">
              <a:solidFill>
                <a:schemeClr val="bg1"/>
              </a:solidFill>
              <a:latin typeface="Garamond" pitchFamily="18" charset="0"/>
            </a:endParaRPr>
          </a:p>
          <a:p>
            <a:r>
              <a:rPr lang="fr-FR" sz="2400" b="1" dirty="0" smtClean="0">
                <a:solidFill>
                  <a:schemeClr val="bg1"/>
                </a:solidFill>
                <a:latin typeface="Garamond" pitchFamily="18" charset="0"/>
              </a:rPr>
              <a:t>Les verbes</a:t>
            </a:r>
          </a:p>
          <a:p>
            <a:r>
              <a:rPr lang="fr-FR" sz="2400" b="1" dirty="0" smtClean="0">
                <a:solidFill>
                  <a:schemeClr val="bg1"/>
                </a:solidFill>
                <a:latin typeface="Garamond" pitchFamily="18" charset="0"/>
              </a:rPr>
              <a:t>irréguliers</a:t>
            </a:r>
          </a:p>
          <a:p>
            <a:endParaRPr lang="en-US" sz="2400" b="1" dirty="0">
              <a:solidFill>
                <a:schemeClr val="bg1"/>
              </a:solidFill>
              <a:latin typeface="Garamond" pitchFamily="18" charset="0"/>
            </a:endParaRPr>
          </a:p>
        </p:txBody>
      </p:sp>
      <p:sp>
        <p:nvSpPr>
          <p:cNvPr id="2145" name="Rectangle 97"/>
          <p:cNvSpPr>
            <a:spLocks noChangeArrowheads="1"/>
          </p:cNvSpPr>
          <p:nvPr/>
        </p:nvSpPr>
        <p:spPr bwMode="auto">
          <a:xfrm>
            <a:off x="1828800" y="0"/>
            <a:ext cx="1828800" cy="1143000"/>
          </a:xfrm>
          <a:prstGeom prst="rect">
            <a:avLst/>
          </a:prstGeom>
          <a:solidFill>
            <a:srgbClr val="3366FF"/>
          </a:solidFill>
          <a:ln w="38100">
            <a:solidFill>
              <a:schemeClr val="folHlink"/>
            </a:solidFill>
            <a:miter lim="800000"/>
            <a:headEnd/>
            <a:tailEnd/>
          </a:ln>
          <a:effectLst/>
        </p:spPr>
        <p:txBody>
          <a:bodyPr wrap="none" anchor="ctr"/>
          <a:lstStyle/>
          <a:p>
            <a:r>
              <a:rPr lang="en-US" sz="2400" b="1" dirty="0" err="1" smtClean="0">
                <a:solidFill>
                  <a:schemeClr val="bg1"/>
                </a:solidFill>
                <a:latin typeface="Garamond" pitchFamily="18" charset="0"/>
              </a:rPr>
              <a:t>Vocabulaire</a:t>
            </a:r>
            <a:endParaRPr lang="en-US" sz="2400" b="1" dirty="0">
              <a:solidFill>
                <a:schemeClr val="bg1"/>
              </a:solidFill>
              <a:latin typeface="Garamond" pitchFamily="18" charset="0"/>
            </a:endParaRPr>
          </a:p>
        </p:txBody>
      </p:sp>
      <p:sp>
        <p:nvSpPr>
          <p:cNvPr id="2146" name="Rectangle 98"/>
          <p:cNvSpPr>
            <a:spLocks noChangeArrowheads="1"/>
          </p:cNvSpPr>
          <p:nvPr/>
        </p:nvSpPr>
        <p:spPr bwMode="auto">
          <a:xfrm>
            <a:off x="3657600" y="0"/>
            <a:ext cx="1828800" cy="1143000"/>
          </a:xfrm>
          <a:prstGeom prst="rect">
            <a:avLst/>
          </a:prstGeom>
          <a:solidFill>
            <a:srgbClr val="3366FF"/>
          </a:solidFill>
          <a:ln w="38100">
            <a:solidFill>
              <a:schemeClr val="folHlink"/>
            </a:solidFill>
            <a:miter lim="800000"/>
            <a:headEnd/>
            <a:tailEnd/>
          </a:ln>
          <a:effectLst/>
        </p:spPr>
        <p:txBody>
          <a:bodyPr wrap="none" anchor="ctr"/>
          <a:lstStyle/>
          <a:p>
            <a:r>
              <a:rPr lang="en-US" sz="2400" b="1">
                <a:solidFill>
                  <a:schemeClr val="bg1"/>
                </a:solidFill>
                <a:latin typeface="Garamond" pitchFamily="18" charset="0"/>
              </a:rPr>
              <a:t>Verbes</a:t>
            </a:r>
          </a:p>
          <a:p>
            <a:r>
              <a:rPr lang="en-US" sz="2400" b="1">
                <a:solidFill>
                  <a:schemeClr val="bg1"/>
                </a:solidFill>
                <a:latin typeface="Garamond" pitchFamily="18" charset="0"/>
              </a:rPr>
              <a:t>pronominaux</a:t>
            </a:r>
          </a:p>
        </p:txBody>
      </p:sp>
      <p:sp>
        <p:nvSpPr>
          <p:cNvPr id="2147" name="Rectangle 99"/>
          <p:cNvSpPr>
            <a:spLocks noChangeArrowheads="1"/>
          </p:cNvSpPr>
          <p:nvPr/>
        </p:nvSpPr>
        <p:spPr bwMode="auto">
          <a:xfrm>
            <a:off x="5486400" y="0"/>
            <a:ext cx="1828800" cy="1143000"/>
          </a:xfrm>
          <a:prstGeom prst="rect">
            <a:avLst/>
          </a:prstGeom>
          <a:solidFill>
            <a:srgbClr val="3366FF"/>
          </a:solidFill>
          <a:ln w="38100">
            <a:solidFill>
              <a:schemeClr val="tx1"/>
            </a:solidFill>
            <a:miter lim="800000"/>
            <a:headEnd/>
            <a:tailEnd/>
          </a:ln>
          <a:effectLst/>
        </p:spPr>
        <p:txBody>
          <a:bodyPr wrap="none" anchor="ctr"/>
          <a:lstStyle/>
          <a:p>
            <a:r>
              <a:rPr lang="en-US" sz="2400" b="1" dirty="0" smtClean="0">
                <a:solidFill>
                  <a:schemeClr val="bg1"/>
                </a:solidFill>
                <a:latin typeface="Garamond" pitchFamily="18" charset="0"/>
              </a:rPr>
              <a:t>Les </a:t>
            </a:r>
            <a:r>
              <a:rPr lang="en-US" sz="2400" b="1" dirty="0" err="1" smtClean="0">
                <a:solidFill>
                  <a:schemeClr val="bg1"/>
                </a:solidFill>
                <a:latin typeface="Garamond" pitchFamily="18" charset="0"/>
              </a:rPr>
              <a:t>adjectifs</a:t>
            </a:r>
            <a:endParaRPr lang="en-US" sz="2400" b="1" dirty="0">
              <a:solidFill>
                <a:schemeClr val="bg1"/>
              </a:solidFill>
              <a:latin typeface="Garamond" pitchFamily="18" charset="0"/>
            </a:endParaRPr>
          </a:p>
        </p:txBody>
      </p:sp>
      <p:sp>
        <p:nvSpPr>
          <p:cNvPr id="2148" name="Rectangle 100"/>
          <p:cNvSpPr>
            <a:spLocks noChangeArrowheads="1"/>
          </p:cNvSpPr>
          <p:nvPr/>
        </p:nvSpPr>
        <p:spPr bwMode="auto">
          <a:xfrm>
            <a:off x="7315200" y="0"/>
            <a:ext cx="1828800" cy="1143000"/>
          </a:xfrm>
          <a:prstGeom prst="rect">
            <a:avLst/>
          </a:prstGeom>
          <a:solidFill>
            <a:srgbClr val="3366FF"/>
          </a:solidFill>
          <a:ln w="38100">
            <a:solidFill>
              <a:schemeClr val="tx1"/>
            </a:solidFill>
            <a:miter lim="800000"/>
            <a:headEnd/>
            <a:tailEnd/>
          </a:ln>
          <a:effectLst/>
        </p:spPr>
        <p:txBody>
          <a:bodyPr wrap="none" anchor="ctr"/>
          <a:lstStyle/>
          <a:p>
            <a:r>
              <a:rPr lang="en-US" sz="2400" b="1" dirty="0" smtClean="0">
                <a:solidFill>
                  <a:schemeClr val="bg1"/>
                </a:solidFill>
                <a:latin typeface="Garamond" pitchFamily="18" charset="0"/>
              </a:rPr>
              <a:t>Les </a:t>
            </a:r>
            <a:r>
              <a:rPr lang="en-US" sz="2400" b="1" dirty="0" err="1" smtClean="0">
                <a:solidFill>
                  <a:schemeClr val="bg1"/>
                </a:solidFill>
                <a:latin typeface="Garamond" pitchFamily="18" charset="0"/>
              </a:rPr>
              <a:t>adverbes</a:t>
            </a:r>
            <a:endParaRPr lang="en-US" sz="2400" b="1" dirty="0">
              <a:solidFill>
                <a:schemeClr val="bg1"/>
              </a:solidFill>
              <a:latin typeface="Garamond"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4" name="Rectangle 2054"/>
          <p:cNvSpPr>
            <a:spLocks noGrp="1" noChangeArrowheads="1"/>
          </p:cNvSpPr>
          <p:nvPr>
            <p:ph type="ctrTitle"/>
          </p:nvPr>
        </p:nvSpPr>
        <p:spPr>
          <a:xfrm>
            <a:off x="685800" y="2286000"/>
            <a:ext cx="7772400" cy="1143000"/>
          </a:xfrm>
        </p:spPr>
        <p:txBody>
          <a:bodyPr/>
          <a:lstStyle/>
          <a:p>
            <a:r>
              <a:rPr lang="en-US" dirty="0" err="1" smtClean="0">
                <a:cs typeface="Times New Roman" pitchFamily="18" charset="0"/>
              </a:rPr>
              <a:t>être</a:t>
            </a:r>
            <a:r>
              <a:rPr lang="en-US" dirty="0" smtClean="0">
                <a:cs typeface="Times New Roman" pitchFamily="18" charset="0"/>
              </a:rPr>
              <a:t> / </a:t>
            </a:r>
            <a:r>
              <a:rPr lang="en-US" dirty="0" err="1" smtClean="0">
                <a:cs typeface="Times New Roman" pitchFamily="18" charset="0"/>
              </a:rPr>
              <a:t>courir</a:t>
            </a:r>
            <a:endParaRPr lang="en-US" dirty="0"/>
          </a:p>
        </p:txBody>
      </p:sp>
      <p:sp>
        <p:nvSpPr>
          <p:cNvPr id="114695" name="Rectangle 2055"/>
          <p:cNvSpPr>
            <a:spLocks noGrp="1" noChangeArrowheads="1"/>
          </p:cNvSpPr>
          <p:nvPr>
            <p:ph type="subTitle" idx="1"/>
          </p:nvPr>
        </p:nvSpPr>
        <p:spPr/>
        <p:txBody>
          <a:bodyPr/>
          <a:lstStyle/>
          <a:p>
            <a:r>
              <a:rPr lang="en-US" dirty="0" err="1" smtClean="0"/>
              <a:t>Ils</a:t>
            </a:r>
            <a:r>
              <a:rPr lang="en-US" dirty="0" smtClean="0"/>
              <a:t> </a:t>
            </a:r>
            <a:r>
              <a:rPr lang="en-US" dirty="0" err="1" smtClean="0"/>
              <a:t>doivent</a:t>
            </a:r>
            <a:r>
              <a:rPr lang="en-US" dirty="0" smtClean="0"/>
              <a:t> _____ en retard. </a:t>
            </a:r>
            <a:r>
              <a:rPr lang="en-US" dirty="0" err="1" smtClean="0"/>
              <a:t>Regarde</a:t>
            </a:r>
            <a:r>
              <a:rPr lang="en-US" dirty="0" smtClean="0"/>
              <a:t>! </a:t>
            </a:r>
            <a:r>
              <a:rPr lang="en-US" dirty="0" err="1" smtClean="0"/>
              <a:t>Ils</a:t>
            </a:r>
            <a:r>
              <a:rPr lang="en-US" dirty="0" smtClean="0"/>
              <a:t> _____!</a:t>
            </a:r>
            <a:endParaRPr lang="en-US" dirty="0"/>
          </a:p>
        </p:txBody>
      </p:sp>
    </p:spTree>
  </p:cSld>
  <p:clrMapOvr>
    <a:masterClrMapping/>
  </p:clrMapOvr>
  <p:transition>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41" name="AutoShape 1029">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16745" name="Rectangle 1033"/>
          <p:cNvSpPr>
            <a:spLocks noGrp="1" noChangeArrowheads="1"/>
          </p:cNvSpPr>
          <p:nvPr>
            <p:ph type="ctrTitle"/>
          </p:nvPr>
        </p:nvSpPr>
        <p:spPr>
          <a:xfrm>
            <a:off x="685800" y="2286000"/>
            <a:ext cx="7772400" cy="1143000"/>
          </a:xfrm>
        </p:spPr>
        <p:txBody>
          <a:bodyPr/>
          <a:lstStyle/>
          <a:p>
            <a:r>
              <a:rPr lang="en-US"/>
              <a:t>REPONSE</a:t>
            </a:r>
          </a:p>
        </p:txBody>
      </p:sp>
      <p:sp>
        <p:nvSpPr>
          <p:cNvPr id="116746" name="Rectangle 1034"/>
          <p:cNvSpPr>
            <a:spLocks noGrp="1" noChangeArrowheads="1"/>
          </p:cNvSpPr>
          <p:nvPr>
            <p:ph type="subTitle" idx="1"/>
          </p:nvPr>
        </p:nvSpPr>
        <p:spPr/>
        <p:txBody>
          <a:bodyPr/>
          <a:lstStyle/>
          <a:p>
            <a:r>
              <a:rPr lang="en-US" dirty="0" err="1" smtClean="0"/>
              <a:t>Ils</a:t>
            </a:r>
            <a:r>
              <a:rPr lang="en-US" dirty="0" smtClean="0"/>
              <a:t> </a:t>
            </a:r>
            <a:r>
              <a:rPr lang="en-US" dirty="0" err="1" smtClean="0"/>
              <a:t>doivent</a:t>
            </a:r>
            <a:r>
              <a:rPr lang="en-US" dirty="0" smtClean="0"/>
              <a:t> </a:t>
            </a:r>
            <a:r>
              <a:rPr lang="en-US" dirty="0" err="1" smtClean="0"/>
              <a:t>être</a:t>
            </a:r>
            <a:r>
              <a:rPr lang="en-US" dirty="0" smtClean="0"/>
              <a:t> en retard. </a:t>
            </a:r>
            <a:r>
              <a:rPr lang="en-US" dirty="0" err="1" smtClean="0"/>
              <a:t>Regarde</a:t>
            </a:r>
            <a:r>
              <a:rPr lang="en-US" dirty="0" smtClean="0"/>
              <a:t>! </a:t>
            </a:r>
            <a:r>
              <a:rPr lang="en-US" dirty="0" err="1" smtClean="0"/>
              <a:t>Ils</a:t>
            </a:r>
            <a:r>
              <a:rPr lang="en-US" dirty="0" smtClean="0"/>
              <a:t> </a:t>
            </a:r>
            <a:r>
              <a:rPr lang="en-US" dirty="0" err="1" smtClean="0"/>
              <a:t>courent</a:t>
            </a:r>
            <a:r>
              <a:rPr lang="en-US" dirty="0" smtClean="0"/>
              <a:t>!</a:t>
            </a:r>
          </a:p>
          <a:p>
            <a:endParaRPr lang="en-US" dirty="0"/>
          </a:p>
        </p:txBody>
      </p:sp>
    </p:spTree>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90" name="Rectangle 2054"/>
          <p:cNvSpPr>
            <a:spLocks noGrp="1" noChangeArrowheads="1"/>
          </p:cNvSpPr>
          <p:nvPr>
            <p:ph type="ctrTitle"/>
          </p:nvPr>
        </p:nvSpPr>
        <p:spPr>
          <a:xfrm>
            <a:off x="685800" y="2286000"/>
            <a:ext cx="7772400" cy="1143000"/>
          </a:xfrm>
        </p:spPr>
        <p:txBody>
          <a:bodyPr/>
          <a:lstStyle/>
          <a:p>
            <a:r>
              <a:rPr lang="en-US" dirty="0" smtClean="0"/>
              <a:t>Les </a:t>
            </a:r>
            <a:r>
              <a:rPr lang="en-US" dirty="0" err="1" smtClean="0"/>
              <a:t>vêtements</a:t>
            </a:r>
            <a:endParaRPr lang="en-US" dirty="0"/>
          </a:p>
        </p:txBody>
      </p:sp>
      <p:sp>
        <p:nvSpPr>
          <p:cNvPr id="118791" name="Rectangle 2055"/>
          <p:cNvSpPr>
            <a:spLocks noGrp="1" noChangeArrowheads="1"/>
          </p:cNvSpPr>
          <p:nvPr>
            <p:ph type="subTitle" idx="1"/>
          </p:nvPr>
        </p:nvSpPr>
        <p:spPr/>
        <p:txBody>
          <a:bodyPr/>
          <a:lstStyle/>
          <a:p>
            <a:r>
              <a:rPr lang="en-US" dirty="0" smtClean="0"/>
              <a:t>Un </a:t>
            </a:r>
            <a:r>
              <a:rPr lang="en-US" dirty="0" err="1" smtClean="0"/>
              <a:t>homme</a:t>
            </a:r>
            <a:r>
              <a:rPr lang="en-US" dirty="0" smtClean="0"/>
              <a:t> met </a:t>
            </a:r>
            <a:r>
              <a:rPr lang="en-US" dirty="0" err="1" smtClean="0"/>
              <a:t>une</a:t>
            </a:r>
            <a:r>
              <a:rPr lang="en-US" dirty="0" smtClean="0"/>
              <a:t> chemise, </a:t>
            </a:r>
            <a:r>
              <a:rPr lang="en-US" dirty="0" err="1" smtClean="0"/>
              <a:t>mais</a:t>
            </a:r>
            <a:r>
              <a:rPr lang="en-US" dirty="0" smtClean="0"/>
              <a:t> </a:t>
            </a:r>
            <a:r>
              <a:rPr lang="en-US" dirty="0" err="1" smtClean="0"/>
              <a:t>une</a:t>
            </a:r>
            <a:r>
              <a:rPr lang="en-US" dirty="0" smtClean="0"/>
              <a:t> femme met _____.</a:t>
            </a:r>
            <a:endParaRPr lang="en-US" dirty="0">
              <a:cs typeface="Times New Roman" pitchFamily="18" charset="0"/>
            </a:endParaRPr>
          </a:p>
        </p:txBody>
      </p:sp>
    </p:spTree>
  </p:cSld>
  <p:clrMapOvr>
    <a:masterClrMapping/>
  </p:clrMapOvr>
  <p:transition>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6" name="AutoShape 1028">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20840" name="Rectangle 1032"/>
          <p:cNvSpPr>
            <a:spLocks noGrp="1" noChangeArrowheads="1"/>
          </p:cNvSpPr>
          <p:nvPr>
            <p:ph type="ctrTitle"/>
          </p:nvPr>
        </p:nvSpPr>
        <p:spPr>
          <a:xfrm>
            <a:off x="685800" y="2286000"/>
            <a:ext cx="7772400" cy="1143000"/>
          </a:xfrm>
        </p:spPr>
        <p:txBody>
          <a:bodyPr/>
          <a:lstStyle/>
          <a:p>
            <a:r>
              <a:rPr lang="en-US"/>
              <a:t>REPONSE</a:t>
            </a:r>
          </a:p>
        </p:txBody>
      </p:sp>
      <p:sp>
        <p:nvSpPr>
          <p:cNvPr id="120841" name="Rectangle 1033"/>
          <p:cNvSpPr>
            <a:spLocks noGrp="1" noChangeArrowheads="1"/>
          </p:cNvSpPr>
          <p:nvPr>
            <p:ph type="subTitle" idx="1"/>
          </p:nvPr>
        </p:nvSpPr>
        <p:spPr/>
        <p:txBody>
          <a:bodyPr/>
          <a:lstStyle/>
          <a:p>
            <a:r>
              <a:rPr lang="en-US" dirty="0" smtClean="0"/>
              <a:t>Un </a:t>
            </a:r>
            <a:r>
              <a:rPr lang="en-US" dirty="0" err="1" smtClean="0"/>
              <a:t>homme</a:t>
            </a:r>
            <a:r>
              <a:rPr lang="en-US" dirty="0" smtClean="0"/>
              <a:t> met </a:t>
            </a:r>
            <a:r>
              <a:rPr lang="en-US" dirty="0" err="1" smtClean="0"/>
              <a:t>une</a:t>
            </a:r>
            <a:r>
              <a:rPr lang="en-US" dirty="0" smtClean="0"/>
              <a:t> chemise, </a:t>
            </a:r>
            <a:r>
              <a:rPr lang="en-US" dirty="0" err="1" smtClean="0"/>
              <a:t>mais</a:t>
            </a:r>
            <a:r>
              <a:rPr lang="en-US" dirty="0" smtClean="0"/>
              <a:t> </a:t>
            </a:r>
            <a:r>
              <a:rPr lang="en-US" dirty="0" err="1" smtClean="0"/>
              <a:t>une</a:t>
            </a:r>
            <a:r>
              <a:rPr lang="en-US" dirty="0" smtClean="0"/>
              <a:t> femme met un </a:t>
            </a:r>
            <a:r>
              <a:rPr lang="en-US" dirty="0" err="1" smtClean="0"/>
              <a:t>chemisier</a:t>
            </a:r>
            <a:r>
              <a:rPr lang="en-US" dirty="0" smtClean="0"/>
              <a:t>.</a:t>
            </a:r>
            <a:endParaRPr lang="en-US" dirty="0" smtClean="0">
              <a:cs typeface="Times New Roman" pitchFamily="18" charset="0"/>
            </a:endParaRPr>
          </a:p>
        </p:txBody>
      </p:sp>
    </p:spTree>
  </p:cSld>
  <p:clrMapOvr>
    <a:masterClrMapping/>
  </p:clrMapOvr>
  <p:transition>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7" name="Rectangle 2055"/>
          <p:cNvSpPr>
            <a:spLocks noGrp="1" noChangeArrowheads="1"/>
          </p:cNvSpPr>
          <p:nvPr>
            <p:ph type="ctrTitle"/>
          </p:nvPr>
        </p:nvSpPr>
        <p:spPr>
          <a:xfrm>
            <a:off x="685800" y="2286000"/>
            <a:ext cx="7772400" cy="1143000"/>
          </a:xfrm>
        </p:spPr>
        <p:txBody>
          <a:bodyPr/>
          <a:lstStyle/>
          <a:p>
            <a:r>
              <a:rPr lang="en-US" dirty="0" err="1" smtClean="0"/>
              <a:t>Traduction</a:t>
            </a:r>
            <a:endParaRPr lang="en-US" dirty="0"/>
          </a:p>
        </p:txBody>
      </p:sp>
      <p:sp>
        <p:nvSpPr>
          <p:cNvPr id="122888" name="Rectangle 2056"/>
          <p:cNvSpPr>
            <a:spLocks noGrp="1" noChangeArrowheads="1"/>
          </p:cNvSpPr>
          <p:nvPr>
            <p:ph type="subTitle" idx="1"/>
          </p:nvPr>
        </p:nvSpPr>
        <p:spPr/>
        <p:txBody>
          <a:bodyPr/>
          <a:lstStyle/>
          <a:p>
            <a:r>
              <a:rPr lang="fr-FR" dirty="0" smtClean="0"/>
              <a:t>I adore </a:t>
            </a:r>
            <a:r>
              <a:rPr lang="fr-FR" dirty="0" err="1" smtClean="0"/>
              <a:t>her</a:t>
            </a:r>
            <a:r>
              <a:rPr lang="fr-FR" dirty="0" smtClean="0"/>
              <a:t> </a:t>
            </a:r>
            <a:r>
              <a:rPr lang="fr-FR" dirty="0" err="1" smtClean="0"/>
              <a:t>brown</a:t>
            </a:r>
            <a:r>
              <a:rPr lang="fr-FR" dirty="0" smtClean="0"/>
              <a:t> </a:t>
            </a:r>
            <a:r>
              <a:rPr lang="fr-FR" dirty="0" err="1" smtClean="0"/>
              <a:t>dress</a:t>
            </a:r>
            <a:r>
              <a:rPr lang="fr-FR" dirty="0" smtClean="0"/>
              <a:t>.</a:t>
            </a:r>
            <a:endParaRPr lang="fr-FR" dirty="0"/>
          </a:p>
        </p:txBody>
      </p:sp>
    </p:spTree>
  </p:cSld>
  <p:clrMapOvr>
    <a:masterClrMapping/>
  </p:clrMapOvr>
  <p:transition>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2" name="AutoShape 1028">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24935" name="Rectangle 1031"/>
          <p:cNvSpPr>
            <a:spLocks noGrp="1" noChangeArrowheads="1"/>
          </p:cNvSpPr>
          <p:nvPr>
            <p:ph type="ctrTitle"/>
          </p:nvPr>
        </p:nvSpPr>
        <p:spPr>
          <a:xfrm>
            <a:off x="685800" y="2286000"/>
            <a:ext cx="7772400" cy="1143000"/>
          </a:xfrm>
        </p:spPr>
        <p:txBody>
          <a:bodyPr/>
          <a:lstStyle/>
          <a:p>
            <a:r>
              <a:rPr lang="en-US"/>
              <a:t>REPONSE</a:t>
            </a:r>
          </a:p>
        </p:txBody>
      </p:sp>
      <p:sp>
        <p:nvSpPr>
          <p:cNvPr id="124936" name="Rectangle 1032"/>
          <p:cNvSpPr>
            <a:spLocks noGrp="1" noChangeArrowheads="1"/>
          </p:cNvSpPr>
          <p:nvPr>
            <p:ph type="subTitle" idx="1"/>
          </p:nvPr>
        </p:nvSpPr>
        <p:spPr/>
        <p:txBody>
          <a:bodyPr/>
          <a:lstStyle/>
          <a:p>
            <a:r>
              <a:rPr lang="fr-FR" dirty="0" smtClean="0"/>
              <a:t>J’adore sa robe marron.</a:t>
            </a:r>
          </a:p>
        </p:txBody>
      </p:sp>
    </p:spTree>
  </p:cSld>
  <p:clrMapOvr>
    <a:masterClrMapping/>
  </p:clrMapOvr>
  <p:transition>
    <p:zo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82" name="Rectangle 1030"/>
          <p:cNvSpPr>
            <a:spLocks noGrp="1" noChangeArrowheads="1"/>
          </p:cNvSpPr>
          <p:nvPr>
            <p:ph type="ctrTitle"/>
          </p:nvPr>
        </p:nvSpPr>
        <p:spPr>
          <a:xfrm>
            <a:off x="685800" y="2286000"/>
            <a:ext cx="7772400" cy="1143000"/>
          </a:xfrm>
        </p:spPr>
        <p:txBody>
          <a:bodyPr/>
          <a:lstStyle/>
          <a:p>
            <a:r>
              <a:rPr lang="fr-FR" sz="4000" dirty="0">
                <a:solidFill>
                  <a:srgbClr val="000000"/>
                </a:solidFill>
                <a:cs typeface="Times New Roman" pitchFamily="18" charset="0"/>
              </a:rPr>
              <a:t>Quelle heure est-il?</a:t>
            </a:r>
            <a:endParaRPr lang="en-US" sz="4000" dirty="0"/>
          </a:p>
        </p:txBody>
      </p:sp>
      <p:sp>
        <p:nvSpPr>
          <p:cNvPr id="126983" name="Rectangle 1031"/>
          <p:cNvSpPr>
            <a:spLocks noGrp="1" noChangeArrowheads="1"/>
          </p:cNvSpPr>
          <p:nvPr>
            <p:ph type="subTitle" idx="1"/>
          </p:nvPr>
        </p:nvSpPr>
        <p:spPr/>
        <p:txBody>
          <a:bodyPr/>
          <a:lstStyle/>
          <a:p>
            <a:r>
              <a:rPr lang="fr-FR" dirty="0">
                <a:solidFill>
                  <a:srgbClr val="000000"/>
                </a:solidFill>
                <a:cs typeface="Times New Roman" pitchFamily="18" charset="0"/>
              </a:rPr>
              <a:t>15:45</a:t>
            </a:r>
          </a:p>
          <a:p>
            <a:r>
              <a:rPr lang="fr-FR" dirty="0">
                <a:solidFill>
                  <a:srgbClr val="000000"/>
                </a:solidFill>
                <a:cs typeface="Times New Roman" pitchFamily="18" charset="0"/>
              </a:rPr>
              <a:t>(3 </a:t>
            </a:r>
            <a:r>
              <a:rPr lang="fr-FR" dirty="0" smtClean="0">
                <a:solidFill>
                  <a:srgbClr val="000000"/>
                </a:solidFill>
                <a:cs typeface="Times New Roman" pitchFamily="18" charset="0"/>
              </a:rPr>
              <a:t>réponses)</a:t>
            </a:r>
            <a:endParaRPr lang="en-US" dirty="0"/>
          </a:p>
        </p:txBody>
      </p:sp>
    </p:spTree>
  </p:cSld>
  <p:clrMapOvr>
    <a:masterClrMapping/>
  </p:clrMapOvr>
  <p:transition>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8" name="AutoShape 2052">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29031" name="Rectangle 2055"/>
          <p:cNvSpPr>
            <a:spLocks noGrp="1" noChangeArrowheads="1"/>
          </p:cNvSpPr>
          <p:nvPr>
            <p:ph type="ctrTitle"/>
          </p:nvPr>
        </p:nvSpPr>
        <p:spPr>
          <a:xfrm>
            <a:off x="685800" y="2286000"/>
            <a:ext cx="7772400" cy="1143000"/>
          </a:xfrm>
        </p:spPr>
        <p:txBody>
          <a:bodyPr/>
          <a:lstStyle/>
          <a:p>
            <a:r>
              <a:rPr lang="en-US"/>
              <a:t>REPONSE</a:t>
            </a:r>
          </a:p>
        </p:txBody>
      </p:sp>
      <p:sp>
        <p:nvSpPr>
          <p:cNvPr id="129032" name="Rectangle 2056"/>
          <p:cNvSpPr>
            <a:spLocks noGrp="1" noChangeArrowheads="1"/>
          </p:cNvSpPr>
          <p:nvPr>
            <p:ph type="subTitle" idx="1"/>
          </p:nvPr>
        </p:nvSpPr>
        <p:spPr/>
        <p:txBody>
          <a:bodyPr/>
          <a:lstStyle/>
          <a:p>
            <a:pPr algn="just">
              <a:lnSpc>
                <a:spcPct val="90000"/>
              </a:lnSpc>
            </a:pPr>
            <a:r>
              <a:rPr lang="fr-FR" dirty="0">
                <a:solidFill>
                  <a:srgbClr val="000000"/>
                </a:solidFill>
                <a:cs typeface="Times New Roman" pitchFamily="18" charset="0"/>
              </a:rPr>
              <a:t>(1) Il est quinze heures quarante-cinq. (2) Il est trois heures quarante-cinq de l’après-midi. (3) Il est quatre heures moins le quart de l’après-midi</a:t>
            </a:r>
            <a:r>
              <a:rPr lang="fr-FR" dirty="0" smtClean="0">
                <a:solidFill>
                  <a:srgbClr val="000000"/>
                </a:solidFill>
                <a:cs typeface="Times New Roman" pitchFamily="18" charset="0"/>
              </a:rPr>
              <a:t>.</a:t>
            </a:r>
            <a:endParaRPr lang="en-US" dirty="0" smtClean="0"/>
          </a:p>
        </p:txBody>
      </p:sp>
    </p:spTree>
  </p:cSld>
  <p:clrMapOvr>
    <a:masterClrMapping/>
  </p:clrMapOvr>
  <p:transition>
    <p:zo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8" name="Rectangle 1030"/>
          <p:cNvSpPr>
            <a:spLocks noGrp="1" noChangeArrowheads="1"/>
          </p:cNvSpPr>
          <p:nvPr>
            <p:ph type="ctrTitle"/>
          </p:nvPr>
        </p:nvSpPr>
        <p:spPr>
          <a:xfrm>
            <a:off x="685800" y="2286000"/>
            <a:ext cx="7772400" cy="1143000"/>
          </a:xfrm>
        </p:spPr>
        <p:txBody>
          <a:bodyPr/>
          <a:lstStyle/>
          <a:p>
            <a:r>
              <a:rPr lang="fr-FR" sz="4000" dirty="0" smtClean="0"/>
              <a:t>Les contraires</a:t>
            </a:r>
            <a:endParaRPr lang="en-US" sz="4000" dirty="0"/>
          </a:p>
        </p:txBody>
      </p:sp>
      <p:sp>
        <p:nvSpPr>
          <p:cNvPr id="131079" name="Rectangle 1031"/>
          <p:cNvSpPr>
            <a:spLocks noGrp="1" noChangeArrowheads="1"/>
          </p:cNvSpPr>
          <p:nvPr>
            <p:ph type="subTitle" idx="1"/>
          </p:nvPr>
        </p:nvSpPr>
        <p:spPr/>
        <p:txBody>
          <a:bodyPr/>
          <a:lstStyle/>
          <a:p>
            <a:r>
              <a:rPr lang="fr-FR" dirty="0" smtClean="0"/>
              <a:t>des lunettes chic ou à la mode ≠ des lunettes _____</a:t>
            </a:r>
            <a:r>
              <a:rPr lang="en-US" dirty="0" smtClean="0"/>
              <a:t> </a:t>
            </a:r>
            <a:endParaRPr lang="en-US" dirty="0"/>
          </a:p>
        </p:txBody>
      </p:sp>
    </p:spTree>
  </p:cSld>
  <p:clrMapOvr>
    <a:masterClrMapping/>
  </p:clrMapOvr>
  <p:transition>
    <p:zo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4" name="AutoShape 2052">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33127" name="Rectangle 2055"/>
          <p:cNvSpPr>
            <a:spLocks noGrp="1" noChangeArrowheads="1"/>
          </p:cNvSpPr>
          <p:nvPr>
            <p:ph type="ctrTitle"/>
          </p:nvPr>
        </p:nvSpPr>
        <p:spPr>
          <a:xfrm>
            <a:off x="685800" y="2286000"/>
            <a:ext cx="7772400" cy="1143000"/>
          </a:xfrm>
        </p:spPr>
        <p:txBody>
          <a:bodyPr/>
          <a:lstStyle/>
          <a:p>
            <a:r>
              <a:rPr lang="en-US"/>
              <a:t>REPONSE</a:t>
            </a:r>
          </a:p>
        </p:txBody>
      </p:sp>
      <p:sp>
        <p:nvSpPr>
          <p:cNvPr id="133128" name="Rectangle 2056"/>
          <p:cNvSpPr>
            <a:spLocks noGrp="1" noChangeArrowheads="1"/>
          </p:cNvSpPr>
          <p:nvPr>
            <p:ph type="subTitle" idx="1"/>
          </p:nvPr>
        </p:nvSpPr>
        <p:spPr/>
        <p:txBody>
          <a:bodyPr/>
          <a:lstStyle/>
          <a:p>
            <a:r>
              <a:rPr lang="fr-FR" dirty="0" smtClean="0"/>
              <a:t>des lunettes chic ou à la mode ≠ des lunettes démodées</a:t>
            </a:r>
            <a:endParaRPr lang="en-US" dirty="0" smtClean="0"/>
          </a:p>
        </p:txBody>
      </p:sp>
    </p:spTree>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447800" y="3170238"/>
            <a:ext cx="6248400" cy="641350"/>
          </a:xfrm>
          <a:prstGeom prst="rect">
            <a:avLst/>
          </a:prstGeom>
          <a:noFill/>
          <a:ln w="9525">
            <a:noFill/>
            <a:miter lim="800000"/>
            <a:headEnd/>
            <a:tailEnd/>
          </a:ln>
          <a:effectLst/>
        </p:spPr>
        <p:txBody>
          <a:bodyPr anchor="ctr">
            <a:spAutoFit/>
          </a:bodyPr>
          <a:lstStyle/>
          <a:p>
            <a:endParaRPr lang="en-US" sz="3600">
              <a:solidFill>
                <a:schemeClr val="bg1"/>
              </a:solidFill>
            </a:endParaRPr>
          </a:p>
        </p:txBody>
      </p:sp>
      <p:sp>
        <p:nvSpPr>
          <p:cNvPr id="3075" name="Text Box 3"/>
          <p:cNvSpPr txBox="1">
            <a:spLocks noChangeArrowheads="1"/>
          </p:cNvSpPr>
          <p:nvPr/>
        </p:nvSpPr>
        <p:spPr bwMode="auto">
          <a:xfrm>
            <a:off x="4937125" y="2863850"/>
            <a:ext cx="184150" cy="457200"/>
          </a:xfrm>
          <a:prstGeom prst="rect">
            <a:avLst/>
          </a:prstGeom>
          <a:noFill/>
          <a:ln w="9525">
            <a:noFill/>
            <a:miter lim="800000"/>
            <a:headEnd/>
            <a:tailEnd/>
          </a:ln>
          <a:effectLst/>
        </p:spPr>
        <p:txBody>
          <a:bodyPr wrap="none" anchor="ctr">
            <a:spAutoFit/>
          </a:bodyPr>
          <a:lstStyle/>
          <a:p>
            <a:pPr>
              <a:spcBef>
                <a:spcPct val="50000"/>
              </a:spcBef>
            </a:pPr>
            <a:endParaRPr lang="en-US" sz="2400"/>
          </a:p>
        </p:txBody>
      </p:sp>
      <p:sp>
        <p:nvSpPr>
          <p:cNvPr id="3077" name="Rectangle 5"/>
          <p:cNvSpPr>
            <a:spLocks noGrp="1" noChangeArrowheads="1"/>
          </p:cNvSpPr>
          <p:nvPr>
            <p:ph type="ctrTitle"/>
          </p:nvPr>
        </p:nvSpPr>
        <p:spPr>
          <a:xfrm>
            <a:off x="685800" y="2286000"/>
            <a:ext cx="7772400" cy="1143000"/>
          </a:xfrm>
        </p:spPr>
        <p:txBody>
          <a:bodyPr/>
          <a:lstStyle/>
          <a:p>
            <a:r>
              <a:rPr lang="en-US" dirty="0" err="1" smtClean="0"/>
              <a:t>dormir</a:t>
            </a:r>
            <a:r>
              <a:rPr lang="en-US" dirty="0" smtClean="0"/>
              <a:t> / </a:t>
            </a:r>
            <a:r>
              <a:rPr lang="en-US" dirty="0" err="1" smtClean="0"/>
              <a:t>sortir</a:t>
            </a:r>
            <a:endParaRPr lang="en-US" dirty="0"/>
          </a:p>
        </p:txBody>
      </p:sp>
      <p:sp>
        <p:nvSpPr>
          <p:cNvPr id="3078" name="Rectangle 6"/>
          <p:cNvSpPr>
            <a:spLocks noGrp="1" noChangeArrowheads="1"/>
          </p:cNvSpPr>
          <p:nvPr>
            <p:ph type="subTitle" idx="1"/>
          </p:nvPr>
        </p:nvSpPr>
        <p:spPr/>
        <p:txBody>
          <a:bodyPr/>
          <a:lstStyle/>
          <a:p>
            <a:r>
              <a:rPr lang="en-US" dirty="0" smtClean="0"/>
              <a:t>Le week-end, </a:t>
            </a:r>
            <a:r>
              <a:rPr lang="en-US" dirty="0" err="1" smtClean="0"/>
              <a:t>il</a:t>
            </a:r>
            <a:r>
              <a:rPr lang="en-US" dirty="0" smtClean="0"/>
              <a:t> _____ </a:t>
            </a:r>
            <a:r>
              <a:rPr lang="en-US" dirty="0" err="1" smtClean="0"/>
              <a:t>jusqu’à</a:t>
            </a:r>
            <a:r>
              <a:rPr lang="en-US" dirty="0" smtClean="0"/>
              <a:t> midi. Et </a:t>
            </a:r>
            <a:r>
              <a:rPr lang="en-US" dirty="0" err="1" smtClean="0"/>
              <a:t>puis</a:t>
            </a:r>
            <a:r>
              <a:rPr lang="en-US" dirty="0" smtClean="0"/>
              <a:t> </a:t>
            </a:r>
            <a:r>
              <a:rPr lang="en-US" dirty="0" err="1" smtClean="0"/>
              <a:t>il</a:t>
            </a:r>
            <a:r>
              <a:rPr lang="en-US" dirty="0" smtClean="0"/>
              <a:t> </a:t>
            </a:r>
            <a:r>
              <a:rPr lang="en-US" dirty="0" err="1" smtClean="0"/>
              <a:t>aime</a:t>
            </a:r>
            <a:r>
              <a:rPr lang="en-US" dirty="0" smtClean="0"/>
              <a:t> _____ avec </a:t>
            </a:r>
            <a:r>
              <a:rPr lang="en-US" dirty="0" err="1" smtClean="0"/>
              <a:t>ses</a:t>
            </a:r>
            <a:r>
              <a:rPr lang="en-US" dirty="0" smtClean="0"/>
              <a:t> </a:t>
            </a:r>
            <a:r>
              <a:rPr lang="en-US" dirty="0" err="1" smtClean="0"/>
              <a:t>amis</a:t>
            </a:r>
            <a:r>
              <a:rPr lang="en-US" dirty="0" smtClean="0"/>
              <a:t> le </a:t>
            </a:r>
            <a:r>
              <a:rPr lang="en-US" dirty="0" err="1" smtClean="0"/>
              <a:t>soir</a:t>
            </a:r>
            <a:r>
              <a:rPr lang="en-US" dirty="0" smtClean="0"/>
              <a:t>.</a:t>
            </a:r>
            <a:endParaRPr lang="en-US" dirty="0"/>
          </a:p>
        </p:txBody>
      </p:sp>
    </p:spTree>
  </p:cSld>
  <p:clrMapOvr>
    <a:masterClrMapping/>
  </p:clrMapOvr>
  <p:transition>
    <p:zo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4" name="Rectangle 1030"/>
          <p:cNvSpPr>
            <a:spLocks noGrp="1" noChangeArrowheads="1"/>
          </p:cNvSpPr>
          <p:nvPr>
            <p:ph type="ctrTitle"/>
          </p:nvPr>
        </p:nvSpPr>
        <p:spPr>
          <a:xfrm>
            <a:off x="685800" y="2286000"/>
            <a:ext cx="7772400" cy="1143000"/>
          </a:xfrm>
        </p:spPr>
        <p:txBody>
          <a:bodyPr/>
          <a:lstStyle/>
          <a:p>
            <a:r>
              <a:rPr lang="en-US" sz="4000" dirty="0" smtClean="0"/>
              <a:t>Les </a:t>
            </a:r>
            <a:r>
              <a:rPr lang="en-US" sz="4000" dirty="0" err="1" smtClean="0"/>
              <a:t>vêtements</a:t>
            </a:r>
            <a:endParaRPr lang="en-US" sz="4000" dirty="0"/>
          </a:p>
        </p:txBody>
      </p:sp>
      <p:sp>
        <p:nvSpPr>
          <p:cNvPr id="135175" name="Rectangle 1031"/>
          <p:cNvSpPr>
            <a:spLocks noGrp="1" noChangeArrowheads="1"/>
          </p:cNvSpPr>
          <p:nvPr>
            <p:ph type="subTitle" idx="1"/>
          </p:nvPr>
        </p:nvSpPr>
        <p:spPr/>
        <p:txBody>
          <a:bodyPr/>
          <a:lstStyle/>
          <a:p>
            <a:r>
              <a:rPr lang="fr-FR" dirty="0" smtClean="0"/>
              <a:t>Qu’est-ce qu’on met pour aller à la plage (</a:t>
            </a:r>
            <a:r>
              <a:rPr lang="fr-FR" i="1" dirty="0" err="1" smtClean="0"/>
              <a:t>beach</a:t>
            </a:r>
            <a:r>
              <a:rPr lang="fr-FR" dirty="0" smtClean="0"/>
              <a:t>)?</a:t>
            </a:r>
          </a:p>
          <a:p>
            <a:r>
              <a:rPr lang="fr-FR" dirty="0" smtClean="0"/>
              <a:t>(3 choses)</a:t>
            </a:r>
            <a:endParaRPr lang="fr-FR" dirty="0"/>
          </a:p>
        </p:txBody>
      </p:sp>
    </p:spTree>
  </p:cSld>
  <p:clrMapOvr>
    <a:masterClrMapping/>
  </p:clrMapOvr>
  <p:transition>
    <p:zo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20" name="AutoShape 1028">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37223" name="Rectangle 1031"/>
          <p:cNvSpPr>
            <a:spLocks noGrp="1" noChangeArrowheads="1"/>
          </p:cNvSpPr>
          <p:nvPr>
            <p:ph type="ctrTitle"/>
          </p:nvPr>
        </p:nvSpPr>
        <p:spPr>
          <a:xfrm>
            <a:off x="685800" y="2286000"/>
            <a:ext cx="7772400" cy="1143000"/>
          </a:xfrm>
        </p:spPr>
        <p:txBody>
          <a:bodyPr/>
          <a:lstStyle/>
          <a:p>
            <a:r>
              <a:rPr lang="en-US"/>
              <a:t>REPONSE</a:t>
            </a:r>
          </a:p>
        </p:txBody>
      </p:sp>
      <p:sp>
        <p:nvSpPr>
          <p:cNvPr id="137224" name="Rectangle 1032"/>
          <p:cNvSpPr>
            <a:spLocks noGrp="1" noChangeArrowheads="1"/>
          </p:cNvSpPr>
          <p:nvPr>
            <p:ph type="subTitle" idx="1"/>
          </p:nvPr>
        </p:nvSpPr>
        <p:spPr/>
        <p:txBody>
          <a:bodyPr/>
          <a:lstStyle/>
          <a:p>
            <a:r>
              <a:rPr lang="fr-FR" dirty="0" smtClean="0"/>
              <a:t>Pour aller à la plage, on met un maillot de bain, des lunettes de soleil, et des sandales.</a:t>
            </a:r>
            <a:endParaRPr lang="fr-FR" dirty="0"/>
          </a:p>
          <a:p>
            <a:endParaRPr lang="en-US" dirty="0"/>
          </a:p>
        </p:txBody>
      </p:sp>
    </p:spTree>
  </p:cSld>
  <p:clrMapOvr>
    <a:masterClrMapping/>
  </p:clrMapOvr>
  <p:transition>
    <p:zo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70" name="Rectangle 2054"/>
          <p:cNvSpPr>
            <a:spLocks noGrp="1" noChangeArrowheads="1"/>
          </p:cNvSpPr>
          <p:nvPr>
            <p:ph type="ctrTitle"/>
          </p:nvPr>
        </p:nvSpPr>
        <p:spPr>
          <a:xfrm>
            <a:off x="685800" y="2286000"/>
            <a:ext cx="7772400" cy="1143000"/>
          </a:xfrm>
        </p:spPr>
        <p:txBody>
          <a:bodyPr/>
          <a:lstStyle/>
          <a:p>
            <a:r>
              <a:rPr lang="fr-FR" dirty="0" smtClean="0">
                <a:solidFill>
                  <a:srgbClr val="000000"/>
                </a:solidFill>
                <a:cs typeface="Times New Roman" pitchFamily="18" charset="0"/>
              </a:rPr>
              <a:t>Que fait-il?</a:t>
            </a:r>
            <a:endParaRPr lang="en-US" dirty="0">
              <a:solidFill>
                <a:srgbClr val="000000"/>
              </a:solidFill>
              <a:cs typeface="Times New Roman" pitchFamily="18" charset="0"/>
            </a:endParaRPr>
          </a:p>
        </p:txBody>
      </p:sp>
      <p:sp>
        <p:nvSpPr>
          <p:cNvPr id="139271" name="Rectangle 2055"/>
          <p:cNvSpPr>
            <a:spLocks noGrp="1" noChangeArrowheads="1"/>
          </p:cNvSpPr>
          <p:nvPr>
            <p:ph type="subTitle" idx="1"/>
          </p:nvPr>
        </p:nvSpPr>
        <p:spPr/>
        <p:txBody>
          <a:bodyPr/>
          <a:lstStyle/>
          <a:p>
            <a:r>
              <a:rPr lang="fr-FR" dirty="0" smtClean="0">
                <a:solidFill>
                  <a:srgbClr val="000000"/>
                </a:solidFill>
                <a:cs typeface="Times New Roman" pitchFamily="18" charset="0"/>
              </a:rPr>
              <a:t>Adrien a du dentifrice.</a:t>
            </a:r>
            <a:endParaRPr lang="en-US" dirty="0"/>
          </a:p>
        </p:txBody>
      </p:sp>
    </p:spTree>
  </p:cSld>
  <p:clrMapOvr>
    <a:masterClrMapping/>
  </p:clrMapOvr>
  <p:transition>
    <p:zo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6" name="AutoShape 1028">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41319" name="Rectangle 1031"/>
          <p:cNvSpPr>
            <a:spLocks noGrp="1" noChangeArrowheads="1"/>
          </p:cNvSpPr>
          <p:nvPr>
            <p:ph type="ctrTitle"/>
          </p:nvPr>
        </p:nvSpPr>
        <p:spPr>
          <a:xfrm>
            <a:off x="685800" y="2286000"/>
            <a:ext cx="7772400" cy="1143000"/>
          </a:xfrm>
        </p:spPr>
        <p:txBody>
          <a:bodyPr/>
          <a:lstStyle/>
          <a:p>
            <a:r>
              <a:rPr lang="en-US"/>
              <a:t>REPONSE</a:t>
            </a:r>
          </a:p>
        </p:txBody>
      </p:sp>
      <p:sp>
        <p:nvSpPr>
          <p:cNvPr id="141320" name="Rectangle 1032"/>
          <p:cNvSpPr>
            <a:spLocks noGrp="1" noChangeArrowheads="1"/>
          </p:cNvSpPr>
          <p:nvPr>
            <p:ph type="subTitle" idx="1"/>
          </p:nvPr>
        </p:nvSpPr>
        <p:spPr/>
        <p:txBody>
          <a:bodyPr/>
          <a:lstStyle/>
          <a:p>
            <a:pPr>
              <a:lnSpc>
                <a:spcPct val="90000"/>
              </a:lnSpc>
            </a:pPr>
            <a:r>
              <a:rPr lang="fr-FR" sz="2800" dirty="0" smtClean="0">
                <a:solidFill>
                  <a:srgbClr val="000000"/>
                </a:solidFill>
                <a:cs typeface="Times New Roman" pitchFamily="18" charset="0"/>
              </a:rPr>
              <a:t>Il se brosse les dents.</a:t>
            </a:r>
            <a:endParaRPr lang="en-US" sz="2800" dirty="0"/>
          </a:p>
        </p:txBody>
      </p:sp>
    </p:spTree>
  </p:cSld>
  <p:clrMapOvr>
    <a:masterClrMapping/>
  </p:clrMapOvr>
  <p:transition>
    <p:zo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6" name="Rectangle 2054"/>
          <p:cNvSpPr>
            <a:spLocks noGrp="1" noChangeArrowheads="1"/>
          </p:cNvSpPr>
          <p:nvPr>
            <p:ph type="ctrTitle"/>
          </p:nvPr>
        </p:nvSpPr>
        <p:spPr>
          <a:xfrm>
            <a:off x="685800" y="2286000"/>
            <a:ext cx="7772400" cy="1143000"/>
          </a:xfrm>
        </p:spPr>
        <p:txBody>
          <a:bodyPr/>
          <a:lstStyle/>
          <a:p>
            <a:r>
              <a:rPr lang="fr-FR" dirty="0" smtClean="0"/>
              <a:t>Que fais-je ensuite?</a:t>
            </a:r>
            <a:endParaRPr lang="en-US" dirty="0"/>
          </a:p>
        </p:txBody>
      </p:sp>
      <p:sp>
        <p:nvSpPr>
          <p:cNvPr id="143367" name="Rectangle 2055"/>
          <p:cNvSpPr>
            <a:spLocks noGrp="1" noChangeArrowheads="1"/>
          </p:cNvSpPr>
          <p:nvPr>
            <p:ph type="subTitle" idx="1"/>
          </p:nvPr>
        </p:nvSpPr>
        <p:spPr/>
        <p:txBody>
          <a:bodyPr/>
          <a:lstStyle/>
          <a:p>
            <a:r>
              <a:rPr lang="en-US" dirty="0" smtClean="0"/>
              <a:t>Je me douche. </a:t>
            </a:r>
            <a:r>
              <a:rPr lang="en-US" dirty="0" err="1" smtClean="0"/>
              <a:t>Ensuite</a:t>
            </a:r>
            <a:r>
              <a:rPr lang="en-US" dirty="0" smtClean="0"/>
              <a:t>...</a:t>
            </a:r>
            <a:endParaRPr lang="en-US" dirty="0"/>
          </a:p>
        </p:txBody>
      </p:sp>
    </p:spTree>
  </p:cSld>
  <p:clrMapOvr>
    <a:masterClrMapping/>
  </p:clrMapOvr>
  <p:transition>
    <p:zo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2"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45416" name="Rectangle 8"/>
          <p:cNvSpPr>
            <a:spLocks noGrp="1" noChangeArrowheads="1"/>
          </p:cNvSpPr>
          <p:nvPr>
            <p:ph type="ctrTitle"/>
          </p:nvPr>
        </p:nvSpPr>
        <p:spPr>
          <a:xfrm>
            <a:off x="685800" y="2286000"/>
            <a:ext cx="7772400" cy="1143000"/>
          </a:xfrm>
        </p:spPr>
        <p:txBody>
          <a:bodyPr/>
          <a:lstStyle/>
          <a:p>
            <a:r>
              <a:rPr lang="en-US"/>
              <a:t>REPONSE</a:t>
            </a:r>
          </a:p>
        </p:txBody>
      </p:sp>
      <p:sp>
        <p:nvSpPr>
          <p:cNvPr id="145417" name="Rectangle 9"/>
          <p:cNvSpPr>
            <a:spLocks noGrp="1" noChangeArrowheads="1"/>
          </p:cNvSpPr>
          <p:nvPr>
            <p:ph type="subTitle" idx="1"/>
          </p:nvPr>
        </p:nvSpPr>
        <p:spPr/>
        <p:txBody>
          <a:bodyPr/>
          <a:lstStyle/>
          <a:p>
            <a:r>
              <a:rPr lang="en-US" dirty="0" smtClean="0"/>
              <a:t>Je me douche. </a:t>
            </a:r>
            <a:r>
              <a:rPr lang="en-US" dirty="0" err="1" smtClean="0"/>
              <a:t>Ensuite</a:t>
            </a:r>
            <a:r>
              <a:rPr lang="en-US" dirty="0" smtClean="0"/>
              <a:t> je </a:t>
            </a:r>
            <a:r>
              <a:rPr lang="en-US" dirty="0" err="1" smtClean="0"/>
              <a:t>m’essuie</a:t>
            </a:r>
            <a:r>
              <a:rPr lang="en-US" dirty="0" smtClean="0"/>
              <a:t>.</a:t>
            </a:r>
            <a:endParaRPr lang="en-US" dirty="0"/>
          </a:p>
        </p:txBody>
      </p:sp>
    </p:spTree>
  </p:cSld>
  <p:clrMapOvr>
    <a:masterClrMapping/>
  </p:clrMapOvr>
  <p:transition>
    <p:zo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62" name="Rectangle 1030"/>
          <p:cNvSpPr>
            <a:spLocks noGrp="1" noChangeArrowheads="1"/>
          </p:cNvSpPr>
          <p:nvPr>
            <p:ph type="ctrTitle"/>
          </p:nvPr>
        </p:nvSpPr>
        <p:spPr>
          <a:xfrm>
            <a:off x="685800" y="2286000"/>
            <a:ext cx="7772400" cy="1143000"/>
          </a:xfrm>
        </p:spPr>
        <p:txBody>
          <a:bodyPr/>
          <a:lstStyle/>
          <a:p>
            <a:r>
              <a:rPr lang="en-US"/>
              <a:t>se raser / se laver</a:t>
            </a:r>
          </a:p>
        </p:txBody>
      </p:sp>
      <p:sp>
        <p:nvSpPr>
          <p:cNvPr id="147463" name="Rectangle 1031"/>
          <p:cNvSpPr>
            <a:spLocks noGrp="1" noChangeArrowheads="1"/>
          </p:cNvSpPr>
          <p:nvPr>
            <p:ph type="subTitle" idx="1"/>
          </p:nvPr>
        </p:nvSpPr>
        <p:spPr/>
        <p:txBody>
          <a:bodyPr/>
          <a:lstStyle/>
          <a:p>
            <a:pPr algn="just"/>
            <a:r>
              <a:rPr lang="fr-FR" dirty="0"/>
              <a:t>Marc _____ et _____ les dents pendant que les enfants se </a:t>
            </a:r>
            <a:r>
              <a:rPr lang="fr-FR" dirty="0" smtClean="0"/>
              <a:t>préparent. </a:t>
            </a:r>
            <a:endParaRPr lang="en-US" dirty="0"/>
          </a:p>
        </p:txBody>
      </p:sp>
    </p:spTree>
  </p:cSld>
  <p:clrMapOvr>
    <a:masterClrMapping/>
  </p:clrMapOvr>
  <p:transition>
    <p:zo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8"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49511" name="Rectangle 7"/>
          <p:cNvSpPr>
            <a:spLocks noGrp="1" noChangeArrowheads="1"/>
          </p:cNvSpPr>
          <p:nvPr>
            <p:ph type="ctrTitle"/>
          </p:nvPr>
        </p:nvSpPr>
        <p:spPr>
          <a:xfrm>
            <a:off x="685800" y="2286000"/>
            <a:ext cx="7772400" cy="1143000"/>
          </a:xfrm>
        </p:spPr>
        <p:txBody>
          <a:bodyPr/>
          <a:lstStyle/>
          <a:p>
            <a:r>
              <a:rPr lang="en-US"/>
              <a:t>REPONSE</a:t>
            </a:r>
          </a:p>
        </p:txBody>
      </p:sp>
      <p:sp>
        <p:nvSpPr>
          <p:cNvPr id="149512" name="Rectangle 8"/>
          <p:cNvSpPr>
            <a:spLocks noGrp="1" noChangeArrowheads="1"/>
          </p:cNvSpPr>
          <p:nvPr>
            <p:ph type="subTitle" idx="1"/>
          </p:nvPr>
        </p:nvSpPr>
        <p:spPr/>
        <p:txBody>
          <a:bodyPr/>
          <a:lstStyle/>
          <a:p>
            <a:pPr algn="just"/>
            <a:r>
              <a:rPr lang="fr-FR" dirty="0"/>
              <a:t>Marc </a:t>
            </a:r>
            <a:r>
              <a:rPr lang="fr-FR" dirty="0" smtClean="0"/>
              <a:t>se rase et se lave les </a:t>
            </a:r>
            <a:r>
              <a:rPr lang="fr-FR" dirty="0"/>
              <a:t>dents pendant que les enfants se </a:t>
            </a:r>
            <a:r>
              <a:rPr lang="fr-FR" dirty="0" smtClean="0"/>
              <a:t>préparent. </a:t>
            </a:r>
            <a:endParaRPr lang="en-US" dirty="0"/>
          </a:p>
        </p:txBody>
      </p:sp>
    </p:spTree>
  </p:cSld>
  <p:clrMapOvr>
    <a:masterClrMapping/>
  </p:clrMapOvr>
  <p:transition>
    <p:zo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8" name="Rectangle 1030"/>
          <p:cNvSpPr>
            <a:spLocks noGrp="1" noChangeArrowheads="1"/>
          </p:cNvSpPr>
          <p:nvPr>
            <p:ph type="ctrTitle"/>
          </p:nvPr>
        </p:nvSpPr>
        <p:spPr>
          <a:xfrm>
            <a:off x="685800" y="2286000"/>
            <a:ext cx="7772400" cy="1143000"/>
          </a:xfrm>
        </p:spPr>
        <p:txBody>
          <a:bodyPr/>
          <a:lstStyle/>
          <a:p>
            <a:r>
              <a:rPr lang="en-US"/>
              <a:t>s’habiller / sortir / </a:t>
            </a:r>
            <a:r>
              <a:rPr lang="fr-FR"/>
              <a:t>se dépêcher</a:t>
            </a:r>
            <a:endParaRPr lang="en-US"/>
          </a:p>
        </p:txBody>
      </p:sp>
      <p:sp>
        <p:nvSpPr>
          <p:cNvPr id="151559" name="Rectangle 1031"/>
          <p:cNvSpPr>
            <a:spLocks noGrp="1" noChangeArrowheads="1"/>
          </p:cNvSpPr>
          <p:nvPr>
            <p:ph type="subTitle" idx="1"/>
          </p:nvPr>
        </p:nvSpPr>
        <p:spPr/>
        <p:txBody>
          <a:bodyPr/>
          <a:lstStyle/>
          <a:p>
            <a:r>
              <a:rPr lang="fr-FR" dirty="0" smtClean="0"/>
              <a:t>Nous _____, puis nous </a:t>
            </a:r>
            <a:r>
              <a:rPr lang="fr-FR" dirty="0"/>
              <a:t>_____</a:t>
            </a:r>
            <a:r>
              <a:rPr lang="en-US" dirty="0"/>
              <a:t>. </a:t>
            </a:r>
            <a:r>
              <a:rPr lang="fr-FR" dirty="0"/>
              <a:t>Nous _____ pour </a:t>
            </a:r>
            <a:r>
              <a:rPr lang="fr-FR" dirty="0" smtClean="0"/>
              <a:t>attraper (</a:t>
            </a:r>
            <a:r>
              <a:rPr lang="fr-FR" i="1" dirty="0" smtClean="0"/>
              <a:t>to catch</a:t>
            </a:r>
            <a:r>
              <a:rPr lang="fr-FR" dirty="0" smtClean="0"/>
              <a:t>) </a:t>
            </a:r>
            <a:r>
              <a:rPr lang="fr-FR" dirty="0"/>
              <a:t>le bus.</a:t>
            </a:r>
            <a:endParaRPr lang="en-US" dirty="0"/>
          </a:p>
        </p:txBody>
      </p:sp>
    </p:spTree>
  </p:cSld>
  <p:clrMapOvr>
    <a:masterClrMapping/>
  </p:clrMapOvr>
  <p:transition>
    <p:zo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4"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53607" name="Rectangle 7"/>
          <p:cNvSpPr>
            <a:spLocks noGrp="1" noChangeArrowheads="1"/>
          </p:cNvSpPr>
          <p:nvPr>
            <p:ph type="ctrTitle"/>
          </p:nvPr>
        </p:nvSpPr>
        <p:spPr>
          <a:xfrm>
            <a:off x="685800" y="2286000"/>
            <a:ext cx="7772400" cy="1143000"/>
          </a:xfrm>
        </p:spPr>
        <p:txBody>
          <a:bodyPr/>
          <a:lstStyle/>
          <a:p>
            <a:r>
              <a:rPr lang="en-US"/>
              <a:t>REPONSE</a:t>
            </a:r>
          </a:p>
        </p:txBody>
      </p:sp>
      <p:sp>
        <p:nvSpPr>
          <p:cNvPr id="153608" name="Rectangle 8"/>
          <p:cNvSpPr>
            <a:spLocks noGrp="1" noChangeArrowheads="1"/>
          </p:cNvSpPr>
          <p:nvPr>
            <p:ph type="subTitle" idx="1"/>
          </p:nvPr>
        </p:nvSpPr>
        <p:spPr/>
        <p:txBody>
          <a:bodyPr/>
          <a:lstStyle/>
          <a:p>
            <a:pPr algn="just"/>
            <a:r>
              <a:rPr lang="fr-FR" dirty="0" smtClean="0"/>
              <a:t>Nous nous habillons, puis nous sortons</a:t>
            </a:r>
            <a:r>
              <a:rPr lang="en-US" dirty="0" smtClean="0"/>
              <a:t>. </a:t>
            </a:r>
            <a:r>
              <a:rPr lang="fr-FR" dirty="0"/>
              <a:t>Nous nous </a:t>
            </a:r>
            <a:r>
              <a:rPr lang="fr-FR" dirty="0" smtClean="0"/>
              <a:t>dépêchons </a:t>
            </a:r>
            <a:r>
              <a:rPr lang="fr-FR" dirty="0"/>
              <a:t>pour attraper le bus.</a:t>
            </a:r>
            <a:endParaRPr lang="en-US" dirty="0"/>
          </a:p>
        </p:txBody>
      </p:sp>
    </p:spTree>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1447800" y="3168650"/>
            <a:ext cx="6248400" cy="641350"/>
          </a:xfrm>
          <a:prstGeom prst="rect">
            <a:avLst/>
          </a:prstGeom>
          <a:noFill/>
          <a:ln w="9525">
            <a:noFill/>
            <a:miter lim="800000"/>
            <a:headEnd/>
            <a:tailEnd/>
          </a:ln>
          <a:effectLst/>
        </p:spPr>
        <p:txBody>
          <a:bodyPr anchor="ctr">
            <a:spAutoFit/>
          </a:bodyPr>
          <a:lstStyle/>
          <a:p>
            <a:endParaRPr lang="en-US" sz="3600">
              <a:solidFill>
                <a:schemeClr val="bg1"/>
              </a:solidFill>
            </a:endParaRPr>
          </a:p>
        </p:txBody>
      </p:sp>
      <p:sp>
        <p:nvSpPr>
          <p:cNvPr id="54277" name="AutoShape 5">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54278" name="Text Box 6"/>
          <p:cNvSpPr txBox="1">
            <a:spLocks noChangeArrowheads="1"/>
          </p:cNvSpPr>
          <p:nvPr/>
        </p:nvSpPr>
        <p:spPr bwMode="auto">
          <a:xfrm>
            <a:off x="4752975" y="2555875"/>
            <a:ext cx="184150" cy="457200"/>
          </a:xfrm>
          <a:prstGeom prst="rect">
            <a:avLst/>
          </a:prstGeom>
          <a:noFill/>
          <a:ln w="9525">
            <a:noFill/>
            <a:miter lim="800000"/>
            <a:headEnd/>
            <a:tailEnd/>
          </a:ln>
          <a:effectLst/>
        </p:spPr>
        <p:txBody>
          <a:bodyPr wrap="none" anchor="ctr">
            <a:spAutoFit/>
          </a:bodyPr>
          <a:lstStyle/>
          <a:p>
            <a:pPr>
              <a:spcBef>
                <a:spcPct val="50000"/>
              </a:spcBef>
            </a:pPr>
            <a:endParaRPr lang="en-US" sz="2400"/>
          </a:p>
        </p:txBody>
      </p:sp>
      <p:sp>
        <p:nvSpPr>
          <p:cNvPr id="54281" name="Rectangle 9"/>
          <p:cNvSpPr>
            <a:spLocks noGrp="1" noChangeArrowheads="1"/>
          </p:cNvSpPr>
          <p:nvPr>
            <p:ph type="ctrTitle"/>
          </p:nvPr>
        </p:nvSpPr>
        <p:spPr>
          <a:xfrm>
            <a:off x="685800" y="2286000"/>
            <a:ext cx="7772400" cy="1143000"/>
          </a:xfrm>
        </p:spPr>
        <p:txBody>
          <a:bodyPr/>
          <a:lstStyle/>
          <a:p>
            <a:r>
              <a:rPr lang="en-US"/>
              <a:t>REPONSE</a:t>
            </a:r>
          </a:p>
        </p:txBody>
      </p:sp>
      <p:sp>
        <p:nvSpPr>
          <p:cNvPr id="54282" name="Rectangle 10"/>
          <p:cNvSpPr>
            <a:spLocks noGrp="1" noChangeArrowheads="1"/>
          </p:cNvSpPr>
          <p:nvPr>
            <p:ph type="subTitle" idx="1"/>
          </p:nvPr>
        </p:nvSpPr>
        <p:spPr/>
        <p:txBody>
          <a:bodyPr/>
          <a:lstStyle/>
          <a:p>
            <a:r>
              <a:rPr lang="en-US" dirty="0" smtClean="0"/>
              <a:t>Le week-end, </a:t>
            </a:r>
            <a:r>
              <a:rPr lang="en-US" dirty="0" err="1" smtClean="0"/>
              <a:t>il</a:t>
            </a:r>
            <a:r>
              <a:rPr lang="en-US" dirty="0" smtClean="0"/>
              <a:t> </a:t>
            </a:r>
            <a:r>
              <a:rPr lang="en-US" dirty="0" err="1" smtClean="0"/>
              <a:t>dort</a:t>
            </a:r>
            <a:r>
              <a:rPr lang="en-US" dirty="0" smtClean="0"/>
              <a:t> </a:t>
            </a:r>
            <a:r>
              <a:rPr lang="en-US" dirty="0" err="1" smtClean="0"/>
              <a:t>jusqu’à</a:t>
            </a:r>
            <a:r>
              <a:rPr lang="en-US" dirty="0" smtClean="0"/>
              <a:t> midi. Et </a:t>
            </a:r>
            <a:r>
              <a:rPr lang="en-US" dirty="0" err="1" smtClean="0"/>
              <a:t>puis</a:t>
            </a:r>
            <a:r>
              <a:rPr lang="en-US" dirty="0" smtClean="0"/>
              <a:t> </a:t>
            </a:r>
            <a:r>
              <a:rPr lang="en-US" dirty="0" err="1" smtClean="0"/>
              <a:t>il</a:t>
            </a:r>
            <a:r>
              <a:rPr lang="en-US" dirty="0" smtClean="0"/>
              <a:t> </a:t>
            </a:r>
            <a:r>
              <a:rPr lang="en-US" dirty="0" err="1" smtClean="0"/>
              <a:t>aime</a:t>
            </a:r>
            <a:r>
              <a:rPr lang="en-US" dirty="0" smtClean="0"/>
              <a:t> </a:t>
            </a:r>
            <a:r>
              <a:rPr lang="en-US" dirty="0" err="1" smtClean="0"/>
              <a:t>sortir</a:t>
            </a:r>
            <a:r>
              <a:rPr lang="en-US" dirty="0" smtClean="0"/>
              <a:t> avec </a:t>
            </a:r>
            <a:r>
              <a:rPr lang="en-US" dirty="0" err="1" smtClean="0"/>
              <a:t>ses</a:t>
            </a:r>
            <a:r>
              <a:rPr lang="en-US" dirty="0" smtClean="0"/>
              <a:t> </a:t>
            </a:r>
            <a:r>
              <a:rPr lang="en-US" dirty="0" err="1" smtClean="0"/>
              <a:t>amis</a:t>
            </a:r>
            <a:r>
              <a:rPr lang="en-US" dirty="0" smtClean="0"/>
              <a:t> le </a:t>
            </a:r>
            <a:r>
              <a:rPr lang="en-US" dirty="0" err="1" smtClean="0"/>
              <a:t>soir</a:t>
            </a:r>
            <a:r>
              <a:rPr lang="en-US" dirty="0" smtClean="0"/>
              <a:t>.</a:t>
            </a:r>
            <a:endParaRPr lang="en-US" dirty="0"/>
          </a:p>
        </p:txBody>
      </p:sp>
    </p:spTree>
  </p:cSld>
  <p:clrMapOvr>
    <a:masterClrMapping/>
  </p:clrMapOvr>
  <p:transition advClick="0">
    <p:zo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4" name="Rectangle 1030"/>
          <p:cNvSpPr>
            <a:spLocks noGrp="1" noChangeArrowheads="1"/>
          </p:cNvSpPr>
          <p:nvPr>
            <p:ph type="ctrTitle"/>
          </p:nvPr>
        </p:nvSpPr>
        <p:spPr>
          <a:xfrm>
            <a:off x="685800" y="2286000"/>
            <a:ext cx="7772400" cy="1143000"/>
          </a:xfrm>
        </p:spPr>
        <p:txBody>
          <a:bodyPr/>
          <a:lstStyle/>
          <a:p>
            <a:r>
              <a:rPr lang="en-US" dirty="0" smtClean="0"/>
              <a:t>se lever </a:t>
            </a:r>
            <a:r>
              <a:rPr lang="en-US" dirty="0"/>
              <a:t>/ se </a:t>
            </a:r>
            <a:r>
              <a:rPr lang="en-US" dirty="0" err="1" smtClean="0"/>
              <a:t>coucher</a:t>
            </a:r>
            <a:r>
              <a:rPr lang="en-US" dirty="0" smtClean="0"/>
              <a:t> /</a:t>
            </a:r>
            <a:r>
              <a:rPr lang="en-US" dirty="0" err="1" smtClean="0"/>
              <a:t>s’endormir</a:t>
            </a:r>
            <a:endParaRPr lang="en-US" dirty="0"/>
          </a:p>
        </p:txBody>
      </p:sp>
      <p:sp>
        <p:nvSpPr>
          <p:cNvPr id="155655" name="Rectangle 1031"/>
          <p:cNvSpPr>
            <a:spLocks noGrp="1" noChangeArrowheads="1"/>
          </p:cNvSpPr>
          <p:nvPr>
            <p:ph type="subTitle" idx="1"/>
          </p:nvPr>
        </p:nvSpPr>
        <p:spPr/>
        <p:txBody>
          <a:bodyPr/>
          <a:lstStyle/>
          <a:p>
            <a:r>
              <a:rPr lang="fr-FR" dirty="0" smtClean="0"/>
              <a:t>Le matin on _____. Le soir on _____ et puis on _____.</a:t>
            </a:r>
            <a:endParaRPr lang="en-US" dirty="0"/>
          </a:p>
        </p:txBody>
      </p:sp>
    </p:spTree>
  </p:cSld>
  <p:clrMapOvr>
    <a:masterClrMapping/>
  </p:clrMapOvr>
  <p:transition>
    <p:zo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0"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57703" name="Rectangle 7"/>
          <p:cNvSpPr>
            <a:spLocks noGrp="1" noChangeArrowheads="1"/>
          </p:cNvSpPr>
          <p:nvPr>
            <p:ph type="ctrTitle"/>
          </p:nvPr>
        </p:nvSpPr>
        <p:spPr>
          <a:xfrm>
            <a:off x="685800" y="2286000"/>
            <a:ext cx="7772400" cy="1143000"/>
          </a:xfrm>
        </p:spPr>
        <p:txBody>
          <a:bodyPr/>
          <a:lstStyle/>
          <a:p>
            <a:r>
              <a:rPr lang="en-US"/>
              <a:t>REPONSE</a:t>
            </a:r>
          </a:p>
        </p:txBody>
      </p:sp>
      <p:sp>
        <p:nvSpPr>
          <p:cNvPr id="157704" name="Rectangle 8"/>
          <p:cNvSpPr>
            <a:spLocks noGrp="1" noChangeArrowheads="1"/>
          </p:cNvSpPr>
          <p:nvPr>
            <p:ph type="subTitle" idx="1"/>
          </p:nvPr>
        </p:nvSpPr>
        <p:spPr/>
        <p:txBody>
          <a:bodyPr/>
          <a:lstStyle/>
          <a:p>
            <a:r>
              <a:rPr lang="fr-FR" dirty="0" smtClean="0"/>
              <a:t>Le matin on se lève. Le soir on se couche et puis on s’endort.</a:t>
            </a:r>
            <a:endParaRPr lang="en-US" dirty="0"/>
          </a:p>
        </p:txBody>
      </p:sp>
    </p:spTree>
  </p:cSld>
  <p:clrMapOvr>
    <a:masterClrMapping/>
  </p:clrMapOvr>
  <p:transition>
    <p:zo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50" name="Rectangle 1030"/>
          <p:cNvSpPr>
            <a:spLocks noGrp="1" noChangeArrowheads="1"/>
          </p:cNvSpPr>
          <p:nvPr>
            <p:ph type="ctrTitle"/>
          </p:nvPr>
        </p:nvSpPr>
        <p:spPr>
          <a:xfrm>
            <a:off x="685800" y="2286000"/>
            <a:ext cx="7772400" cy="1143000"/>
          </a:xfrm>
        </p:spPr>
        <p:txBody>
          <a:bodyPr/>
          <a:lstStyle/>
          <a:p>
            <a:r>
              <a:rPr lang="en-US" dirty="0" err="1" smtClean="0"/>
              <a:t>L’adjectif</a:t>
            </a:r>
            <a:r>
              <a:rPr lang="en-US" dirty="0" smtClean="0"/>
              <a:t> </a:t>
            </a:r>
            <a:r>
              <a:rPr lang="en-US" dirty="0" err="1" smtClean="0"/>
              <a:t>démonstratif</a:t>
            </a:r>
            <a:endParaRPr lang="en-US" dirty="0">
              <a:cs typeface="Times New Roman" pitchFamily="18" charset="0"/>
            </a:endParaRPr>
          </a:p>
        </p:txBody>
      </p:sp>
      <p:sp>
        <p:nvSpPr>
          <p:cNvPr id="159751" name="Rectangle 1031"/>
          <p:cNvSpPr>
            <a:spLocks noGrp="1" noChangeArrowheads="1"/>
          </p:cNvSpPr>
          <p:nvPr>
            <p:ph type="subTitle" idx="1"/>
          </p:nvPr>
        </p:nvSpPr>
        <p:spPr/>
        <p:txBody>
          <a:bodyPr/>
          <a:lstStyle/>
          <a:p>
            <a:r>
              <a:rPr lang="en-US" dirty="0" smtClean="0"/>
              <a:t>_____ </a:t>
            </a:r>
            <a:r>
              <a:rPr lang="en-US" dirty="0" err="1" smtClean="0"/>
              <a:t>écharpe-ci</a:t>
            </a:r>
            <a:r>
              <a:rPr lang="en-US" dirty="0" smtClean="0"/>
              <a:t> est </a:t>
            </a:r>
            <a:r>
              <a:rPr lang="en-US" dirty="0" err="1" smtClean="0"/>
              <a:t>jolie</a:t>
            </a:r>
            <a:r>
              <a:rPr lang="en-US" dirty="0" smtClean="0"/>
              <a:t>, </a:t>
            </a:r>
            <a:r>
              <a:rPr lang="en-US" dirty="0" err="1" smtClean="0"/>
              <a:t>mais</a:t>
            </a:r>
            <a:r>
              <a:rPr lang="en-US" dirty="0" smtClean="0"/>
              <a:t> _____ </a:t>
            </a:r>
            <a:r>
              <a:rPr lang="en-US" dirty="0" err="1" smtClean="0"/>
              <a:t>écharpes-là</a:t>
            </a:r>
            <a:r>
              <a:rPr lang="en-US" dirty="0" smtClean="0"/>
              <a:t> </a:t>
            </a:r>
            <a:r>
              <a:rPr lang="en-US" dirty="0" err="1" smtClean="0"/>
              <a:t>sont</a:t>
            </a:r>
            <a:r>
              <a:rPr lang="en-US" dirty="0" smtClean="0"/>
              <a:t> </a:t>
            </a:r>
            <a:r>
              <a:rPr lang="en-US" dirty="0" err="1" smtClean="0"/>
              <a:t>moches</a:t>
            </a:r>
            <a:r>
              <a:rPr lang="en-US" dirty="0" smtClean="0"/>
              <a:t>.</a:t>
            </a:r>
            <a:endParaRPr lang="en-US" dirty="0"/>
          </a:p>
        </p:txBody>
      </p:sp>
    </p:spTree>
  </p:cSld>
  <p:clrMapOvr>
    <a:masterClrMapping/>
  </p:clrMapOvr>
  <p:transition>
    <p:zoom/>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6"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61799" name="Rectangle 7"/>
          <p:cNvSpPr>
            <a:spLocks noGrp="1" noChangeArrowheads="1"/>
          </p:cNvSpPr>
          <p:nvPr>
            <p:ph type="ctrTitle"/>
          </p:nvPr>
        </p:nvSpPr>
        <p:spPr>
          <a:xfrm>
            <a:off x="685800" y="2286000"/>
            <a:ext cx="7772400" cy="1143000"/>
          </a:xfrm>
        </p:spPr>
        <p:txBody>
          <a:bodyPr/>
          <a:lstStyle/>
          <a:p>
            <a:r>
              <a:rPr lang="en-US"/>
              <a:t>REPONSE</a:t>
            </a:r>
          </a:p>
        </p:txBody>
      </p:sp>
      <p:sp>
        <p:nvSpPr>
          <p:cNvPr id="161800" name="Rectangle 8"/>
          <p:cNvSpPr>
            <a:spLocks noGrp="1" noChangeArrowheads="1"/>
          </p:cNvSpPr>
          <p:nvPr>
            <p:ph type="subTitle" idx="1"/>
          </p:nvPr>
        </p:nvSpPr>
        <p:spPr/>
        <p:txBody>
          <a:bodyPr/>
          <a:lstStyle/>
          <a:p>
            <a:r>
              <a:rPr lang="en-US" dirty="0" err="1" smtClean="0"/>
              <a:t>Cette</a:t>
            </a:r>
            <a:r>
              <a:rPr lang="en-US" dirty="0" smtClean="0"/>
              <a:t> </a:t>
            </a:r>
            <a:r>
              <a:rPr lang="en-US" dirty="0" err="1" smtClean="0"/>
              <a:t>écharpe-ci</a:t>
            </a:r>
            <a:r>
              <a:rPr lang="en-US" dirty="0" smtClean="0"/>
              <a:t> est </a:t>
            </a:r>
            <a:r>
              <a:rPr lang="en-US" dirty="0" err="1" smtClean="0"/>
              <a:t>jolie</a:t>
            </a:r>
            <a:r>
              <a:rPr lang="en-US" dirty="0" smtClean="0"/>
              <a:t>, </a:t>
            </a:r>
            <a:r>
              <a:rPr lang="en-US" dirty="0" err="1" smtClean="0"/>
              <a:t>mais</a:t>
            </a:r>
            <a:r>
              <a:rPr lang="en-US" dirty="0" smtClean="0"/>
              <a:t> </a:t>
            </a:r>
            <a:r>
              <a:rPr lang="en-US" dirty="0" err="1" smtClean="0"/>
              <a:t>ces</a:t>
            </a:r>
            <a:r>
              <a:rPr lang="en-US" dirty="0" smtClean="0"/>
              <a:t> </a:t>
            </a:r>
            <a:r>
              <a:rPr lang="en-US" dirty="0" err="1" smtClean="0"/>
              <a:t>écharpes-là</a:t>
            </a:r>
            <a:r>
              <a:rPr lang="en-US" dirty="0" smtClean="0"/>
              <a:t> </a:t>
            </a:r>
            <a:r>
              <a:rPr lang="en-US" dirty="0" err="1" smtClean="0"/>
              <a:t>sont</a:t>
            </a:r>
            <a:r>
              <a:rPr lang="en-US" dirty="0" smtClean="0"/>
              <a:t> </a:t>
            </a:r>
            <a:r>
              <a:rPr lang="en-US" dirty="0" err="1" smtClean="0"/>
              <a:t>moches</a:t>
            </a:r>
            <a:r>
              <a:rPr lang="en-US" dirty="0" smtClean="0"/>
              <a:t>.</a:t>
            </a:r>
          </a:p>
        </p:txBody>
      </p:sp>
    </p:spTree>
  </p:cSld>
  <p:clrMapOvr>
    <a:masterClrMapping/>
  </p:clrMapOvr>
  <p:transition>
    <p:zoom/>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6" name="Rectangle 1030"/>
          <p:cNvSpPr>
            <a:spLocks noGrp="1" noChangeArrowheads="1"/>
          </p:cNvSpPr>
          <p:nvPr>
            <p:ph type="ctrTitle"/>
          </p:nvPr>
        </p:nvSpPr>
        <p:spPr>
          <a:xfrm>
            <a:off x="685800" y="2286000"/>
            <a:ext cx="7772400" cy="1143000"/>
          </a:xfrm>
        </p:spPr>
        <p:txBody>
          <a:bodyPr/>
          <a:lstStyle/>
          <a:p>
            <a:r>
              <a:rPr lang="en-US" dirty="0" err="1" smtClean="0"/>
              <a:t>Traduction</a:t>
            </a:r>
            <a:endParaRPr lang="en-US" dirty="0">
              <a:cs typeface="Times New Roman" pitchFamily="18" charset="0"/>
            </a:endParaRPr>
          </a:p>
        </p:txBody>
      </p:sp>
      <p:sp>
        <p:nvSpPr>
          <p:cNvPr id="163847" name="Rectangle 1031"/>
          <p:cNvSpPr>
            <a:spLocks noGrp="1" noChangeArrowheads="1"/>
          </p:cNvSpPr>
          <p:nvPr>
            <p:ph type="subTitle" idx="1"/>
          </p:nvPr>
        </p:nvSpPr>
        <p:spPr/>
        <p:txBody>
          <a:bodyPr/>
          <a:lstStyle/>
          <a:p>
            <a:r>
              <a:rPr lang="en-US" dirty="0" smtClean="0">
                <a:cs typeface="Times New Roman" pitchFamily="18" charset="0"/>
              </a:rPr>
              <a:t>This student (m.) is more serious than </a:t>
            </a:r>
            <a:r>
              <a:rPr lang="en-US" dirty="0" err="1" smtClean="0">
                <a:cs typeface="Times New Roman" pitchFamily="18" charset="0"/>
              </a:rPr>
              <a:t>Edouard</a:t>
            </a:r>
            <a:r>
              <a:rPr lang="en-US" dirty="0" smtClean="0">
                <a:cs typeface="Times New Roman" pitchFamily="18" charset="0"/>
              </a:rPr>
              <a:t>. </a:t>
            </a:r>
            <a:r>
              <a:rPr lang="en-US" dirty="0" err="1" smtClean="0">
                <a:cs typeface="Times New Roman" pitchFamily="18" charset="0"/>
              </a:rPr>
              <a:t>Edouard</a:t>
            </a:r>
            <a:r>
              <a:rPr lang="en-US" dirty="0" smtClean="0">
                <a:cs typeface="Times New Roman" pitchFamily="18" charset="0"/>
              </a:rPr>
              <a:t> is the laziest student in the classroom.</a:t>
            </a:r>
            <a:endParaRPr lang="en-US" dirty="0">
              <a:cs typeface="Times New Roman" pitchFamily="18" charset="0"/>
            </a:endParaRPr>
          </a:p>
        </p:txBody>
      </p:sp>
    </p:spTree>
  </p:cSld>
  <p:clrMapOvr>
    <a:masterClrMapping/>
  </p:clrMapOvr>
  <p:transition>
    <p:zo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2"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65895" name="Rectangle 7"/>
          <p:cNvSpPr>
            <a:spLocks noGrp="1" noChangeArrowheads="1"/>
          </p:cNvSpPr>
          <p:nvPr>
            <p:ph type="ctrTitle"/>
          </p:nvPr>
        </p:nvSpPr>
        <p:spPr>
          <a:xfrm>
            <a:off x="685800" y="2286000"/>
            <a:ext cx="7772400" cy="1143000"/>
          </a:xfrm>
        </p:spPr>
        <p:txBody>
          <a:bodyPr/>
          <a:lstStyle/>
          <a:p>
            <a:r>
              <a:rPr lang="en-US"/>
              <a:t>REPONSE</a:t>
            </a:r>
          </a:p>
        </p:txBody>
      </p:sp>
      <p:sp>
        <p:nvSpPr>
          <p:cNvPr id="165896" name="Rectangle 8"/>
          <p:cNvSpPr>
            <a:spLocks noGrp="1" noChangeArrowheads="1"/>
          </p:cNvSpPr>
          <p:nvPr>
            <p:ph type="subTitle" idx="1"/>
          </p:nvPr>
        </p:nvSpPr>
        <p:spPr/>
        <p:txBody>
          <a:bodyPr/>
          <a:lstStyle/>
          <a:p>
            <a:r>
              <a:rPr lang="en-US" dirty="0" err="1" smtClean="0">
                <a:cs typeface="Times New Roman" pitchFamily="18" charset="0"/>
              </a:rPr>
              <a:t>Cet</a:t>
            </a:r>
            <a:r>
              <a:rPr lang="en-US" dirty="0" smtClean="0">
                <a:cs typeface="Times New Roman" pitchFamily="18" charset="0"/>
              </a:rPr>
              <a:t> </a:t>
            </a:r>
            <a:r>
              <a:rPr lang="en-US" dirty="0" err="1" smtClean="0">
                <a:cs typeface="Times New Roman" pitchFamily="18" charset="0"/>
              </a:rPr>
              <a:t>étudiant</a:t>
            </a:r>
            <a:r>
              <a:rPr lang="en-US" dirty="0" smtClean="0">
                <a:cs typeface="Times New Roman" pitchFamily="18" charset="0"/>
              </a:rPr>
              <a:t> est plus </a:t>
            </a:r>
            <a:r>
              <a:rPr lang="en-US" dirty="0" err="1" smtClean="0">
                <a:cs typeface="Times New Roman" pitchFamily="18" charset="0"/>
              </a:rPr>
              <a:t>sérieux</a:t>
            </a:r>
            <a:r>
              <a:rPr lang="en-US" dirty="0" smtClean="0">
                <a:cs typeface="Times New Roman" pitchFamily="18" charset="0"/>
              </a:rPr>
              <a:t> </a:t>
            </a:r>
            <a:r>
              <a:rPr lang="en-US" dirty="0" err="1" smtClean="0">
                <a:cs typeface="Times New Roman" pitchFamily="18" charset="0"/>
              </a:rPr>
              <a:t>qu’Edouard</a:t>
            </a:r>
            <a:r>
              <a:rPr lang="en-US" dirty="0" smtClean="0">
                <a:cs typeface="Times New Roman" pitchFamily="18" charset="0"/>
              </a:rPr>
              <a:t>. </a:t>
            </a:r>
            <a:r>
              <a:rPr lang="en-US" dirty="0" err="1" smtClean="0">
                <a:cs typeface="Times New Roman" pitchFamily="18" charset="0"/>
              </a:rPr>
              <a:t>Edouard</a:t>
            </a:r>
            <a:r>
              <a:rPr lang="en-US" dirty="0" smtClean="0">
                <a:cs typeface="Times New Roman" pitchFamily="18" charset="0"/>
              </a:rPr>
              <a:t> est </a:t>
            </a:r>
            <a:r>
              <a:rPr lang="en-US" dirty="0" err="1" smtClean="0">
                <a:cs typeface="Times New Roman" pitchFamily="18" charset="0"/>
              </a:rPr>
              <a:t>l’étudiant</a:t>
            </a:r>
            <a:r>
              <a:rPr lang="en-US" dirty="0" smtClean="0">
                <a:cs typeface="Times New Roman" pitchFamily="18" charset="0"/>
              </a:rPr>
              <a:t> le plus </a:t>
            </a:r>
            <a:r>
              <a:rPr lang="en-US" dirty="0" err="1" smtClean="0">
                <a:cs typeface="Times New Roman" pitchFamily="18" charset="0"/>
              </a:rPr>
              <a:t>paresseux</a:t>
            </a:r>
            <a:r>
              <a:rPr lang="en-US" dirty="0" smtClean="0">
                <a:cs typeface="Times New Roman" pitchFamily="18" charset="0"/>
              </a:rPr>
              <a:t> </a:t>
            </a:r>
            <a:r>
              <a:rPr lang="en-US" dirty="0" err="1" smtClean="0">
                <a:cs typeface="Times New Roman" pitchFamily="18" charset="0"/>
              </a:rPr>
              <a:t>dans</a:t>
            </a:r>
            <a:r>
              <a:rPr lang="en-US" dirty="0" smtClean="0">
                <a:cs typeface="Times New Roman" pitchFamily="18" charset="0"/>
              </a:rPr>
              <a:t> la </a:t>
            </a:r>
            <a:r>
              <a:rPr lang="en-US" dirty="0" err="1" smtClean="0">
                <a:cs typeface="Times New Roman" pitchFamily="18" charset="0"/>
              </a:rPr>
              <a:t>salle</a:t>
            </a:r>
            <a:r>
              <a:rPr lang="en-US" dirty="0" smtClean="0">
                <a:cs typeface="Times New Roman" pitchFamily="18" charset="0"/>
              </a:rPr>
              <a:t> de </a:t>
            </a:r>
            <a:r>
              <a:rPr lang="en-US" dirty="0" err="1" smtClean="0">
                <a:cs typeface="Times New Roman" pitchFamily="18" charset="0"/>
              </a:rPr>
              <a:t>classe</a:t>
            </a:r>
            <a:r>
              <a:rPr lang="en-US" dirty="0" smtClean="0">
                <a:cs typeface="Times New Roman" pitchFamily="18" charset="0"/>
              </a:rPr>
              <a:t>.</a:t>
            </a:r>
            <a:endParaRPr lang="en-US" dirty="0">
              <a:cs typeface="Times New Roman" pitchFamily="18" charset="0"/>
            </a:endParaRPr>
          </a:p>
        </p:txBody>
      </p:sp>
    </p:spTree>
  </p:cSld>
  <p:clrMapOvr>
    <a:masterClrMapping/>
  </p:clrMapOvr>
  <p:transition>
    <p:zoom/>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42" name="Rectangle 1030"/>
          <p:cNvSpPr>
            <a:spLocks noGrp="1" noChangeArrowheads="1"/>
          </p:cNvSpPr>
          <p:nvPr>
            <p:ph type="ctrTitle"/>
          </p:nvPr>
        </p:nvSpPr>
        <p:spPr>
          <a:xfrm>
            <a:off x="685800" y="2286000"/>
            <a:ext cx="7772400" cy="1143000"/>
          </a:xfrm>
        </p:spPr>
        <p:txBody>
          <a:bodyPr/>
          <a:lstStyle/>
          <a:p>
            <a:r>
              <a:rPr lang="en-US" dirty="0" smtClean="0"/>
              <a:t>Le </a:t>
            </a:r>
            <a:r>
              <a:rPr lang="en-US" dirty="0" err="1" smtClean="0"/>
              <a:t>superlatif</a:t>
            </a:r>
            <a:endParaRPr lang="en-US" dirty="0">
              <a:cs typeface="Times New Roman" pitchFamily="18" charset="0"/>
            </a:endParaRPr>
          </a:p>
        </p:txBody>
      </p:sp>
      <p:sp>
        <p:nvSpPr>
          <p:cNvPr id="167943" name="Rectangle 1031"/>
          <p:cNvSpPr>
            <a:spLocks noGrp="1" noChangeArrowheads="1"/>
          </p:cNvSpPr>
          <p:nvPr>
            <p:ph type="subTitle" idx="1"/>
          </p:nvPr>
        </p:nvSpPr>
        <p:spPr/>
        <p:txBody>
          <a:bodyPr/>
          <a:lstStyle/>
          <a:p>
            <a:r>
              <a:rPr lang="en-US" dirty="0" err="1" smtClean="0"/>
              <a:t>C’est</a:t>
            </a:r>
            <a:r>
              <a:rPr lang="en-US" dirty="0" smtClean="0"/>
              <a:t> </a:t>
            </a:r>
            <a:r>
              <a:rPr lang="en-US" dirty="0" err="1" smtClean="0"/>
              <a:t>une</a:t>
            </a:r>
            <a:r>
              <a:rPr lang="en-US" dirty="0" smtClean="0"/>
              <a:t> belle </a:t>
            </a:r>
            <a:r>
              <a:rPr lang="en-US" dirty="0" err="1" smtClean="0"/>
              <a:t>fille</a:t>
            </a:r>
            <a:r>
              <a:rPr lang="en-US" dirty="0" smtClean="0"/>
              <a:t>.</a:t>
            </a:r>
            <a:endParaRPr lang="en-US" dirty="0"/>
          </a:p>
        </p:txBody>
      </p:sp>
    </p:spTree>
  </p:cSld>
  <p:clrMapOvr>
    <a:masterClrMapping/>
  </p:clrMapOvr>
  <p:transition>
    <p:zoom/>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8"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69991" name="Rectangle 7"/>
          <p:cNvSpPr>
            <a:spLocks noGrp="1" noChangeArrowheads="1"/>
          </p:cNvSpPr>
          <p:nvPr>
            <p:ph type="ctrTitle"/>
          </p:nvPr>
        </p:nvSpPr>
        <p:spPr>
          <a:xfrm>
            <a:off x="685800" y="2286000"/>
            <a:ext cx="7772400" cy="1143000"/>
          </a:xfrm>
        </p:spPr>
        <p:txBody>
          <a:bodyPr/>
          <a:lstStyle/>
          <a:p>
            <a:r>
              <a:rPr lang="en-US"/>
              <a:t>REPONSE</a:t>
            </a:r>
          </a:p>
        </p:txBody>
      </p:sp>
      <p:sp>
        <p:nvSpPr>
          <p:cNvPr id="169992" name="Rectangle 8"/>
          <p:cNvSpPr>
            <a:spLocks noGrp="1" noChangeArrowheads="1"/>
          </p:cNvSpPr>
          <p:nvPr>
            <p:ph type="subTitle" idx="1"/>
          </p:nvPr>
        </p:nvSpPr>
        <p:spPr/>
        <p:txBody>
          <a:bodyPr/>
          <a:lstStyle/>
          <a:p>
            <a:r>
              <a:rPr lang="en-US" dirty="0" err="1" smtClean="0"/>
              <a:t>C’est</a:t>
            </a:r>
            <a:r>
              <a:rPr lang="en-US" dirty="0" smtClean="0"/>
              <a:t> la plus belle </a:t>
            </a:r>
            <a:r>
              <a:rPr lang="en-US" dirty="0" err="1" smtClean="0"/>
              <a:t>fille</a:t>
            </a:r>
            <a:r>
              <a:rPr lang="en-US" dirty="0" smtClean="0"/>
              <a:t>.</a:t>
            </a:r>
            <a:endParaRPr lang="en-US" dirty="0"/>
          </a:p>
        </p:txBody>
      </p:sp>
    </p:spTree>
  </p:cSld>
  <p:clrMapOvr>
    <a:masterClrMapping/>
  </p:clrMapOvr>
  <p:transition>
    <p:zoom/>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8" name="Rectangle 1030"/>
          <p:cNvSpPr>
            <a:spLocks noGrp="1" noChangeArrowheads="1"/>
          </p:cNvSpPr>
          <p:nvPr>
            <p:ph type="ctrTitle"/>
          </p:nvPr>
        </p:nvSpPr>
        <p:spPr>
          <a:xfrm>
            <a:off x="685800" y="2286000"/>
            <a:ext cx="7772400" cy="1143000"/>
          </a:xfrm>
        </p:spPr>
        <p:txBody>
          <a:bodyPr/>
          <a:lstStyle/>
          <a:p>
            <a:r>
              <a:rPr lang="en-US" dirty="0" err="1" smtClean="0"/>
              <a:t>Traduction</a:t>
            </a:r>
            <a:endParaRPr lang="en-US" dirty="0">
              <a:cs typeface="Times New Roman" pitchFamily="18" charset="0"/>
            </a:endParaRPr>
          </a:p>
        </p:txBody>
      </p:sp>
      <p:sp>
        <p:nvSpPr>
          <p:cNvPr id="172039" name="Rectangle 1031"/>
          <p:cNvSpPr>
            <a:spLocks noGrp="1" noChangeArrowheads="1"/>
          </p:cNvSpPr>
          <p:nvPr>
            <p:ph type="subTitle" idx="1"/>
          </p:nvPr>
        </p:nvSpPr>
        <p:spPr/>
        <p:txBody>
          <a:bodyPr/>
          <a:lstStyle/>
          <a:p>
            <a:r>
              <a:rPr lang="en-US" dirty="0" smtClean="0"/>
              <a:t>They are the best students (f.) at Cornell College. They are more intelligent than all of the students (m.) at Grinnell College.</a:t>
            </a:r>
            <a:endParaRPr lang="en-US" dirty="0"/>
          </a:p>
        </p:txBody>
      </p:sp>
    </p:spTree>
  </p:cSld>
  <p:clrMapOvr>
    <a:masterClrMapping/>
  </p:clrMapOvr>
  <p:transition>
    <p:zoom/>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4"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74087" name="Rectangle 7"/>
          <p:cNvSpPr>
            <a:spLocks noGrp="1" noChangeArrowheads="1"/>
          </p:cNvSpPr>
          <p:nvPr>
            <p:ph type="ctrTitle"/>
          </p:nvPr>
        </p:nvSpPr>
        <p:spPr>
          <a:xfrm>
            <a:off x="685800" y="2286000"/>
            <a:ext cx="7772400" cy="1143000"/>
          </a:xfrm>
        </p:spPr>
        <p:txBody>
          <a:bodyPr/>
          <a:lstStyle/>
          <a:p>
            <a:r>
              <a:rPr lang="en-US"/>
              <a:t>REPONSE</a:t>
            </a:r>
          </a:p>
        </p:txBody>
      </p:sp>
      <p:sp>
        <p:nvSpPr>
          <p:cNvPr id="174088" name="Rectangle 8"/>
          <p:cNvSpPr>
            <a:spLocks noGrp="1" noChangeArrowheads="1"/>
          </p:cNvSpPr>
          <p:nvPr>
            <p:ph type="subTitle" idx="1"/>
          </p:nvPr>
        </p:nvSpPr>
        <p:spPr/>
        <p:txBody>
          <a:bodyPr/>
          <a:lstStyle/>
          <a:p>
            <a:r>
              <a:rPr lang="en-US" dirty="0" err="1" smtClean="0"/>
              <a:t>Elles</a:t>
            </a:r>
            <a:r>
              <a:rPr lang="en-US" dirty="0" smtClean="0"/>
              <a:t> </a:t>
            </a:r>
            <a:r>
              <a:rPr lang="en-US" dirty="0" err="1" smtClean="0"/>
              <a:t>sont</a:t>
            </a:r>
            <a:r>
              <a:rPr lang="en-US" dirty="0" smtClean="0"/>
              <a:t> les </a:t>
            </a:r>
            <a:r>
              <a:rPr lang="en-US" dirty="0" err="1" smtClean="0"/>
              <a:t>meilleures</a:t>
            </a:r>
            <a:r>
              <a:rPr lang="en-US" dirty="0" smtClean="0"/>
              <a:t> </a:t>
            </a:r>
            <a:r>
              <a:rPr lang="en-US" dirty="0" err="1" smtClean="0"/>
              <a:t>étudiantes</a:t>
            </a:r>
            <a:r>
              <a:rPr lang="en-US" dirty="0" smtClean="0"/>
              <a:t> à Cornell College. </a:t>
            </a:r>
            <a:r>
              <a:rPr lang="en-US" dirty="0" err="1" smtClean="0"/>
              <a:t>Elles</a:t>
            </a:r>
            <a:r>
              <a:rPr lang="en-US" dirty="0" smtClean="0"/>
              <a:t> </a:t>
            </a:r>
            <a:r>
              <a:rPr lang="en-US" dirty="0" err="1" smtClean="0"/>
              <a:t>sont</a:t>
            </a:r>
            <a:r>
              <a:rPr lang="en-US" dirty="0" smtClean="0"/>
              <a:t> plus </a:t>
            </a:r>
            <a:r>
              <a:rPr lang="en-US" dirty="0" err="1" smtClean="0"/>
              <a:t>intelligentes</a:t>
            </a:r>
            <a:r>
              <a:rPr lang="en-US" dirty="0" smtClean="0"/>
              <a:t> </a:t>
            </a:r>
            <a:r>
              <a:rPr lang="en-US" dirty="0" err="1" smtClean="0"/>
              <a:t>que</a:t>
            </a:r>
            <a:r>
              <a:rPr lang="en-US" dirty="0" smtClean="0"/>
              <a:t> </a:t>
            </a:r>
            <a:r>
              <a:rPr lang="en-US" dirty="0" err="1" smtClean="0"/>
              <a:t>tous</a:t>
            </a:r>
            <a:r>
              <a:rPr lang="en-US" dirty="0" smtClean="0"/>
              <a:t> les </a:t>
            </a:r>
            <a:r>
              <a:rPr lang="en-US" dirty="0" err="1" smtClean="0"/>
              <a:t>étudiants</a:t>
            </a:r>
            <a:r>
              <a:rPr lang="en-US" dirty="0" smtClean="0"/>
              <a:t> à </a:t>
            </a:r>
            <a:r>
              <a:rPr lang="en-US" dirty="0" err="1" smtClean="0"/>
              <a:t>Grinell</a:t>
            </a:r>
            <a:r>
              <a:rPr lang="en-US" dirty="0" smtClean="0"/>
              <a:t> College. </a:t>
            </a:r>
            <a:endParaRPr lang="en-US" dirty="0"/>
          </a:p>
        </p:txBody>
      </p:sp>
    </p:spTree>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1447800" y="3170238"/>
            <a:ext cx="6248400" cy="641350"/>
          </a:xfrm>
          <a:prstGeom prst="rect">
            <a:avLst/>
          </a:prstGeom>
          <a:noFill/>
          <a:ln w="9525">
            <a:noFill/>
            <a:miter lim="800000"/>
            <a:headEnd/>
            <a:tailEnd/>
          </a:ln>
          <a:effectLst/>
        </p:spPr>
        <p:txBody>
          <a:bodyPr anchor="ctr">
            <a:spAutoFit/>
          </a:bodyPr>
          <a:lstStyle/>
          <a:p>
            <a:endParaRPr lang="en-US" sz="3600">
              <a:solidFill>
                <a:schemeClr val="bg1"/>
              </a:solidFill>
            </a:endParaRPr>
          </a:p>
        </p:txBody>
      </p:sp>
      <p:sp>
        <p:nvSpPr>
          <p:cNvPr id="13315" name="AutoShape 3">
            <a:hlinkClick r:id="" action="ppaction://noaction" highlightClick="1"/>
            <a:hlinkHover r:id="" action="ppaction://hlinkshowjump?jump=firstslide"/>
          </p:cNvPr>
          <p:cNvSpPr>
            <a:spLocks noChangeArrowheads="1"/>
          </p:cNvSpPr>
          <p:nvPr/>
        </p:nvSpPr>
        <p:spPr bwMode="auto">
          <a:xfrm>
            <a:off x="0" y="6172200"/>
            <a:ext cx="1143000" cy="685800"/>
          </a:xfrm>
          <a:prstGeom prst="actionButtonBlank">
            <a:avLst/>
          </a:prstGeom>
          <a:noFill/>
          <a:ln w="9525">
            <a:noFill/>
            <a:miter lim="800000"/>
            <a:headEnd/>
            <a:tailEnd/>
          </a:ln>
          <a:effectLst/>
        </p:spPr>
        <p:txBody>
          <a:bodyPr wrap="none" anchor="ctr"/>
          <a:lstStyle/>
          <a:p>
            <a:endParaRPr lang="en-US"/>
          </a:p>
        </p:txBody>
      </p:sp>
      <p:sp>
        <p:nvSpPr>
          <p:cNvPr id="13316" name="Text Box 4"/>
          <p:cNvSpPr txBox="1">
            <a:spLocks noChangeArrowheads="1"/>
          </p:cNvSpPr>
          <p:nvPr/>
        </p:nvSpPr>
        <p:spPr bwMode="auto">
          <a:xfrm>
            <a:off x="4549775" y="3052763"/>
            <a:ext cx="184150" cy="457200"/>
          </a:xfrm>
          <a:prstGeom prst="rect">
            <a:avLst/>
          </a:prstGeom>
          <a:noFill/>
          <a:ln w="9525">
            <a:noFill/>
            <a:miter lim="800000"/>
            <a:headEnd/>
            <a:tailEnd/>
          </a:ln>
          <a:effectLst/>
        </p:spPr>
        <p:txBody>
          <a:bodyPr wrap="none" anchor="ctr">
            <a:spAutoFit/>
          </a:bodyPr>
          <a:lstStyle/>
          <a:p>
            <a:endParaRPr lang="en-US" sz="2400"/>
          </a:p>
        </p:txBody>
      </p:sp>
      <p:sp>
        <p:nvSpPr>
          <p:cNvPr id="13321" name="Rectangle 9"/>
          <p:cNvSpPr>
            <a:spLocks noGrp="1" noChangeArrowheads="1"/>
          </p:cNvSpPr>
          <p:nvPr>
            <p:ph type="ctrTitle"/>
          </p:nvPr>
        </p:nvSpPr>
        <p:spPr>
          <a:xfrm>
            <a:off x="685800" y="2286000"/>
            <a:ext cx="7772400" cy="1143000"/>
          </a:xfrm>
        </p:spPr>
        <p:txBody>
          <a:bodyPr/>
          <a:lstStyle/>
          <a:p>
            <a:r>
              <a:rPr lang="en-US" dirty="0" err="1" smtClean="0"/>
              <a:t>dormir</a:t>
            </a:r>
            <a:r>
              <a:rPr lang="en-US" dirty="0" smtClean="0"/>
              <a:t> / </a:t>
            </a:r>
            <a:r>
              <a:rPr lang="en-US" dirty="0" err="1" smtClean="0"/>
              <a:t>partir</a:t>
            </a:r>
            <a:endParaRPr lang="en-US" dirty="0"/>
          </a:p>
        </p:txBody>
      </p:sp>
      <p:sp>
        <p:nvSpPr>
          <p:cNvPr id="13322" name="Rectangle 10"/>
          <p:cNvSpPr>
            <a:spLocks noGrp="1" noChangeArrowheads="1"/>
          </p:cNvSpPr>
          <p:nvPr>
            <p:ph type="subTitle" idx="1"/>
          </p:nvPr>
        </p:nvSpPr>
        <p:spPr/>
        <p:txBody>
          <a:bodyPr/>
          <a:lstStyle/>
          <a:p>
            <a:r>
              <a:rPr lang="en-US" dirty="0" smtClean="0"/>
              <a:t>Les </a:t>
            </a:r>
            <a:r>
              <a:rPr lang="en-US" dirty="0" err="1" smtClean="0"/>
              <a:t>jours</a:t>
            </a:r>
            <a:r>
              <a:rPr lang="en-US" dirty="0" smtClean="0"/>
              <a:t> de la </a:t>
            </a:r>
            <a:r>
              <a:rPr lang="en-US" dirty="0" err="1" smtClean="0"/>
              <a:t>semaine</a:t>
            </a:r>
            <a:r>
              <a:rPr lang="en-US" dirty="0" smtClean="0"/>
              <a:t> </a:t>
            </a:r>
            <a:r>
              <a:rPr lang="en-US" dirty="0" err="1" smtClean="0"/>
              <a:t>vous</a:t>
            </a:r>
            <a:r>
              <a:rPr lang="en-US" dirty="0" smtClean="0"/>
              <a:t> _____ </a:t>
            </a:r>
            <a:r>
              <a:rPr lang="en-US" dirty="0" err="1" smtClean="0"/>
              <a:t>jusqu’à</a:t>
            </a:r>
            <a:r>
              <a:rPr lang="en-US" dirty="0" smtClean="0"/>
              <a:t> 8 h. </a:t>
            </a:r>
            <a:r>
              <a:rPr lang="en-US" dirty="0" err="1" smtClean="0"/>
              <a:t>Ensuite</a:t>
            </a:r>
            <a:r>
              <a:rPr lang="en-US" dirty="0" smtClean="0"/>
              <a:t> </a:t>
            </a:r>
            <a:r>
              <a:rPr lang="en-US" dirty="0" err="1" smtClean="0"/>
              <a:t>vous</a:t>
            </a:r>
            <a:r>
              <a:rPr lang="en-US" dirty="0" smtClean="0"/>
              <a:t> _____ pour </a:t>
            </a:r>
            <a:r>
              <a:rPr lang="en-US" dirty="0" err="1" smtClean="0"/>
              <a:t>votre</a:t>
            </a:r>
            <a:r>
              <a:rPr lang="en-US" dirty="0" smtClean="0"/>
              <a:t> </a:t>
            </a:r>
            <a:r>
              <a:rPr lang="en-US" dirty="0" err="1" smtClean="0"/>
              <a:t>cours</a:t>
            </a:r>
            <a:r>
              <a:rPr lang="en-US" dirty="0" smtClean="0"/>
              <a:t> de </a:t>
            </a:r>
            <a:r>
              <a:rPr lang="en-US" dirty="0" err="1" smtClean="0"/>
              <a:t>français</a:t>
            </a:r>
            <a:r>
              <a:rPr lang="en-US" dirty="0" smtClean="0"/>
              <a:t> </a:t>
            </a:r>
            <a:r>
              <a:rPr lang="en-US" dirty="0" err="1" smtClean="0"/>
              <a:t>vers</a:t>
            </a:r>
            <a:r>
              <a:rPr lang="en-US" dirty="0" smtClean="0"/>
              <a:t> 8 h 50.</a:t>
            </a:r>
            <a:endParaRPr lang="en-US" dirty="0"/>
          </a:p>
        </p:txBody>
      </p:sp>
    </p:spTree>
  </p:cSld>
  <p:clrMapOvr>
    <a:masterClrMapping/>
  </p:clrMapOvr>
  <p:transition>
    <p:zo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4" name="Rectangle 1030"/>
          <p:cNvSpPr>
            <a:spLocks noGrp="1" noChangeArrowheads="1"/>
          </p:cNvSpPr>
          <p:nvPr>
            <p:ph type="ctrTitle"/>
          </p:nvPr>
        </p:nvSpPr>
        <p:spPr>
          <a:xfrm>
            <a:off x="685800" y="2286000"/>
            <a:ext cx="7772400" cy="1143000"/>
          </a:xfrm>
        </p:spPr>
        <p:txBody>
          <a:bodyPr/>
          <a:lstStyle/>
          <a:p>
            <a:r>
              <a:rPr lang="en-US" dirty="0" err="1" smtClean="0"/>
              <a:t>Traduction</a:t>
            </a:r>
            <a:endParaRPr lang="en-US" dirty="0"/>
          </a:p>
        </p:txBody>
      </p:sp>
      <p:sp>
        <p:nvSpPr>
          <p:cNvPr id="176135" name="Rectangle 1031"/>
          <p:cNvSpPr>
            <a:spLocks noGrp="1" noChangeArrowheads="1"/>
          </p:cNvSpPr>
          <p:nvPr>
            <p:ph type="subTitle" idx="1"/>
          </p:nvPr>
        </p:nvSpPr>
        <p:spPr/>
        <p:txBody>
          <a:bodyPr/>
          <a:lstStyle/>
          <a:p>
            <a:r>
              <a:rPr lang="en-US" dirty="0" smtClean="0"/>
              <a:t>He is better than her.</a:t>
            </a:r>
            <a:endParaRPr lang="en-US" dirty="0"/>
          </a:p>
        </p:txBody>
      </p:sp>
    </p:spTree>
  </p:cSld>
  <p:clrMapOvr>
    <a:masterClrMapping/>
  </p:clrMapOvr>
  <p:transition>
    <p:zoom/>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80"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78183" name="Rectangle 7"/>
          <p:cNvSpPr>
            <a:spLocks noGrp="1" noChangeArrowheads="1"/>
          </p:cNvSpPr>
          <p:nvPr>
            <p:ph type="ctrTitle"/>
          </p:nvPr>
        </p:nvSpPr>
        <p:spPr>
          <a:xfrm>
            <a:off x="685800" y="2286000"/>
            <a:ext cx="7772400" cy="1143000"/>
          </a:xfrm>
        </p:spPr>
        <p:txBody>
          <a:bodyPr/>
          <a:lstStyle/>
          <a:p>
            <a:r>
              <a:rPr lang="en-US"/>
              <a:t>REPONSE</a:t>
            </a:r>
          </a:p>
        </p:txBody>
      </p:sp>
      <p:sp>
        <p:nvSpPr>
          <p:cNvPr id="178184" name="Rectangle 8"/>
          <p:cNvSpPr>
            <a:spLocks noGrp="1" noChangeArrowheads="1"/>
          </p:cNvSpPr>
          <p:nvPr>
            <p:ph type="subTitle" idx="1"/>
          </p:nvPr>
        </p:nvSpPr>
        <p:spPr/>
        <p:txBody>
          <a:bodyPr/>
          <a:lstStyle/>
          <a:p>
            <a:r>
              <a:rPr lang="en-US" dirty="0" smtClean="0"/>
              <a:t>Il est </a:t>
            </a:r>
            <a:r>
              <a:rPr lang="en-US" dirty="0" err="1" smtClean="0"/>
              <a:t>meilleur</a:t>
            </a:r>
            <a:r>
              <a:rPr lang="en-US" dirty="0" smtClean="0"/>
              <a:t> </a:t>
            </a:r>
            <a:r>
              <a:rPr lang="en-US" dirty="0" err="1" smtClean="0"/>
              <a:t>qu’elle</a:t>
            </a:r>
            <a:r>
              <a:rPr lang="en-US" dirty="0" smtClean="0"/>
              <a:t>.</a:t>
            </a:r>
            <a:endParaRPr lang="en-US" dirty="0"/>
          </a:p>
        </p:txBody>
      </p:sp>
    </p:spTree>
  </p:cSld>
  <p:clrMapOvr>
    <a:masterClrMapping/>
  </p:clrMapOvr>
  <p:transition>
    <p:zoom/>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30" name="Rectangle 1030"/>
          <p:cNvSpPr>
            <a:spLocks noGrp="1" noChangeArrowheads="1"/>
          </p:cNvSpPr>
          <p:nvPr>
            <p:ph type="ctrTitle"/>
          </p:nvPr>
        </p:nvSpPr>
        <p:spPr>
          <a:xfrm>
            <a:off x="685800" y="2286000"/>
            <a:ext cx="7772400" cy="1143000"/>
          </a:xfrm>
        </p:spPr>
        <p:txBody>
          <a:bodyPr/>
          <a:lstStyle/>
          <a:p>
            <a:r>
              <a:rPr lang="en-US" dirty="0" err="1" smtClean="0"/>
              <a:t>Traduction</a:t>
            </a:r>
            <a:endParaRPr lang="en-US" dirty="0"/>
          </a:p>
        </p:txBody>
      </p:sp>
      <p:sp>
        <p:nvSpPr>
          <p:cNvPr id="180231" name="Rectangle 1031"/>
          <p:cNvSpPr>
            <a:spLocks noGrp="1" noChangeArrowheads="1"/>
          </p:cNvSpPr>
          <p:nvPr>
            <p:ph type="subTitle" idx="1"/>
          </p:nvPr>
        </p:nvSpPr>
        <p:spPr>
          <a:xfrm>
            <a:off x="1371600" y="3581400"/>
            <a:ext cx="6400800" cy="2057400"/>
          </a:xfrm>
        </p:spPr>
        <p:txBody>
          <a:bodyPr/>
          <a:lstStyle/>
          <a:p>
            <a:pPr>
              <a:lnSpc>
                <a:spcPct val="80000"/>
              </a:lnSpc>
            </a:pPr>
            <a:r>
              <a:rPr lang="en-US" dirty="0" smtClean="0"/>
              <a:t>She plays tennis better than he does.</a:t>
            </a:r>
            <a:endParaRPr lang="en-US" dirty="0"/>
          </a:p>
        </p:txBody>
      </p:sp>
    </p:spTree>
  </p:cSld>
  <p:clrMapOvr>
    <a:masterClrMapping/>
  </p:clrMapOvr>
  <p:transition>
    <p:zoom/>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6"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82279" name="Rectangle 7"/>
          <p:cNvSpPr>
            <a:spLocks noGrp="1" noChangeArrowheads="1"/>
          </p:cNvSpPr>
          <p:nvPr>
            <p:ph type="ctrTitle"/>
          </p:nvPr>
        </p:nvSpPr>
        <p:spPr>
          <a:xfrm>
            <a:off x="685800" y="2286000"/>
            <a:ext cx="7772400" cy="1143000"/>
          </a:xfrm>
        </p:spPr>
        <p:txBody>
          <a:bodyPr/>
          <a:lstStyle/>
          <a:p>
            <a:r>
              <a:rPr lang="en-US"/>
              <a:t>REPONSE</a:t>
            </a:r>
          </a:p>
        </p:txBody>
      </p:sp>
      <p:sp>
        <p:nvSpPr>
          <p:cNvPr id="182280" name="Rectangle 8"/>
          <p:cNvSpPr>
            <a:spLocks noGrp="1" noChangeArrowheads="1"/>
          </p:cNvSpPr>
          <p:nvPr>
            <p:ph type="subTitle" idx="1"/>
          </p:nvPr>
        </p:nvSpPr>
        <p:spPr/>
        <p:txBody>
          <a:bodyPr/>
          <a:lstStyle/>
          <a:p>
            <a:r>
              <a:rPr lang="en-US" dirty="0" smtClean="0"/>
              <a:t>Elle </a:t>
            </a:r>
            <a:r>
              <a:rPr lang="en-US" dirty="0" err="1" smtClean="0"/>
              <a:t>joue</a:t>
            </a:r>
            <a:r>
              <a:rPr lang="en-US" dirty="0" smtClean="0"/>
              <a:t> </a:t>
            </a:r>
            <a:r>
              <a:rPr lang="en-US" dirty="0" err="1" smtClean="0"/>
              <a:t>mieux</a:t>
            </a:r>
            <a:r>
              <a:rPr lang="en-US" dirty="0" smtClean="0"/>
              <a:t> au tennis </a:t>
            </a:r>
            <a:r>
              <a:rPr lang="en-US" dirty="0" err="1" smtClean="0"/>
              <a:t>que</a:t>
            </a:r>
            <a:r>
              <a:rPr lang="en-US" dirty="0" smtClean="0"/>
              <a:t> </a:t>
            </a:r>
            <a:r>
              <a:rPr lang="en-US" dirty="0" err="1" smtClean="0"/>
              <a:t>lui</a:t>
            </a:r>
            <a:r>
              <a:rPr lang="en-US" dirty="0" smtClean="0"/>
              <a:t>.</a:t>
            </a:r>
            <a:endParaRPr lang="en-US" dirty="0"/>
          </a:p>
        </p:txBody>
      </p:sp>
    </p:spTree>
  </p:cSld>
  <p:clrMapOvr>
    <a:masterClrMapping/>
  </p:clrMapOvr>
  <p:transition>
    <p:zoom/>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6" name="Rectangle 1030"/>
          <p:cNvSpPr>
            <a:spLocks noGrp="1" noChangeArrowheads="1"/>
          </p:cNvSpPr>
          <p:nvPr>
            <p:ph type="ctrTitle"/>
          </p:nvPr>
        </p:nvSpPr>
        <p:spPr>
          <a:xfrm>
            <a:off x="685800" y="2286000"/>
            <a:ext cx="7772400" cy="1143000"/>
          </a:xfrm>
        </p:spPr>
        <p:txBody>
          <a:bodyPr/>
          <a:lstStyle/>
          <a:p>
            <a:r>
              <a:rPr lang="en-US" dirty="0" smtClean="0"/>
              <a:t>le </a:t>
            </a:r>
            <a:r>
              <a:rPr lang="en-US" dirty="0" err="1" smtClean="0"/>
              <a:t>comparatif</a:t>
            </a:r>
            <a:r>
              <a:rPr lang="en-US" dirty="0" smtClean="0"/>
              <a:t> / le </a:t>
            </a:r>
            <a:r>
              <a:rPr lang="en-US" dirty="0" err="1" smtClean="0"/>
              <a:t>superlatif</a:t>
            </a:r>
            <a:endParaRPr lang="en-US" dirty="0"/>
          </a:p>
        </p:txBody>
      </p:sp>
      <p:sp>
        <p:nvSpPr>
          <p:cNvPr id="184327" name="Rectangle 1031"/>
          <p:cNvSpPr>
            <a:spLocks noGrp="1" noChangeArrowheads="1"/>
          </p:cNvSpPr>
          <p:nvPr>
            <p:ph type="subTitle" idx="1"/>
          </p:nvPr>
        </p:nvSpPr>
        <p:spPr/>
        <p:txBody>
          <a:bodyPr/>
          <a:lstStyle/>
          <a:p>
            <a:pPr algn="just">
              <a:lnSpc>
                <a:spcPct val="90000"/>
              </a:lnSpc>
            </a:pPr>
            <a:r>
              <a:rPr lang="en-US" sz="2800" dirty="0" smtClean="0"/>
              <a:t>Jean court </a:t>
            </a:r>
            <a:r>
              <a:rPr lang="en-US" sz="2800" dirty="0" err="1" smtClean="0"/>
              <a:t>vite</a:t>
            </a:r>
            <a:r>
              <a:rPr lang="en-US" sz="2800" dirty="0" smtClean="0"/>
              <a:t>, </a:t>
            </a:r>
            <a:r>
              <a:rPr lang="en-US" sz="2800" dirty="0" err="1" smtClean="0"/>
              <a:t>mais</a:t>
            </a:r>
            <a:r>
              <a:rPr lang="en-US" sz="2800" dirty="0" smtClean="0"/>
              <a:t> Julie court </a:t>
            </a:r>
            <a:r>
              <a:rPr lang="en-US" sz="2800" dirty="0" err="1" smtClean="0"/>
              <a:t>très</a:t>
            </a:r>
            <a:r>
              <a:rPr lang="en-US" sz="2800" dirty="0" smtClean="0"/>
              <a:t> </a:t>
            </a:r>
            <a:r>
              <a:rPr lang="en-US" sz="2800" dirty="0" err="1" smtClean="0"/>
              <a:t>vite</a:t>
            </a:r>
            <a:r>
              <a:rPr lang="en-US" sz="2800" dirty="0" smtClean="0"/>
              <a:t>. Jean court _____ Julie et Julie court _____ Jean. Julie court _____.</a:t>
            </a:r>
            <a:endParaRPr lang="en-US" sz="2800" dirty="0"/>
          </a:p>
        </p:txBody>
      </p:sp>
    </p:spTree>
  </p:cSld>
  <p:clrMapOvr>
    <a:masterClrMapping/>
  </p:clrMapOvr>
  <p:transition>
    <p:zoom/>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2"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86375" name="Rectangle 7"/>
          <p:cNvSpPr>
            <a:spLocks noGrp="1" noChangeArrowheads="1"/>
          </p:cNvSpPr>
          <p:nvPr>
            <p:ph type="ctrTitle"/>
          </p:nvPr>
        </p:nvSpPr>
        <p:spPr>
          <a:xfrm>
            <a:off x="685800" y="2286000"/>
            <a:ext cx="7772400" cy="1143000"/>
          </a:xfrm>
        </p:spPr>
        <p:txBody>
          <a:bodyPr/>
          <a:lstStyle/>
          <a:p>
            <a:r>
              <a:rPr lang="en-US"/>
              <a:t>REPONSE</a:t>
            </a:r>
          </a:p>
        </p:txBody>
      </p:sp>
      <p:sp>
        <p:nvSpPr>
          <p:cNvPr id="186376" name="Rectangle 8"/>
          <p:cNvSpPr>
            <a:spLocks noGrp="1" noChangeArrowheads="1"/>
          </p:cNvSpPr>
          <p:nvPr>
            <p:ph type="subTitle" idx="1"/>
          </p:nvPr>
        </p:nvSpPr>
        <p:spPr/>
        <p:txBody>
          <a:bodyPr/>
          <a:lstStyle/>
          <a:p>
            <a:pPr algn="just">
              <a:lnSpc>
                <a:spcPct val="90000"/>
              </a:lnSpc>
            </a:pPr>
            <a:r>
              <a:rPr lang="en-US" dirty="0" smtClean="0"/>
              <a:t>Jean court </a:t>
            </a:r>
            <a:r>
              <a:rPr lang="en-US" dirty="0" err="1" smtClean="0"/>
              <a:t>vite</a:t>
            </a:r>
            <a:r>
              <a:rPr lang="en-US" dirty="0" smtClean="0"/>
              <a:t>, </a:t>
            </a:r>
            <a:r>
              <a:rPr lang="en-US" dirty="0" err="1" smtClean="0"/>
              <a:t>mais</a:t>
            </a:r>
            <a:r>
              <a:rPr lang="en-US" dirty="0" smtClean="0"/>
              <a:t> Julie court </a:t>
            </a:r>
            <a:r>
              <a:rPr lang="en-US" dirty="0" err="1" smtClean="0"/>
              <a:t>très</a:t>
            </a:r>
            <a:r>
              <a:rPr lang="en-US" dirty="0" smtClean="0"/>
              <a:t> </a:t>
            </a:r>
            <a:r>
              <a:rPr lang="en-US" dirty="0" err="1" smtClean="0"/>
              <a:t>vite</a:t>
            </a:r>
            <a:r>
              <a:rPr lang="en-US" dirty="0" smtClean="0"/>
              <a:t>. </a:t>
            </a:r>
            <a:r>
              <a:rPr lang="en-US" smtClean="0"/>
              <a:t>Jean court </a:t>
            </a:r>
            <a:r>
              <a:rPr lang="en-US" dirty="0" err="1" smtClean="0"/>
              <a:t>moins</a:t>
            </a:r>
            <a:r>
              <a:rPr lang="en-US" dirty="0" smtClean="0"/>
              <a:t> </a:t>
            </a:r>
            <a:r>
              <a:rPr lang="en-US" dirty="0" err="1" smtClean="0"/>
              <a:t>vite</a:t>
            </a:r>
            <a:r>
              <a:rPr lang="en-US" dirty="0" smtClean="0"/>
              <a:t> </a:t>
            </a:r>
            <a:r>
              <a:rPr lang="en-US" dirty="0" err="1" smtClean="0"/>
              <a:t>que</a:t>
            </a:r>
            <a:r>
              <a:rPr lang="en-US" dirty="0" smtClean="0"/>
              <a:t> Julie et Julie court plus </a:t>
            </a:r>
            <a:r>
              <a:rPr lang="en-US" dirty="0" err="1" smtClean="0"/>
              <a:t>vite</a:t>
            </a:r>
            <a:r>
              <a:rPr lang="en-US" dirty="0" smtClean="0"/>
              <a:t> </a:t>
            </a:r>
            <a:r>
              <a:rPr lang="en-US" dirty="0" err="1" smtClean="0"/>
              <a:t>que</a:t>
            </a:r>
            <a:r>
              <a:rPr lang="en-US" dirty="0" smtClean="0"/>
              <a:t> Jean. Julie court le plus </a:t>
            </a:r>
            <a:r>
              <a:rPr lang="en-US" dirty="0" err="1" smtClean="0"/>
              <a:t>vite</a:t>
            </a:r>
            <a:r>
              <a:rPr lang="en-US" dirty="0" smtClean="0"/>
              <a:t>.</a:t>
            </a:r>
            <a:endParaRPr lang="en-US" dirty="0"/>
          </a:p>
        </p:txBody>
      </p:sp>
    </p:spTree>
  </p:cSld>
  <p:clrMapOvr>
    <a:masterClrMapping/>
  </p:clrMapOvr>
  <p:transition>
    <p:zoom/>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22" name="Rectangle 1030"/>
          <p:cNvSpPr>
            <a:spLocks noGrp="1" noChangeArrowheads="1"/>
          </p:cNvSpPr>
          <p:nvPr>
            <p:ph type="ctrTitle"/>
          </p:nvPr>
        </p:nvSpPr>
        <p:spPr>
          <a:xfrm>
            <a:off x="685800" y="2286000"/>
            <a:ext cx="7772400" cy="1143000"/>
          </a:xfrm>
        </p:spPr>
        <p:txBody>
          <a:bodyPr/>
          <a:lstStyle/>
          <a:p>
            <a:r>
              <a:rPr lang="en-US" dirty="0" err="1" smtClean="0"/>
              <a:t>Traduction</a:t>
            </a:r>
            <a:endParaRPr lang="en-US" dirty="0">
              <a:cs typeface="Times New Roman" pitchFamily="18" charset="0"/>
            </a:endParaRPr>
          </a:p>
        </p:txBody>
      </p:sp>
      <p:sp>
        <p:nvSpPr>
          <p:cNvPr id="188423" name="Rectangle 1031"/>
          <p:cNvSpPr>
            <a:spLocks noGrp="1" noChangeArrowheads="1"/>
          </p:cNvSpPr>
          <p:nvPr>
            <p:ph type="subTitle" idx="1"/>
          </p:nvPr>
        </p:nvSpPr>
        <p:spPr>
          <a:xfrm>
            <a:off x="990600" y="3429000"/>
            <a:ext cx="7391400" cy="2819400"/>
          </a:xfrm>
        </p:spPr>
        <p:txBody>
          <a:bodyPr/>
          <a:lstStyle/>
          <a:p>
            <a:pPr algn="just">
              <a:lnSpc>
                <a:spcPct val="80000"/>
              </a:lnSpc>
            </a:pPr>
            <a:r>
              <a:rPr lang="en-US" dirty="0" smtClean="0">
                <a:solidFill>
                  <a:srgbClr val="000000"/>
                </a:solidFill>
                <a:cs typeface="Arial" charset="0"/>
              </a:rPr>
              <a:t>We go to the movies often, but they go to the movies more often than we do.</a:t>
            </a:r>
            <a:endParaRPr lang="en-US" dirty="0">
              <a:solidFill>
                <a:srgbClr val="000000"/>
              </a:solidFill>
              <a:cs typeface="Arial" charset="0"/>
            </a:endParaRPr>
          </a:p>
        </p:txBody>
      </p:sp>
    </p:spTree>
  </p:cSld>
  <p:clrMapOvr>
    <a:masterClrMapping/>
  </p:clrMapOvr>
  <p:transition>
    <p:zoom/>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8"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90471" name="Rectangle 7"/>
          <p:cNvSpPr>
            <a:spLocks noGrp="1" noChangeArrowheads="1"/>
          </p:cNvSpPr>
          <p:nvPr>
            <p:ph type="ctrTitle"/>
          </p:nvPr>
        </p:nvSpPr>
        <p:spPr>
          <a:xfrm>
            <a:off x="685800" y="2286000"/>
            <a:ext cx="7772400" cy="1143000"/>
          </a:xfrm>
        </p:spPr>
        <p:txBody>
          <a:bodyPr/>
          <a:lstStyle/>
          <a:p>
            <a:r>
              <a:rPr lang="en-US"/>
              <a:t>REPONSE</a:t>
            </a:r>
          </a:p>
        </p:txBody>
      </p:sp>
      <p:sp>
        <p:nvSpPr>
          <p:cNvPr id="190472" name="Rectangle 8"/>
          <p:cNvSpPr>
            <a:spLocks noGrp="1" noChangeArrowheads="1"/>
          </p:cNvSpPr>
          <p:nvPr>
            <p:ph type="subTitle" idx="1"/>
          </p:nvPr>
        </p:nvSpPr>
        <p:spPr/>
        <p:txBody>
          <a:bodyPr/>
          <a:lstStyle/>
          <a:p>
            <a:r>
              <a:rPr lang="en-US" dirty="0" smtClean="0"/>
              <a:t>Nous </a:t>
            </a:r>
            <a:r>
              <a:rPr lang="en-US" dirty="0" err="1" smtClean="0"/>
              <a:t>allons</a:t>
            </a:r>
            <a:r>
              <a:rPr lang="en-US" dirty="0" smtClean="0"/>
              <a:t> </a:t>
            </a:r>
            <a:r>
              <a:rPr lang="en-US" dirty="0" err="1" smtClean="0"/>
              <a:t>souvent</a:t>
            </a:r>
            <a:r>
              <a:rPr lang="en-US" dirty="0" smtClean="0"/>
              <a:t> au </a:t>
            </a:r>
            <a:r>
              <a:rPr lang="en-US" dirty="0" err="1" smtClean="0"/>
              <a:t>cinéma</a:t>
            </a:r>
            <a:r>
              <a:rPr lang="en-US" dirty="0" smtClean="0"/>
              <a:t>, </a:t>
            </a:r>
            <a:r>
              <a:rPr lang="en-US" dirty="0" err="1" smtClean="0"/>
              <a:t>mais</a:t>
            </a:r>
            <a:r>
              <a:rPr lang="en-US" dirty="0" smtClean="0"/>
              <a:t> </a:t>
            </a:r>
            <a:r>
              <a:rPr lang="en-US" dirty="0" err="1" smtClean="0"/>
              <a:t>ils</a:t>
            </a:r>
            <a:r>
              <a:rPr lang="en-US" dirty="0" smtClean="0"/>
              <a:t> </a:t>
            </a:r>
            <a:r>
              <a:rPr lang="en-US" dirty="0" err="1" smtClean="0"/>
              <a:t>vont</a:t>
            </a:r>
            <a:r>
              <a:rPr lang="en-US" dirty="0" smtClean="0"/>
              <a:t> au </a:t>
            </a:r>
            <a:r>
              <a:rPr lang="en-US" dirty="0" err="1" smtClean="0"/>
              <a:t>cinéma</a:t>
            </a:r>
            <a:r>
              <a:rPr lang="en-US" dirty="0" smtClean="0"/>
              <a:t> plus </a:t>
            </a:r>
            <a:r>
              <a:rPr lang="en-US" dirty="0" err="1" smtClean="0"/>
              <a:t>souvent</a:t>
            </a:r>
            <a:r>
              <a:rPr lang="en-US" dirty="0" smtClean="0"/>
              <a:t> </a:t>
            </a:r>
            <a:r>
              <a:rPr lang="en-US" dirty="0" err="1" smtClean="0"/>
              <a:t>que</a:t>
            </a:r>
            <a:r>
              <a:rPr lang="en-US" dirty="0" smtClean="0"/>
              <a:t> nous.</a:t>
            </a:r>
            <a:endParaRPr lang="en-US" dirty="0"/>
          </a:p>
        </p:txBody>
      </p:sp>
    </p:spTree>
  </p:cSld>
  <p:clrMapOvr>
    <a:masterClrMapping/>
  </p:clrMapOvr>
  <p:transition>
    <p:zoom/>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8" name="Rectangle 1030"/>
          <p:cNvSpPr>
            <a:spLocks noGrp="1" noChangeArrowheads="1"/>
          </p:cNvSpPr>
          <p:nvPr>
            <p:ph type="ctrTitle"/>
          </p:nvPr>
        </p:nvSpPr>
        <p:spPr>
          <a:xfrm>
            <a:off x="685800" y="2286000"/>
            <a:ext cx="7772400" cy="1143000"/>
          </a:xfrm>
        </p:spPr>
        <p:txBody>
          <a:bodyPr/>
          <a:lstStyle/>
          <a:p>
            <a:r>
              <a:rPr lang="en-US" dirty="0" smtClean="0"/>
              <a:t>le </a:t>
            </a:r>
            <a:r>
              <a:rPr lang="en-US" dirty="0" err="1" smtClean="0"/>
              <a:t>comparatif</a:t>
            </a:r>
            <a:r>
              <a:rPr lang="en-US" dirty="0" smtClean="0"/>
              <a:t> / le </a:t>
            </a:r>
            <a:r>
              <a:rPr lang="en-US" dirty="0" err="1" smtClean="0"/>
              <a:t>superlatif</a:t>
            </a:r>
            <a:endParaRPr lang="en-US" dirty="0"/>
          </a:p>
        </p:txBody>
      </p:sp>
      <p:sp>
        <p:nvSpPr>
          <p:cNvPr id="192519" name="Rectangle 1031"/>
          <p:cNvSpPr>
            <a:spLocks noGrp="1" noChangeArrowheads="1"/>
          </p:cNvSpPr>
          <p:nvPr>
            <p:ph type="subTitle" idx="1"/>
          </p:nvPr>
        </p:nvSpPr>
        <p:spPr>
          <a:xfrm>
            <a:off x="990600" y="3352800"/>
            <a:ext cx="7162800" cy="2895600"/>
          </a:xfrm>
        </p:spPr>
        <p:txBody>
          <a:bodyPr/>
          <a:lstStyle/>
          <a:p>
            <a:pPr algn="just">
              <a:lnSpc>
                <a:spcPct val="80000"/>
              </a:lnSpc>
            </a:pPr>
            <a:r>
              <a:rPr lang="en-US" dirty="0" err="1" smtClean="0">
                <a:solidFill>
                  <a:srgbClr val="000000"/>
                </a:solidFill>
                <a:cs typeface="Arial" charset="0"/>
              </a:rPr>
              <a:t>J’ai</a:t>
            </a:r>
            <a:r>
              <a:rPr lang="en-US" dirty="0" smtClean="0">
                <a:solidFill>
                  <a:srgbClr val="000000"/>
                </a:solidFill>
                <a:cs typeface="Arial" charset="0"/>
              </a:rPr>
              <a:t> </a:t>
            </a:r>
            <a:r>
              <a:rPr lang="en-US" dirty="0" err="1" smtClean="0">
                <a:solidFill>
                  <a:srgbClr val="000000"/>
                </a:solidFill>
                <a:cs typeface="Arial" charset="0"/>
              </a:rPr>
              <a:t>toujours</a:t>
            </a:r>
            <a:r>
              <a:rPr lang="en-US" dirty="0" smtClean="0">
                <a:solidFill>
                  <a:srgbClr val="000000"/>
                </a:solidFill>
                <a:cs typeface="Arial" charset="0"/>
              </a:rPr>
              <a:t> la </a:t>
            </a:r>
            <a:r>
              <a:rPr lang="en-US" dirty="0" err="1" smtClean="0">
                <a:solidFill>
                  <a:srgbClr val="000000"/>
                </a:solidFill>
                <a:cs typeface="Arial" charset="0"/>
              </a:rPr>
              <a:t>mauvaise</a:t>
            </a:r>
            <a:r>
              <a:rPr lang="en-US" dirty="0" smtClean="0">
                <a:solidFill>
                  <a:srgbClr val="000000"/>
                </a:solidFill>
                <a:cs typeface="Arial" charset="0"/>
              </a:rPr>
              <a:t> </a:t>
            </a:r>
            <a:r>
              <a:rPr lang="en-US" dirty="0" err="1" smtClean="0">
                <a:solidFill>
                  <a:srgbClr val="000000"/>
                </a:solidFill>
                <a:cs typeface="Arial" charset="0"/>
              </a:rPr>
              <a:t>réponse</a:t>
            </a:r>
            <a:r>
              <a:rPr lang="en-US" dirty="0" smtClean="0">
                <a:solidFill>
                  <a:srgbClr val="000000"/>
                </a:solidFill>
                <a:cs typeface="Arial" charset="0"/>
              </a:rPr>
              <a:t>. Je </a:t>
            </a:r>
            <a:r>
              <a:rPr lang="en-US" dirty="0" err="1" smtClean="0">
                <a:solidFill>
                  <a:srgbClr val="000000"/>
                </a:solidFill>
                <a:cs typeface="Arial" charset="0"/>
              </a:rPr>
              <a:t>réponds</a:t>
            </a:r>
            <a:r>
              <a:rPr lang="en-US" dirty="0" smtClean="0">
                <a:solidFill>
                  <a:srgbClr val="000000"/>
                </a:solidFill>
                <a:cs typeface="Arial" charset="0"/>
              </a:rPr>
              <a:t> _____. </a:t>
            </a:r>
            <a:r>
              <a:rPr lang="en-US" dirty="0" err="1" smtClean="0">
                <a:solidFill>
                  <a:srgbClr val="000000"/>
                </a:solidFill>
                <a:cs typeface="Arial" charset="0"/>
              </a:rPr>
              <a:t>Mais</a:t>
            </a:r>
            <a:r>
              <a:rPr lang="en-US" dirty="0" smtClean="0">
                <a:solidFill>
                  <a:srgbClr val="000000"/>
                </a:solidFill>
                <a:cs typeface="Arial" charset="0"/>
              </a:rPr>
              <a:t> je ne </a:t>
            </a:r>
            <a:r>
              <a:rPr lang="en-US" dirty="0" err="1" smtClean="0">
                <a:solidFill>
                  <a:srgbClr val="000000"/>
                </a:solidFill>
                <a:cs typeface="Arial" charset="0"/>
              </a:rPr>
              <a:t>répond</a:t>
            </a:r>
            <a:r>
              <a:rPr lang="en-US" dirty="0" smtClean="0">
                <a:solidFill>
                  <a:srgbClr val="000000"/>
                </a:solidFill>
                <a:cs typeface="Arial" charset="0"/>
              </a:rPr>
              <a:t> pas _____ Jacques. De </a:t>
            </a:r>
            <a:r>
              <a:rPr lang="en-US" dirty="0" err="1" smtClean="0">
                <a:solidFill>
                  <a:srgbClr val="000000"/>
                </a:solidFill>
                <a:cs typeface="Arial" charset="0"/>
              </a:rPr>
              <a:t>tous</a:t>
            </a:r>
            <a:r>
              <a:rPr lang="en-US" dirty="0" smtClean="0">
                <a:solidFill>
                  <a:srgbClr val="000000"/>
                </a:solidFill>
                <a:cs typeface="Arial" charset="0"/>
              </a:rPr>
              <a:t> les </a:t>
            </a:r>
            <a:r>
              <a:rPr lang="en-US" dirty="0" err="1" smtClean="0">
                <a:solidFill>
                  <a:srgbClr val="000000"/>
                </a:solidFill>
                <a:cs typeface="Arial" charset="0"/>
              </a:rPr>
              <a:t>étudiants</a:t>
            </a:r>
            <a:r>
              <a:rPr lang="en-US" dirty="0" smtClean="0">
                <a:solidFill>
                  <a:srgbClr val="000000"/>
                </a:solidFill>
                <a:cs typeface="Arial" charset="0"/>
              </a:rPr>
              <a:t>, </a:t>
            </a:r>
            <a:r>
              <a:rPr lang="en-US" dirty="0" err="1" smtClean="0">
                <a:solidFill>
                  <a:srgbClr val="000000"/>
                </a:solidFill>
                <a:cs typeface="Arial" charset="0"/>
              </a:rPr>
              <a:t>il</a:t>
            </a:r>
            <a:r>
              <a:rPr lang="en-US" dirty="0" smtClean="0">
                <a:solidFill>
                  <a:srgbClr val="000000"/>
                </a:solidFill>
                <a:cs typeface="Arial" charset="0"/>
              </a:rPr>
              <a:t> </a:t>
            </a:r>
            <a:r>
              <a:rPr lang="en-US" dirty="0" err="1" smtClean="0">
                <a:solidFill>
                  <a:srgbClr val="000000"/>
                </a:solidFill>
                <a:cs typeface="Arial" charset="0"/>
              </a:rPr>
              <a:t>répond</a:t>
            </a:r>
            <a:r>
              <a:rPr lang="en-US" dirty="0" smtClean="0">
                <a:solidFill>
                  <a:srgbClr val="000000"/>
                </a:solidFill>
                <a:cs typeface="Arial" charset="0"/>
              </a:rPr>
              <a:t> _____.</a:t>
            </a:r>
            <a:endParaRPr lang="en-US" dirty="0">
              <a:solidFill>
                <a:srgbClr val="000000"/>
              </a:solidFill>
              <a:cs typeface="Arial" charset="0"/>
            </a:endParaRPr>
          </a:p>
        </p:txBody>
      </p:sp>
    </p:spTree>
  </p:cSld>
  <p:clrMapOvr>
    <a:masterClrMapping/>
  </p:clrMapOvr>
  <p:transition>
    <p:zoom/>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4"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94567" name="Rectangle 7"/>
          <p:cNvSpPr>
            <a:spLocks noGrp="1" noChangeArrowheads="1"/>
          </p:cNvSpPr>
          <p:nvPr>
            <p:ph type="ctrTitle"/>
          </p:nvPr>
        </p:nvSpPr>
        <p:spPr>
          <a:xfrm>
            <a:off x="685800" y="2286000"/>
            <a:ext cx="7772400" cy="1143000"/>
          </a:xfrm>
        </p:spPr>
        <p:txBody>
          <a:bodyPr/>
          <a:lstStyle/>
          <a:p>
            <a:r>
              <a:rPr lang="en-US"/>
              <a:t>REPONSE</a:t>
            </a:r>
          </a:p>
        </p:txBody>
      </p:sp>
      <p:sp>
        <p:nvSpPr>
          <p:cNvPr id="194568" name="Rectangle 8"/>
          <p:cNvSpPr>
            <a:spLocks noGrp="1" noChangeArrowheads="1"/>
          </p:cNvSpPr>
          <p:nvPr>
            <p:ph type="subTitle" idx="1"/>
          </p:nvPr>
        </p:nvSpPr>
        <p:spPr/>
        <p:txBody>
          <a:bodyPr/>
          <a:lstStyle/>
          <a:p>
            <a:pPr algn="just">
              <a:lnSpc>
                <a:spcPct val="80000"/>
              </a:lnSpc>
            </a:pPr>
            <a:r>
              <a:rPr lang="en-US" dirty="0" err="1">
                <a:solidFill>
                  <a:srgbClr val="000000"/>
                </a:solidFill>
                <a:cs typeface="Arial" charset="0"/>
              </a:rPr>
              <a:t>J’ai</a:t>
            </a:r>
            <a:r>
              <a:rPr lang="en-US" dirty="0">
                <a:solidFill>
                  <a:srgbClr val="000000"/>
                </a:solidFill>
                <a:cs typeface="Arial" charset="0"/>
              </a:rPr>
              <a:t> </a:t>
            </a:r>
            <a:r>
              <a:rPr lang="en-US" dirty="0" err="1">
                <a:solidFill>
                  <a:srgbClr val="000000"/>
                </a:solidFill>
                <a:cs typeface="Arial" charset="0"/>
              </a:rPr>
              <a:t>toujours</a:t>
            </a:r>
            <a:r>
              <a:rPr lang="en-US" dirty="0">
                <a:solidFill>
                  <a:srgbClr val="000000"/>
                </a:solidFill>
                <a:cs typeface="Arial" charset="0"/>
              </a:rPr>
              <a:t> la </a:t>
            </a:r>
            <a:r>
              <a:rPr lang="en-US" dirty="0" err="1">
                <a:solidFill>
                  <a:srgbClr val="000000"/>
                </a:solidFill>
                <a:cs typeface="Arial" charset="0"/>
              </a:rPr>
              <a:t>mauvaise</a:t>
            </a:r>
            <a:r>
              <a:rPr lang="en-US" dirty="0">
                <a:solidFill>
                  <a:srgbClr val="000000"/>
                </a:solidFill>
                <a:cs typeface="Arial" charset="0"/>
              </a:rPr>
              <a:t> </a:t>
            </a:r>
            <a:r>
              <a:rPr lang="en-US" dirty="0" err="1">
                <a:solidFill>
                  <a:srgbClr val="000000"/>
                </a:solidFill>
                <a:cs typeface="Arial" charset="0"/>
              </a:rPr>
              <a:t>réponse</a:t>
            </a:r>
            <a:r>
              <a:rPr lang="en-US" dirty="0">
                <a:solidFill>
                  <a:srgbClr val="000000"/>
                </a:solidFill>
                <a:cs typeface="Arial" charset="0"/>
              </a:rPr>
              <a:t>. Je </a:t>
            </a:r>
            <a:r>
              <a:rPr lang="en-US" dirty="0" err="1">
                <a:solidFill>
                  <a:srgbClr val="000000"/>
                </a:solidFill>
                <a:cs typeface="Arial" charset="0"/>
              </a:rPr>
              <a:t>réponds</a:t>
            </a:r>
            <a:r>
              <a:rPr lang="en-US" dirty="0">
                <a:solidFill>
                  <a:srgbClr val="000000"/>
                </a:solidFill>
                <a:cs typeface="Arial" charset="0"/>
              </a:rPr>
              <a:t> </a:t>
            </a:r>
            <a:r>
              <a:rPr lang="en-US" dirty="0" smtClean="0">
                <a:solidFill>
                  <a:srgbClr val="000000"/>
                </a:solidFill>
                <a:cs typeface="Arial" charset="0"/>
              </a:rPr>
              <a:t>mal. </a:t>
            </a:r>
            <a:r>
              <a:rPr lang="en-US" dirty="0" err="1">
                <a:solidFill>
                  <a:srgbClr val="000000"/>
                </a:solidFill>
                <a:cs typeface="Arial" charset="0"/>
              </a:rPr>
              <a:t>Mais</a:t>
            </a:r>
            <a:r>
              <a:rPr lang="en-US" dirty="0">
                <a:solidFill>
                  <a:srgbClr val="000000"/>
                </a:solidFill>
                <a:cs typeface="Arial" charset="0"/>
              </a:rPr>
              <a:t> je ne </a:t>
            </a:r>
            <a:r>
              <a:rPr lang="en-US" dirty="0" err="1">
                <a:solidFill>
                  <a:srgbClr val="000000"/>
                </a:solidFill>
                <a:cs typeface="Arial" charset="0"/>
              </a:rPr>
              <a:t>répond</a:t>
            </a:r>
            <a:r>
              <a:rPr lang="en-US" dirty="0">
                <a:solidFill>
                  <a:srgbClr val="000000"/>
                </a:solidFill>
                <a:cs typeface="Arial" charset="0"/>
              </a:rPr>
              <a:t> pas </a:t>
            </a:r>
            <a:r>
              <a:rPr lang="en-US" dirty="0" err="1" smtClean="0">
                <a:solidFill>
                  <a:srgbClr val="000000"/>
                </a:solidFill>
                <a:cs typeface="Arial" charset="0"/>
              </a:rPr>
              <a:t>aussi</a:t>
            </a:r>
            <a:r>
              <a:rPr lang="en-US" dirty="0" smtClean="0">
                <a:solidFill>
                  <a:srgbClr val="000000"/>
                </a:solidFill>
                <a:cs typeface="Arial" charset="0"/>
              </a:rPr>
              <a:t> mal </a:t>
            </a:r>
            <a:r>
              <a:rPr lang="en-US" dirty="0" err="1" smtClean="0">
                <a:solidFill>
                  <a:srgbClr val="000000"/>
                </a:solidFill>
                <a:cs typeface="Arial" charset="0"/>
              </a:rPr>
              <a:t>que</a:t>
            </a:r>
            <a:r>
              <a:rPr lang="en-US" dirty="0" smtClean="0">
                <a:solidFill>
                  <a:srgbClr val="000000"/>
                </a:solidFill>
                <a:cs typeface="Arial" charset="0"/>
              </a:rPr>
              <a:t> </a:t>
            </a:r>
            <a:r>
              <a:rPr lang="en-US" dirty="0">
                <a:solidFill>
                  <a:srgbClr val="000000"/>
                </a:solidFill>
                <a:cs typeface="Arial" charset="0"/>
              </a:rPr>
              <a:t>Jacques. De </a:t>
            </a:r>
            <a:r>
              <a:rPr lang="en-US" dirty="0" err="1">
                <a:solidFill>
                  <a:srgbClr val="000000"/>
                </a:solidFill>
                <a:cs typeface="Arial" charset="0"/>
              </a:rPr>
              <a:t>tous</a:t>
            </a:r>
            <a:r>
              <a:rPr lang="en-US" dirty="0">
                <a:solidFill>
                  <a:srgbClr val="000000"/>
                </a:solidFill>
                <a:cs typeface="Arial" charset="0"/>
              </a:rPr>
              <a:t> les </a:t>
            </a:r>
            <a:r>
              <a:rPr lang="en-US" dirty="0" err="1">
                <a:solidFill>
                  <a:srgbClr val="000000"/>
                </a:solidFill>
                <a:cs typeface="Arial" charset="0"/>
              </a:rPr>
              <a:t>étudiants</a:t>
            </a:r>
            <a:r>
              <a:rPr lang="en-US" dirty="0">
                <a:solidFill>
                  <a:srgbClr val="000000"/>
                </a:solidFill>
                <a:cs typeface="Arial" charset="0"/>
              </a:rPr>
              <a:t>, </a:t>
            </a:r>
            <a:r>
              <a:rPr lang="en-US" dirty="0" err="1">
                <a:solidFill>
                  <a:srgbClr val="000000"/>
                </a:solidFill>
                <a:cs typeface="Arial" charset="0"/>
              </a:rPr>
              <a:t>il</a:t>
            </a:r>
            <a:r>
              <a:rPr lang="en-US" dirty="0">
                <a:solidFill>
                  <a:srgbClr val="000000"/>
                </a:solidFill>
                <a:cs typeface="Arial" charset="0"/>
              </a:rPr>
              <a:t> </a:t>
            </a:r>
            <a:r>
              <a:rPr lang="en-US" dirty="0" err="1">
                <a:solidFill>
                  <a:srgbClr val="000000"/>
                </a:solidFill>
                <a:cs typeface="Arial" charset="0"/>
              </a:rPr>
              <a:t>répond</a:t>
            </a:r>
            <a:r>
              <a:rPr lang="en-US" dirty="0">
                <a:solidFill>
                  <a:srgbClr val="000000"/>
                </a:solidFill>
                <a:cs typeface="Arial" charset="0"/>
              </a:rPr>
              <a:t> </a:t>
            </a:r>
            <a:r>
              <a:rPr lang="en-US" dirty="0" smtClean="0">
                <a:solidFill>
                  <a:srgbClr val="000000"/>
                </a:solidFill>
                <a:cs typeface="Arial" charset="0"/>
              </a:rPr>
              <a:t>le plus mal.</a:t>
            </a:r>
            <a:endParaRPr lang="en-US" dirty="0">
              <a:solidFill>
                <a:srgbClr val="000000"/>
              </a:solidFill>
              <a:cs typeface="Arial" charset="0"/>
            </a:endParaRPr>
          </a:p>
        </p:txBody>
      </p:sp>
    </p:spTree>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2" name="AutoShape 1028">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04456" name="Rectangle 1032"/>
          <p:cNvSpPr>
            <a:spLocks noGrp="1" noChangeArrowheads="1"/>
          </p:cNvSpPr>
          <p:nvPr>
            <p:ph type="ctrTitle"/>
          </p:nvPr>
        </p:nvSpPr>
        <p:spPr>
          <a:xfrm>
            <a:off x="685800" y="2286000"/>
            <a:ext cx="7772400" cy="1143000"/>
          </a:xfrm>
        </p:spPr>
        <p:txBody>
          <a:bodyPr/>
          <a:lstStyle/>
          <a:p>
            <a:r>
              <a:rPr lang="en-US" dirty="0"/>
              <a:t>REPONSE</a:t>
            </a:r>
          </a:p>
        </p:txBody>
      </p:sp>
      <p:sp>
        <p:nvSpPr>
          <p:cNvPr id="104457" name="Rectangle 1033"/>
          <p:cNvSpPr>
            <a:spLocks noGrp="1" noChangeArrowheads="1"/>
          </p:cNvSpPr>
          <p:nvPr>
            <p:ph type="subTitle" idx="1"/>
          </p:nvPr>
        </p:nvSpPr>
        <p:spPr/>
        <p:txBody>
          <a:bodyPr/>
          <a:lstStyle/>
          <a:p>
            <a:r>
              <a:rPr lang="en-US" dirty="0" smtClean="0"/>
              <a:t>Les </a:t>
            </a:r>
            <a:r>
              <a:rPr lang="en-US" dirty="0" err="1" smtClean="0"/>
              <a:t>jours</a:t>
            </a:r>
            <a:r>
              <a:rPr lang="en-US" dirty="0" smtClean="0"/>
              <a:t> de la </a:t>
            </a:r>
            <a:r>
              <a:rPr lang="en-US" dirty="0" err="1" smtClean="0"/>
              <a:t>semaine</a:t>
            </a:r>
            <a:r>
              <a:rPr lang="en-US" dirty="0" smtClean="0"/>
              <a:t> </a:t>
            </a:r>
            <a:r>
              <a:rPr lang="en-US" dirty="0" err="1" smtClean="0"/>
              <a:t>vous</a:t>
            </a:r>
            <a:r>
              <a:rPr lang="en-US" dirty="0" smtClean="0"/>
              <a:t> </a:t>
            </a:r>
            <a:r>
              <a:rPr lang="en-US" dirty="0" err="1" smtClean="0"/>
              <a:t>dormez</a:t>
            </a:r>
            <a:r>
              <a:rPr lang="en-US" dirty="0" smtClean="0"/>
              <a:t> </a:t>
            </a:r>
            <a:r>
              <a:rPr lang="en-US" dirty="0" err="1" smtClean="0"/>
              <a:t>jusqu’à</a:t>
            </a:r>
            <a:r>
              <a:rPr lang="en-US" dirty="0" smtClean="0"/>
              <a:t> 8 h. </a:t>
            </a:r>
            <a:r>
              <a:rPr lang="en-US" dirty="0" err="1" smtClean="0"/>
              <a:t>Ensuite</a:t>
            </a:r>
            <a:r>
              <a:rPr lang="en-US" dirty="0" smtClean="0"/>
              <a:t> </a:t>
            </a:r>
            <a:r>
              <a:rPr lang="en-US" dirty="0" err="1" smtClean="0"/>
              <a:t>vous</a:t>
            </a:r>
            <a:r>
              <a:rPr lang="en-US" dirty="0" smtClean="0"/>
              <a:t> </a:t>
            </a:r>
            <a:r>
              <a:rPr lang="en-US" dirty="0" err="1" smtClean="0"/>
              <a:t>partez</a:t>
            </a:r>
            <a:r>
              <a:rPr lang="en-US" dirty="0" smtClean="0"/>
              <a:t> pour </a:t>
            </a:r>
            <a:r>
              <a:rPr lang="en-US" dirty="0" err="1" smtClean="0"/>
              <a:t>votre</a:t>
            </a:r>
            <a:r>
              <a:rPr lang="en-US" dirty="0" smtClean="0"/>
              <a:t> </a:t>
            </a:r>
            <a:r>
              <a:rPr lang="en-US" dirty="0" err="1" smtClean="0"/>
              <a:t>cours</a:t>
            </a:r>
            <a:r>
              <a:rPr lang="en-US" dirty="0" smtClean="0"/>
              <a:t> de </a:t>
            </a:r>
            <a:r>
              <a:rPr lang="en-US" dirty="0" err="1" smtClean="0"/>
              <a:t>français</a:t>
            </a:r>
            <a:r>
              <a:rPr lang="en-US" dirty="0" smtClean="0"/>
              <a:t> </a:t>
            </a:r>
            <a:r>
              <a:rPr lang="en-US" dirty="0" err="1" smtClean="0"/>
              <a:t>vers</a:t>
            </a:r>
            <a:r>
              <a:rPr lang="en-US" dirty="0" smtClean="0"/>
              <a:t> 8 h 50.</a:t>
            </a:r>
          </a:p>
          <a:p>
            <a:endParaRPr lang="en-US" dirty="0"/>
          </a:p>
        </p:txBody>
      </p:sp>
    </p:spTree>
  </p:cSld>
  <p:clrMapOvr>
    <a:masterClrMapping/>
  </p:clrMapOvr>
  <p:transition>
    <p:zoom/>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4" name="Rectangle 6"/>
          <p:cNvSpPr>
            <a:spLocks noGrp="1" noChangeArrowheads="1"/>
          </p:cNvSpPr>
          <p:nvPr>
            <p:ph type="ctrTitle"/>
          </p:nvPr>
        </p:nvSpPr>
        <p:spPr>
          <a:xfrm>
            <a:off x="685800" y="2286000"/>
            <a:ext cx="7772400" cy="1143000"/>
          </a:xfrm>
        </p:spPr>
        <p:txBody>
          <a:bodyPr/>
          <a:lstStyle/>
          <a:p>
            <a:r>
              <a:rPr lang="en-US" dirty="0" smtClean="0"/>
              <a:t>Le </a:t>
            </a:r>
            <a:r>
              <a:rPr lang="en-US" dirty="0" err="1" smtClean="0"/>
              <a:t>comparatif</a:t>
            </a:r>
            <a:r>
              <a:rPr lang="en-US" dirty="0" smtClean="0"/>
              <a:t> (les </a:t>
            </a:r>
            <a:r>
              <a:rPr lang="en-US" dirty="0" err="1" smtClean="0"/>
              <a:t>noms</a:t>
            </a:r>
            <a:r>
              <a:rPr lang="en-US" dirty="0" smtClean="0"/>
              <a:t>)</a:t>
            </a:r>
            <a:endParaRPr lang="en-US" dirty="0"/>
          </a:p>
        </p:txBody>
      </p:sp>
      <p:sp>
        <p:nvSpPr>
          <p:cNvPr id="196615" name="Rectangle 7"/>
          <p:cNvSpPr>
            <a:spLocks noGrp="1" noChangeArrowheads="1"/>
          </p:cNvSpPr>
          <p:nvPr>
            <p:ph type="subTitle" idx="1"/>
          </p:nvPr>
        </p:nvSpPr>
        <p:spPr>
          <a:xfrm>
            <a:off x="1371600" y="3581400"/>
            <a:ext cx="6400800" cy="2057400"/>
          </a:xfrm>
        </p:spPr>
        <p:txBody>
          <a:bodyPr/>
          <a:lstStyle/>
          <a:p>
            <a:pPr algn="just">
              <a:lnSpc>
                <a:spcPct val="80000"/>
              </a:lnSpc>
            </a:pPr>
            <a:r>
              <a:rPr lang="en-US" sz="2800" dirty="0" smtClean="0"/>
              <a:t>The French professor has more students than the biology professor, and the biology professor has less students than the French professor. But the biology professor has as many students as the chemistry professor.</a:t>
            </a:r>
            <a:endParaRPr lang="en-US" sz="2800" dirty="0"/>
          </a:p>
        </p:txBody>
      </p:sp>
    </p:spTree>
  </p:cSld>
  <p:clrMapOvr>
    <a:masterClrMapping/>
  </p:clrMapOvr>
  <p:transition>
    <p:zoom/>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60" name="AutoShape 4">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98663" name="Rectangle 7"/>
          <p:cNvSpPr>
            <a:spLocks noGrp="1" noChangeArrowheads="1"/>
          </p:cNvSpPr>
          <p:nvPr>
            <p:ph type="ctrTitle"/>
          </p:nvPr>
        </p:nvSpPr>
        <p:spPr>
          <a:xfrm>
            <a:off x="685800" y="2286000"/>
            <a:ext cx="7772400" cy="1143000"/>
          </a:xfrm>
        </p:spPr>
        <p:txBody>
          <a:bodyPr/>
          <a:lstStyle/>
          <a:p>
            <a:r>
              <a:rPr lang="en-US" dirty="0"/>
              <a:t>REPONSE</a:t>
            </a:r>
          </a:p>
        </p:txBody>
      </p:sp>
      <p:sp>
        <p:nvSpPr>
          <p:cNvPr id="198664" name="Rectangle 8"/>
          <p:cNvSpPr>
            <a:spLocks noGrp="1" noChangeArrowheads="1"/>
          </p:cNvSpPr>
          <p:nvPr>
            <p:ph type="subTitle" idx="1"/>
          </p:nvPr>
        </p:nvSpPr>
        <p:spPr>
          <a:xfrm>
            <a:off x="1371600" y="3276600"/>
            <a:ext cx="6400800" cy="2667000"/>
          </a:xfrm>
        </p:spPr>
        <p:txBody>
          <a:bodyPr/>
          <a:lstStyle/>
          <a:p>
            <a:pPr algn="just"/>
            <a:r>
              <a:rPr lang="en-US" sz="2800" dirty="0" smtClean="0"/>
              <a:t>Le </a:t>
            </a:r>
            <a:r>
              <a:rPr lang="en-US" sz="2800" dirty="0" err="1" smtClean="0"/>
              <a:t>professeur</a:t>
            </a:r>
            <a:r>
              <a:rPr lang="en-US" sz="2800" dirty="0" smtClean="0"/>
              <a:t> de </a:t>
            </a:r>
            <a:r>
              <a:rPr lang="en-US" sz="2800" dirty="0" err="1" smtClean="0"/>
              <a:t>français</a:t>
            </a:r>
            <a:r>
              <a:rPr lang="en-US" sz="2800" dirty="0" smtClean="0"/>
              <a:t> a plus </a:t>
            </a:r>
            <a:r>
              <a:rPr lang="en-US" sz="2800" dirty="0" err="1" smtClean="0"/>
              <a:t>d’étudiants</a:t>
            </a:r>
            <a:r>
              <a:rPr lang="en-US" sz="2800" dirty="0" smtClean="0"/>
              <a:t> </a:t>
            </a:r>
            <a:r>
              <a:rPr lang="en-US" sz="2800" dirty="0" err="1" smtClean="0"/>
              <a:t>que</a:t>
            </a:r>
            <a:r>
              <a:rPr lang="en-US" sz="2800" dirty="0" smtClean="0"/>
              <a:t> le </a:t>
            </a:r>
            <a:r>
              <a:rPr lang="en-US" sz="2800" dirty="0" err="1" smtClean="0"/>
              <a:t>professeur</a:t>
            </a:r>
            <a:r>
              <a:rPr lang="en-US" sz="2800" dirty="0" smtClean="0"/>
              <a:t> de </a:t>
            </a:r>
            <a:r>
              <a:rPr lang="en-US" sz="2800" dirty="0" err="1" smtClean="0"/>
              <a:t>biologie</a:t>
            </a:r>
            <a:r>
              <a:rPr lang="en-US" sz="2800" dirty="0" smtClean="0"/>
              <a:t> et le </a:t>
            </a:r>
            <a:r>
              <a:rPr lang="en-US" sz="2800" dirty="0" err="1" smtClean="0"/>
              <a:t>professeur</a:t>
            </a:r>
            <a:r>
              <a:rPr lang="en-US" sz="2800" dirty="0" smtClean="0"/>
              <a:t> de </a:t>
            </a:r>
            <a:r>
              <a:rPr lang="en-US" sz="2800" dirty="0" err="1" smtClean="0"/>
              <a:t>biologie</a:t>
            </a:r>
            <a:r>
              <a:rPr lang="en-US" sz="2800" dirty="0" smtClean="0"/>
              <a:t> a </a:t>
            </a:r>
            <a:r>
              <a:rPr lang="en-US" sz="2800" dirty="0" err="1" smtClean="0"/>
              <a:t>moins</a:t>
            </a:r>
            <a:r>
              <a:rPr lang="en-US" sz="2800" dirty="0" smtClean="0"/>
              <a:t> </a:t>
            </a:r>
            <a:r>
              <a:rPr lang="en-US" sz="2800" dirty="0" err="1" smtClean="0"/>
              <a:t>d’étudiants</a:t>
            </a:r>
            <a:r>
              <a:rPr lang="en-US" sz="2800" dirty="0" smtClean="0"/>
              <a:t> </a:t>
            </a:r>
            <a:r>
              <a:rPr lang="en-US" sz="2800" dirty="0" err="1" smtClean="0"/>
              <a:t>que</a:t>
            </a:r>
            <a:r>
              <a:rPr lang="en-US" sz="2800" dirty="0" smtClean="0"/>
              <a:t> le </a:t>
            </a:r>
            <a:r>
              <a:rPr lang="en-US" sz="2800" dirty="0" err="1" smtClean="0"/>
              <a:t>professeur</a:t>
            </a:r>
            <a:r>
              <a:rPr lang="en-US" sz="2800" dirty="0" smtClean="0"/>
              <a:t> de </a:t>
            </a:r>
            <a:r>
              <a:rPr lang="en-US" sz="2800" dirty="0" err="1" smtClean="0"/>
              <a:t>français</a:t>
            </a:r>
            <a:r>
              <a:rPr lang="en-US" sz="2800" dirty="0" smtClean="0"/>
              <a:t>. </a:t>
            </a:r>
            <a:r>
              <a:rPr lang="en-US" sz="2800" dirty="0" err="1" smtClean="0"/>
              <a:t>Mais</a:t>
            </a:r>
            <a:r>
              <a:rPr lang="en-US" sz="2800" dirty="0" smtClean="0"/>
              <a:t> le </a:t>
            </a:r>
            <a:r>
              <a:rPr lang="en-US" sz="2800" dirty="0" err="1" smtClean="0"/>
              <a:t>professeur</a:t>
            </a:r>
            <a:r>
              <a:rPr lang="en-US" sz="2800" dirty="0" smtClean="0"/>
              <a:t> de </a:t>
            </a:r>
            <a:r>
              <a:rPr lang="en-US" sz="2800" dirty="0" err="1" smtClean="0"/>
              <a:t>biologie</a:t>
            </a:r>
            <a:r>
              <a:rPr lang="en-US" sz="2800" dirty="0" smtClean="0"/>
              <a:t> a </a:t>
            </a:r>
            <a:r>
              <a:rPr lang="en-US" sz="2800" dirty="0" err="1" smtClean="0"/>
              <a:t>autant</a:t>
            </a:r>
            <a:r>
              <a:rPr lang="en-US" sz="2800" dirty="0" smtClean="0"/>
              <a:t> </a:t>
            </a:r>
            <a:r>
              <a:rPr lang="en-US" sz="2800" dirty="0" err="1" smtClean="0"/>
              <a:t>d’étudiants</a:t>
            </a:r>
            <a:r>
              <a:rPr lang="en-US" sz="2800" dirty="0" smtClean="0"/>
              <a:t> </a:t>
            </a:r>
            <a:r>
              <a:rPr lang="en-US" sz="2800" dirty="0" err="1" smtClean="0"/>
              <a:t>que</a:t>
            </a:r>
            <a:r>
              <a:rPr lang="en-US" sz="2800" dirty="0" smtClean="0"/>
              <a:t> le </a:t>
            </a:r>
            <a:r>
              <a:rPr lang="en-US" sz="2800" dirty="0" err="1" smtClean="0"/>
              <a:t>professeur</a:t>
            </a:r>
            <a:r>
              <a:rPr lang="en-US" sz="2800" dirty="0" smtClean="0"/>
              <a:t> de </a:t>
            </a:r>
            <a:r>
              <a:rPr lang="en-US" sz="2800" dirty="0" err="1" smtClean="0"/>
              <a:t>chimie</a:t>
            </a:r>
            <a:r>
              <a:rPr lang="en-US" sz="2800" dirty="0" smtClean="0"/>
              <a:t>.</a:t>
            </a:r>
            <a:endParaRPr lang="en-US" sz="2800" dirty="0"/>
          </a:p>
          <a:p>
            <a:endParaRPr lang="en-US" dirty="0"/>
          </a:p>
        </p:txBody>
      </p:sp>
    </p:spTree>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ctrTitle"/>
          </p:nvPr>
        </p:nvSpPr>
        <p:spPr>
          <a:xfrm>
            <a:off x="685800" y="2286000"/>
            <a:ext cx="7772400" cy="1143000"/>
          </a:xfrm>
        </p:spPr>
        <p:txBody>
          <a:bodyPr/>
          <a:lstStyle/>
          <a:p>
            <a:r>
              <a:rPr lang="en-US" dirty="0" err="1" smtClean="0"/>
              <a:t>mentir</a:t>
            </a:r>
            <a:r>
              <a:rPr lang="en-US" dirty="0" smtClean="0"/>
              <a:t> / </a:t>
            </a:r>
            <a:r>
              <a:rPr lang="en-US" dirty="0" err="1" smtClean="0"/>
              <a:t>s’endormir</a:t>
            </a:r>
            <a:r>
              <a:rPr lang="en-US" dirty="0" smtClean="0"/>
              <a:t> / </a:t>
            </a:r>
            <a:r>
              <a:rPr lang="en-US" dirty="0" err="1" smtClean="0"/>
              <a:t>sortir</a:t>
            </a:r>
            <a:endParaRPr lang="en-US" dirty="0"/>
          </a:p>
        </p:txBody>
      </p:sp>
      <p:sp>
        <p:nvSpPr>
          <p:cNvPr id="250883" name="Rectangle 3"/>
          <p:cNvSpPr>
            <a:spLocks noGrp="1" noChangeArrowheads="1"/>
          </p:cNvSpPr>
          <p:nvPr>
            <p:ph type="subTitle" idx="1"/>
          </p:nvPr>
        </p:nvSpPr>
        <p:spPr/>
        <p:txBody>
          <a:bodyPr/>
          <a:lstStyle/>
          <a:p>
            <a:r>
              <a:rPr lang="en-US" dirty="0" err="1" smtClean="0"/>
              <a:t>Tu</a:t>
            </a:r>
            <a:r>
              <a:rPr lang="en-US" dirty="0" smtClean="0"/>
              <a:t> _____! </a:t>
            </a:r>
            <a:r>
              <a:rPr lang="en-US" dirty="0" err="1" smtClean="0"/>
              <a:t>Tu</a:t>
            </a:r>
            <a:r>
              <a:rPr lang="en-US" dirty="0" smtClean="0"/>
              <a:t> ne _____ pas </a:t>
            </a:r>
            <a:r>
              <a:rPr lang="en-US" dirty="0" err="1" smtClean="0"/>
              <a:t>avant</a:t>
            </a:r>
            <a:r>
              <a:rPr lang="en-US" dirty="0" smtClean="0"/>
              <a:t> 2 h du </a:t>
            </a:r>
            <a:r>
              <a:rPr lang="en-US" dirty="0" err="1" smtClean="0"/>
              <a:t>matin</a:t>
            </a:r>
            <a:r>
              <a:rPr lang="en-US" dirty="0" smtClean="0"/>
              <a:t> </a:t>
            </a:r>
            <a:r>
              <a:rPr lang="en-US" dirty="0" err="1" smtClean="0"/>
              <a:t>parce</a:t>
            </a:r>
            <a:r>
              <a:rPr lang="en-US" dirty="0" smtClean="0"/>
              <a:t> </a:t>
            </a:r>
            <a:r>
              <a:rPr lang="en-US" dirty="0" err="1" smtClean="0"/>
              <a:t>que</a:t>
            </a:r>
            <a:r>
              <a:rPr lang="en-US" dirty="0" smtClean="0"/>
              <a:t> </a:t>
            </a:r>
            <a:r>
              <a:rPr lang="en-US" dirty="0" err="1" smtClean="0"/>
              <a:t>tu</a:t>
            </a:r>
            <a:r>
              <a:rPr lang="en-US" dirty="0" smtClean="0"/>
              <a:t> _____ </a:t>
            </a:r>
            <a:r>
              <a:rPr lang="en-US" dirty="0" err="1" smtClean="0"/>
              <a:t>souvent</a:t>
            </a:r>
            <a:r>
              <a:rPr lang="en-US" dirty="0" smtClean="0"/>
              <a:t>.</a:t>
            </a:r>
            <a:endParaRPr lang="en-US" dirty="0"/>
          </a:p>
        </p:txBody>
      </p:sp>
    </p:spTree>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8" name="AutoShape 3076">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08552" name="Rectangle 3080"/>
          <p:cNvSpPr>
            <a:spLocks noGrp="1" noChangeArrowheads="1"/>
          </p:cNvSpPr>
          <p:nvPr>
            <p:ph type="ctrTitle"/>
          </p:nvPr>
        </p:nvSpPr>
        <p:spPr>
          <a:xfrm>
            <a:off x="685800" y="2286000"/>
            <a:ext cx="7772400" cy="1143000"/>
          </a:xfrm>
        </p:spPr>
        <p:txBody>
          <a:bodyPr/>
          <a:lstStyle/>
          <a:p>
            <a:r>
              <a:rPr lang="en-US"/>
              <a:t>REPONSE</a:t>
            </a:r>
          </a:p>
        </p:txBody>
      </p:sp>
      <p:sp>
        <p:nvSpPr>
          <p:cNvPr id="108553" name="Rectangle 3081"/>
          <p:cNvSpPr>
            <a:spLocks noGrp="1" noChangeArrowheads="1"/>
          </p:cNvSpPr>
          <p:nvPr>
            <p:ph type="subTitle" idx="1"/>
          </p:nvPr>
        </p:nvSpPr>
        <p:spPr/>
        <p:txBody>
          <a:bodyPr/>
          <a:lstStyle/>
          <a:p>
            <a:r>
              <a:rPr lang="en-US" dirty="0" err="1" smtClean="0"/>
              <a:t>Tu</a:t>
            </a:r>
            <a:r>
              <a:rPr lang="en-US" dirty="0" smtClean="0"/>
              <a:t> </a:t>
            </a:r>
            <a:r>
              <a:rPr lang="en-US" dirty="0" err="1" smtClean="0"/>
              <a:t>mens</a:t>
            </a:r>
            <a:r>
              <a:rPr lang="en-US" dirty="0" smtClean="0"/>
              <a:t>! </a:t>
            </a:r>
            <a:r>
              <a:rPr lang="en-US" dirty="0" err="1" smtClean="0"/>
              <a:t>Tu</a:t>
            </a:r>
            <a:r>
              <a:rPr lang="en-US" dirty="0" smtClean="0"/>
              <a:t> ne </a:t>
            </a:r>
            <a:r>
              <a:rPr lang="en-US" dirty="0" err="1" smtClean="0"/>
              <a:t>t’endors</a:t>
            </a:r>
            <a:r>
              <a:rPr lang="en-US" dirty="0" smtClean="0"/>
              <a:t> pas </a:t>
            </a:r>
            <a:r>
              <a:rPr lang="en-US" dirty="0" err="1" smtClean="0"/>
              <a:t>avant</a:t>
            </a:r>
            <a:r>
              <a:rPr lang="en-US" dirty="0" smtClean="0"/>
              <a:t> 2h du </a:t>
            </a:r>
            <a:r>
              <a:rPr lang="en-US" dirty="0" err="1" smtClean="0"/>
              <a:t>matin</a:t>
            </a:r>
            <a:r>
              <a:rPr lang="en-US" dirty="0" smtClean="0"/>
              <a:t> </a:t>
            </a:r>
            <a:r>
              <a:rPr lang="en-US" dirty="0" err="1" smtClean="0"/>
              <a:t>parce</a:t>
            </a:r>
            <a:r>
              <a:rPr lang="en-US" dirty="0" smtClean="0"/>
              <a:t> </a:t>
            </a:r>
            <a:r>
              <a:rPr lang="en-US" dirty="0" err="1" smtClean="0"/>
              <a:t>que</a:t>
            </a:r>
            <a:r>
              <a:rPr lang="en-US" dirty="0" smtClean="0"/>
              <a:t> </a:t>
            </a:r>
            <a:r>
              <a:rPr lang="en-US" dirty="0" err="1" smtClean="0"/>
              <a:t>tu</a:t>
            </a:r>
            <a:r>
              <a:rPr lang="en-US" dirty="0" smtClean="0"/>
              <a:t> </a:t>
            </a:r>
            <a:r>
              <a:rPr lang="en-US" dirty="0" err="1" smtClean="0"/>
              <a:t>sors</a:t>
            </a:r>
            <a:r>
              <a:rPr lang="en-US" dirty="0" smtClean="0"/>
              <a:t> </a:t>
            </a:r>
            <a:r>
              <a:rPr lang="en-US" dirty="0" err="1" smtClean="0"/>
              <a:t>souvent</a:t>
            </a:r>
            <a:r>
              <a:rPr lang="en-US" dirty="0" smtClean="0"/>
              <a:t>.</a:t>
            </a:r>
            <a:endParaRPr lang="en-US" dirty="0"/>
          </a:p>
        </p:txBody>
      </p:sp>
    </p:spTree>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8" name="Rectangle 3078"/>
          <p:cNvSpPr>
            <a:spLocks noGrp="1" noChangeArrowheads="1"/>
          </p:cNvSpPr>
          <p:nvPr>
            <p:ph type="ctrTitle"/>
          </p:nvPr>
        </p:nvSpPr>
        <p:spPr>
          <a:xfrm>
            <a:off x="685800" y="2286000"/>
            <a:ext cx="7772400" cy="1143000"/>
          </a:xfrm>
        </p:spPr>
        <p:txBody>
          <a:bodyPr/>
          <a:lstStyle/>
          <a:p>
            <a:r>
              <a:rPr lang="en-US" dirty="0" err="1" smtClean="0"/>
              <a:t>partir</a:t>
            </a:r>
            <a:r>
              <a:rPr lang="en-US" dirty="0" smtClean="0"/>
              <a:t> / se </a:t>
            </a:r>
            <a:r>
              <a:rPr lang="en-US" dirty="0" err="1" smtClean="0"/>
              <a:t>rendormir</a:t>
            </a:r>
            <a:endParaRPr lang="en-US" dirty="0"/>
          </a:p>
        </p:txBody>
      </p:sp>
      <p:sp>
        <p:nvSpPr>
          <p:cNvPr id="110599" name="Rectangle 3079"/>
          <p:cNvSpPr>
            <a:spLocks noGrp="1" noChangeArrowheads="1"/>
          </p:cNvSpPr>
          <p:nvPr>
            <p:ph type="subTitle" idx="1"/>
          </p:nvPr>
        </p:nvSpPr>
        <p:spPr/>
        <p:txBody>
          <a:bodyPr/>
          <a:lstStyle/>
          <a:p>
            <a:r>
              <a:rPr lang="en-US" dirty="0" err="1" smtClean="0"/>
              <a:t>Tu</a:t>
            </a:r>
            <a:r>
              <a:rPr lang="en-US" dirty="0" smtClean="0"/>
              <a:t> </a:t>
            </a:r>
            <a:r>
              <a:rPr lang="en-US" dirty="0" err="1" smtClean="0"/>
              <a:t>dois</a:t>
            </a:r>
            <a:r>
              <a:rPr lang="en-US" dirty="0" smtClean="0"/>
              <a:t> _____ pour </a:t>
            </a:r>
            <a:r>
              <a:rPr lang="en-US" dirty="0" err="1" smtClean="0"/>
              <a:t>l’école</a:t>
            </a:r>
            <a:r>
              <a:rPr lang="en-US" dirty="0" smtClean="0"/>
              <a:t> </a:t>
            </a:r>
            <a:r>
              <a:rPr lang="en-US" dirty="0" err="1" smtClean="0"/>
              <a:t>maintentant</a:t>
            </a:r>
            <a:r>
              <a:rPr lang="en-US" dirty="0" smtClean="0"/>
              <a:t>. Ne _____ pas!</a:t>
            </a:r>
            <a:endParaRPr lang="en-US" dirty="0">
              <a:cs typeface="Times New Roman" pitchFamily="18" charset="0"/>
            </a:endParaRPr>
          </a:p>
        </p:txBody>
      </p:sp>
    </p:spTree>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4" name="AutoShape 1028">
            <a:hlinkClick r:id="" action="ppaction://hlinkshowjump?jump=firstslide" highlightClick="1"/>
          </p:cNvPr>
          <p:cNvSpPr>
            <a:spLocks noChangeArrowheads="1"/>
          </p:cNvSpPr>
          <p:nvPr/>
        </p:nvSpPr>
        <p:spPr bwMode="auto">
          <a:xfrm>
            <a:off x="7924800" y="5791200"/>
            <a:ext cx="1219200" cy="1066800"/>
          </a:xfrm>
          <a:prstGeom prst="actionButtonHome">
            <a:avLst/>
          </a:prstGeom>
          <a:solidFill>
            <a:srgbClr val="3366FF"/>
          </a:solidFill>
          <a:ln w="9525">
            <a:solidFill>
              <a:schemeClr val="tx1"/>
            </a:solidFill>
            <a:miter lim="800000"/>
            <a:headEnd/>
            <a:tailEnd/>
          </a:ln>
          <a:effectLst/>
        </p:spPr>
        <p:txBody>
          <a:bodyPr wrap="none" anchor="ctr"/>
          <a:lstStyle/>
          <a:p>
            <a:endParaRPr lang="en-US"/>
          </a:p>
        </p:txBody>
      </p:sp>
      <p:sp>
        <p:nvSpPr>
          <p:cNvPr id="112648" name="Rectangle 1032"/>
          <p:cNvSpPr>
            <a:spLocks noGrp="1" noChangeArrowheads="1"/>
          </p:cNvSpPr>
          <p:nvPr>
            <p:ph type="ctrTitle"/>
          </p:nvPr>
        </p:nvSpPr>
        <p:spPr>
          <a:xfrm>
            <a:off x="685800" y="2286000"/>
            <a:ext cx="7772400" cy="1143000"/>
          </a:xfrm>
        </p:spPr>
        <p:txBody>
          <a:bodyPr/>
          <a:lstStyle/>
          <a:p>
            <a:r>
              <a:rPr lang="en-US"/>
              <a:t>REPONSE</a:t>
            </a:r>
          </a:p>
        </p:txBody>
      </p:sp>
      <p:sp>
        <p:nvSpPr>
          <p:cNvPr id="112649" name="Rectangle 1033"/>
          <p:cNvSpPr>
            <a:spLocks noGrp="1" noChangeArrowheads="1"/>
          </p:cNvSpPr>
          <p:nvPr>
            <p:ph type="subTitle" idx="1"/>
          </p:nvPr>
        </p:nvSpPr>
        <p:spPr/>
        <p:txBody>
          <a:bodyPr/>
          <a:lstStyle/>
          <a:p>
            <a:r>
              <a:rPr lang="en-US" dirty="0" err="1" smtClean="0"/>
              <a:t>Tu</a:t>
            </a:r>
            <a:r>
              <a:rPr lang="en-US" dirty="0" smtClean="0"/>
              <a:t> </a:t>
            </a:r>
            <a:r>
              <a:rPr lang="en-US" dirty="0" err="1" smtClean="0"/>
              <a:t>dois</a:t>
            </a:r>
            <a:r>
              <a:rPr lang="en-US" dirty="0" smtClean="0"/>
              <a:t> </a:t>
            </a:r>
            <a:r>
              <a:rPr lang="en-US" dirty="0" err="1" smtClean="0"/>
              <a:t>partir</a:t>
            </a:r>
            <a:r>
              <a:rPr lang="en-US" dirty="0" smtClean="0"/>
              <a:t> pour </a:t>
            </a:r>
            <a:r>
              <a:rPr lang="en-US" dirty="0" err="1" smtClean="0"/>
              <a:t>l’école</a:t>
            </a:r>
            <a:r>
              <a:rPr lang="en-US" dirty="0" smtClean="0"/>
              <a:t> </a:t>
            </a:r>
            <a:r>
              <a:rPr lang="en-US" dirty="0" err="1" smtClean="0"/>
              <a:t>maintentant</a:t>
            </a:r>
            <a:r>
              <a:rPr lang="en-US" dirty="0" smtClean="0"/>
              <a:t>. Ne </a:t>
            </a:r>
            <a:r>
              <a:rPr lang="en-US" dirty="0" err="1" smtClean="0"/>
              <a:t>te</a:t>
            </a:r>
            <a:r>
              <a:rPr lang="en-US" dirty="0" smtClean="0"/>
              <a:t> </a:t>
            </a:r>
            <a:r>
              <a:rPr lang="en-US" dirty="0" err="1" smtClean="0"/>
              <a:t>rendors</a:t>
            </a:r>
            <a:r>
              <a:rPr lang="en-US" dirty="0" smtClean="0"/>
              <a:t> pas!</a:t>
            </a:r>
            <a:endParaRPr lang="en-US" dirty="0">
              <a:cs typeface="Times New Roman" pitchFamily="18" charset="0"/>
            </a:endParaRPr>
          </a:p>
        </p:txBody>
      </p:sp>
    </p:spTree>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FF00"/>
      </a:hlink>
      <a:folHlink>
        <a:srgbClr val="0000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96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rgbClr val="3366FF"/>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96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897</TotalTime>
  <Words>968</Words>
  <Application>Microsoft Office PowerPoint</Application>
  <PresentationFormat>On-screen Show (4:3)</PresentationFormat>
  <Paragraphs>186</Paragraphs>
  <Slides>51</Slides>
  <Notes>51</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Default Design</vt:lpstr>
      <vt:lpstr>PowerPoint Presentation</vt:lpstr>
      <vt:lpstr>dormir / sortir</vt:lpstr>
      <vt:lpstr>REPONSE</vt:lpstr>
      <vt:lpstr>dormir / partir</vt:lpstr>
      <vt:lpstr>REPONSE</vt:lpstr>
      <vt:lpstr>mentir / s’endormir / sortir</vt:lpstr>
      <vt:lpstr>REPONSE</vt:lpstr>
      <vt:lpstr>partir / se rendormir</vt:lpstr>
      <vt:lpstr>REPONSE</vt:lpstr>
      <vt:lpstr>être / courir</vt:lpstr>
      <vt:lpstr>REPONSE</vt:lpstr>
      <vt:lpstr>Les vêtements</vt:lpstr>
      <vt:lpstr>REPONSE</vt:lpstr>
      <vt:lpstr>Traduction</vt:lpstr>
      <vt:lpstr>REPONSE</vt:lpstr>
      <vt:lpstr>Quelle heure est-il?</vt:lpstr>
      <vt:lpstr>REPONSE</vt:lpstr>
      <vt:lpstr>Les contraires</vt:lpstr>
      <vt:lpstr>REPONSE</vt:lpstr>
      <vt:lpstr>Les vêtements</vt:lpstr>
      <vt:lpstr>REPONSE</vt:lpstr>
      <vt:lpstr>Que fait-il?</vt:lpstr>
      <vt:lpstr>REPONSE</vt:lpstr>
      <vt:lpstr>Que fais-je ensuite?</vt:lpstr>
      <vt:lpstr>REPONSE</vt:lpstr>
      <vt:lpstr>se raser / se laver</vt:lpstr>
      <vt:lpstr>REPONSE</vt:lpstr>
      <vt:lpstr>s’habiller / sortir / se dépêcher</vt:lpstr>
      <vt:lpstr>REPONSE</vt:lpstr>
      <vt:lpstr>se lever / se coucher /s’endormir</vt:lpstr>
      <vt:lpstr>REPONSE</vt:lpstr>
      <vt:lpstr>L’adjectif démonstratif</vt:lpstr>
      <vt:lpstr>REPONSE</vt:lpstr>
      <vt:lpstr>Traduction</vt:lpstr>
      <vt:lpstr>REPONSE</vt:lpstr>
      <vt:lpstr>Le superlatif</vt:lpstr>
      <vt:lpstr>REPONSE</vt:lpstr>
      <vt:lpstr>Traduction</vt:lpstr>
      <vt:lpstr>REPONSE</vt:lpstr>
      <vt:lpstr>Traduction</vt:lpstr>
      <vt:lpstr>REPONSE</vt:lpstr>
      <vt:lpstr>Traduction</vt:lpstr>
      <vt:lpstr>REPONSE</vt:lpstr>
      <vt:lpstr>le comparatif / le superlatif</vt:lpstr>
      <vt:lpstr>REPONSE</vt:lpstr>
      <vt:lpstr>Traduction</vt:lpstr>
      <vt:lpstr>REPONSE</vt:lpstr>
      <vt:lpstr>le comparatif / le superlatif</vt:lpstr>
      <vt:lpstr>REPONSE</vt:lpstr>
      <vt:lpstr>Le comparatif (les noms)</vt:lpstr>
      <vt:lpstr>REPONSE</vt:lpstr>
    </vt:vector>
  </TitlesOfParts>
  <Company>Grant County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Grant County High School</dc:creator>
  <cp:lastModifiedBy>Devan Baty</cp:lastModifiedBy>
  <cp:revision>62</cp:revision>
  <dcterms:created xsi:type="dcterms:W3CDTF">1998-08-19T17:45:48Z</dcterms:created>
  <dcterms:modified xsi:type="dcterms:W3CDTF">2017-11-22T17:27:07Z</dcterms:modified>
</cp:coreProperties>
</file>