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57" r:id="rId5"/>
    <p:sldId id="263" r:id="rId6"/>
    <p:sldId id="264" r:id="rId7"/>
    <p:sldId id="265" r:id="rId8"/>
    <p:sldId id="267" r:id="rId9"/>
    <p:sldId id="262" r:id="rId10"/>
    <p:sldId id="258" r:id="rId11"/>
    <p:sldId id="266" r:id="rId12"/>
    <p:sldId id="261" r:id="rId13"/>
    <p:sldId id="260" r:id="rId14"/>
    <p:sldId id="25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5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27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9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591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6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35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4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84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87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95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0FB91-03B7-41E3-BF94-5BD6A1E0B4B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D0F1D-D095-4EF4-A268-124F4B87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67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Diversité</a:t>
            </a:r>
            <a:r>
              <a:rPr lang="en-US" dirty="0" smtClean="0"/>
              <a:t> </a:t>
            </a:r>
            <a:r>
              <a:rPr lang="en-US" dirty="0" err="1" smtClean="0"/>
              <a:t>géographique</a:t>
            </a:r>
            <a:r>
              <a:rPr lang="en-US" dirty="0" smtClean="0"/>
              <a:t> de France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407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6925" y="619125"/>
            <a:ext cx="5010150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326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3581400" cy="200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1000" y="2590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 Les hauts de Céret</a:t>
            </a:r>
            <a:endParaRPr lang="en-US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2362200"/>
            <a:ext cx="619125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95800" y="16764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Morvan</a:t>
            </a:r>
            <a:r>
              <a:rPr lang="en-US" dirty="0" smtClean="0"/>
              <a:t>, </a:t>
            </a:r>
            <a:r>
              <a:rPr lang="en-US" dirty="0" err="1" smtClean="0"/>
              <a:t>Burgogne</a:t>
            </a:r>
            <a:r>
              <a:rPr lang="en-US" dirty="0" smtClean="0"/>
              <a:t> (Massif Central)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16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 </a:t>
            </a:r>
            <a:r>
              <a:rPr lang="en-US" dirty="0" err="1" smtClean="0"/>
              <a:t>vallées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" y="1676400"/>
            <a:ext cx="412229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7200" y="46482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La </a:t>
            </a:r>
            <a:r>
              <a:rPr lang="en-US" sz="2400" dirty="0" err="1" smtClean="0"/>
              <a:t>Vallée</a:t>
            </a:r>
            <a:r>
              <a:rPr lang="en-US" sz="2400" dirty="0" smtClean="0"/>
              <a:t> des </a:t>
            </a:r>
            <a:r>
              <a:rPr lang="en-US" sz="2400" dirty="0" err="1" smtClean="0"/>
              <a:t>Ardoisières</a:t>
            </a:r>
            <a:endParaRPr lang="en-US" sz="2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505200"/>
            <a:ext cx="4038600" cy="3025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876800" y="27432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Sainte-Croix </a:t>
            </a:r>
            <a:r>
              <a:rPr lang="en-US" sz="2400" dirty="0" err="1" smtClean="0"/>
              <a:t>Vallée</a:t>
            </a:r>
            <a:r>
              <a:rPr lang="en-US" sz="2400" dirty="0" smtClean="0"/>
              <a:t> </a:t>
            </a:r>
            <a:r>
              <a:rPr lang="en-US" sz="2400" dirty="0" err="1" smtClean="0"/>
              <a:t>Française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798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3862388" cy="3533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3223424"/>
            <a:ext cx="5267850" cy="342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267200" y="12192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Les </a:t>
            </a:r>
            <a:r>
              <a:rPr lang="en-US" sz="2400" dirty="0" err="1" smtClean="0"/>
              <a:t>forêts</a:t>
            </a:r>
            <a:r>
              <a:rPr lang="en-US" sz="2400" dirty="0" smtClean="0"/>
              <a:t> de France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46482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La </a:t>
            </a:r>
            <a:r>
              <a:rPr lang="en-US" sz="2400" dirty="0" err="1" smtClean="0"/>
              <a:t>forêt</a:t>
            </a:r>
            <a:r>
              <a:rPr lang="en-US" sz="2400" dirty="0" smtClean="0"/>
              <a:t> de </a:t>
            </a:r>
            <a:r>
              <a:rPr lang="en-US" sz="2400" dirty="0" err="1" smtClean="0"/>
              <a:t>Paimpont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1323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Lascaux, la </a:t>
            </a:r>
            <a:r>
              <a:rPr lang="en-US" dirty="0" err="1" smtClean="0"/>
              <a:t>grotte</a:t>
            </a:r>
            <a:r>
              <a:rPr lang="en-US" dirty="0" smtClean="0"/>
              <a:t> </a:t>
            </a:r>
            <a:r>
              <a:rPr lang="en-US" dirty="0" err="1" smtClean="0"/>
              <a:t>préhistorique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US" dirty="0" smtClean="0"/>
              <a:t>(Dordogne, pas </a:t>
            </a:r>
            <a:r>
              <a:rPr lang="en-US" dirty="0" err="1" smtClean="0"/>
              <a:t>trop</a:t>
            </a:r>
            <a:r>
              <a:rPr lang="en-US" dirty="0" smtClean="0"/>
              <a:t> loin </a:t>
            </a:r>
            <a:r>
              <a:rPr lang="en-US" dirty="0" err="1" smtClean="0"/>
              <a:t>d’Auvergne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6297" b="16297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0923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Quel</a:t>
            </a:r>
            <a:r>
              <a:rPr lang="en-US" dirty="0" smtClean="0"/>
              <a:t> </a:t>
            </a:r>
            <a:r>
              <a:rPr lang="en-US" dirty="0" err="1" smtClean="0"/>
              <a:t>fleuve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sz="2000" dirty="0" smtClean="0"/>
              <a:t>(un </a:t>
            </a:r>
            <a:r>
              <a:rPr lang="en-US" sz="2000" dirty="0" err="1" smtClean="0"/>
              <a:t>fleuve</a:t>
            </a:r>
            <a:r>
              <a:rPr lang="en-US" sz="2000" dirty="0" smtClean="0"/>
              <a:t> = a river which leads directly to the sea)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712279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95600" y="228600"/>
            <a:ext cx="12954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À la </a:t>
            </a:r>
            <a:r>
              <a:rPr lang="en-US" dirty="0" err="1" smtClean="0"/>
              <a:t>plage</a:t>
            </a:r>
            <a:r>
              <a:rPr lang="en-US" dirty="0" smtClean="0"/>
              <a:t> de Cassis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662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6291440"/>
            <a:ext cx="2438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Calanques</a:t>
            </a:r>
            <a:r>
              <a:rPr lang="en-US" dirty="0" smtClean="0"/>
              <a:t> de Cassis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321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9" y="1143000"/>
            <a:ext cx="384523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09600" y="4572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Ferme</a:t>
            </a:r>
            <a:r>
              <a:rPr lang="fr-FR" dirty="0" smtClean="0"/>
              <a:t> Autogérée de la </a:t>
            </a:r>
            <a:r>
              <a:rPr lang="fr-FR" dirty="0" err="1" smtClean="0"/>
              <a:t>Roya</a:t>
            </a:r>
            <a:r>
              <a:rPr lang="fr-FR" dirty="0" smtClean="0"/>
              <a:t>, Alpes-Maritimes, </a:t>
            </a:r>
            <a:r>
              <a:rPr lang="fr-FR" b="1" dirty="0" smtClean="0"/>
              <a:t>France</a:t>
            </a: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49006"/>
            <a:ext cx="4038600" cy="3025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0" y="28194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La </a:t>
            </a:r>
            <a:r>
              <a:rPr lang="fr-FR" b="1" dirty="0" smtClean="0"/>
              <a:t>ferme</a:t>
            </a:r>
            <a:r>
              <a:rPr lang="fr-FR" dirty="0"/>
              <a:t> </a:t>
            </a:r>
            <a:r>
              <a:rPr lang="fr-FR" dirty="0" smtClean="0"/>
              <a:t>à Versailles - Hameau de la reine</a:t>
            </a:r>
            <a:endParaRPr lang="en-US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457200"/>
            <a:ext cx="301545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0"/>
            <a:ext cx="19526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758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57200"/>
            <a:ext cx="2895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47800" y="5334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 </a:t>
            </a:r>
            <a:r>
              <a:rPr lang="en-US" dirty="0" err="1" smtClean="0"/>
              <a:t>sapin</a:t>
            </a:r>
            <a:endParaRPr lang="en-US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457200"/>
            <a:ext cx="3429000" cy="256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1" y="3714972"/>
            <a:ext cx="3429000" cy="256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724400" y="31242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Des </a:t>
            </a:r>
            <a:r>
              <a:rPr lang="en-US" dirty="0" err="1" smtClean="0"/>
              <a:t>arbres</a:t>
            </a:r>
            <a:r>
              <a:rPr lang="en-US" dirty="0" smtClean="0"/>
              <a:t> </a:t>
            </a:r>
            <a:r>
              <a:rPr lang="en-US" dirty="0" err="1" smtClean="0"/>
              <a:t>fruitiers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18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61416"/>
            <a:ext cx="3700905" cy="2462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5800" y="32004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Ile de </a:t>
            </a:r>
            <a:r>
              <a:rPr lang="fr-FR" b="1" dirty="0" smtClean="0"/>
              <a:t>France</a:t>
            </a:r>
            <a:r>
              <a:rPr lang="fr-FR" dirty="0" smtClean="0"/>
              <a:t>, </a:t>
            </a:r>
            <a:r>
              <a:rPr lang="fr-FR" b="1" dirty="0" smtClean="0"/>
              <a:t>un champ</a:t>
            </a:r>
            <a:r>
              <a:rPr lang="fr-FR" dirty="0" smtClean="0"/>
              <a:t> près de </a:t>
            </a:r>
            <a:r>
              <a:rPr lang="fr-FR" dirty="0" err="1" smtClean="0"/>
              <a:t>Nucourt</a:t>
            </a:r>
            <a:r>
              <a:rPr lang="fr-FR" dirty="0" smtClean="0"/>
              <a:t> dans le Val d'Oise</a:t>
            </a:r>
            <a:endParaRPr lang="en-U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828800"/>
            <a:ext cx="3505200" cy="2625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181600" y="12192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Un champ de </a:t>
            </a:r>
            <a:r>
              <a:rPr lang="en-US" dirty="0" err="1" smtClean="0"/>
              <a:t>coquelicots</a:t>
            </a:r>
            <a:endParaRPr lang="en-US" dirty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962400"/>
            <a:ext cx="3664262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495800" y="53340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 champ de colza et un champ de </a:t>
            </a:r>
            <a:r>
              <a:rPr lang="en-US" dirty="0" err="1" smtClean="0"/>
              <a:t>blé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42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376404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457200"/>
            <a:ext cx="3962400" cy="296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733800"/>
            <a:ext cx="3505200" cy="2625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3429000"/>
            <a:ext cx="3967506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3000" y="32766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Des </a:t>
            </a:r>
            <a:r>
              <a:rPr lang="en-US" dirty="0" err="1" smtClean="0"/>
              <a:t>potagers</a:t>
            </a:r>
            <a:r>
              <a:rPr lang="en-US" dirty="0" smtClean="0"/>
              <a:t> à </a:t>
            </a:r>
            <a:r>
              <a:rPr lang="en-US" dirty="0" err="1" smtClean="0"/>
              <a:t>Villandry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4038600" y="3733800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6200000" flipH="1">
            <a:off x="4305300" y="36957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6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3369837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7200" y="29718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 </a:t>
            </a:r>
            <a:r>
              <a:rPr lang="en-US" b="1" dirty="0" err="1" smtClean="0"/>
              <a:t>lac</a:t>
            </a:r>
            <a:r>
              <a:rPr lang="en-US" dirty="0" smtClean="0"/>
              <a:t> </a:t>
            </a:r>
            <a:r>
              <a:rPr lang="en-US" dirty="0" err="1" smtClean="0"/>
              <a:t>Pavin</a:t>
            </a:r>
            <a:endParaRPr lang="en-US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04800"/>
            <a:ext cx="377877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943600" y="2971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Le </a:t>
            </a:r>
            <a:r>
              <a:rPr lang="en-US" b="1" dirty="0" err="1" smtClean="0"/>
              <a:t>lac</a:t>
            </a:r>
            <a:r>
              <a:rPr lang="en-US" dirty="0" smtClean="0"/>
              <a:t> </a:t>
            </a:r>
            <a:r>
              <a:rPr lang="en-US" dirty="0" err="1" smtClean="0"/>
              <a:t>d'Antre</a:t>
            </a:r>
            <a:endParaRPr lang="en-US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657600"/>
            <a:ext cx="3810000" cy="285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752600" y="3124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Lac</a:t>
            </a:r>
            <a:r>
              <a:rPr lang="en-US" dirty="0" smtClean="0"/>
              <a:t> de </a:t>
            </a:r>
            <a:r>
              <a:rPr lang="en-US" dirty="0" err="1" smtClean="0"/>
              <a:t>Suyen</a:t>
            </a:r>
            <a:r>
              <a:rPr lang="en-US" dirty="0" smtClean="0"/>
              <a:t> (</a:t>
            </a:r>
            <a:r>
              <a:rPr lang="en-US" dirty="0" err="1" smtClean="0"/>
              <a:t>Pyrénées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676400" y="28956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1600200" y="32766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3658777"/>
            <a:ext cx="3762473" cy="2818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572000" y="3200400"/>
            <a:ext cx="2438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Lac </a:t>
            </a:r>
            <a:r>
              <a:rPr lang="en-US" dirty="0" err="1" smtClean="0"/>
              <a:t>d’Annecy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72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120</Words>
  <Application>Microsoft Office PowerPoint</Application>
  <PresentationFormat>On-screen Show (4:3)</PresentationFormat>
  <Paragraphs>25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Diversité géographique de France</vt:lpstr>
      <vt:lpstr>Quel fleuve? (un fleuve = a river which leads directly to the sea)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 vallées</vt:lpstr>
      <vt:lpstr>PowerPoint Presentation</vt:lpstr>
      <vt:lpstr>Lascaux, la grotte préhistorique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Devan Baty</dc:creator>
  <cp:lastModifiedBy>Devan Baty</cp:lastModifiedBy>
  <cp:revision>3</cp:revision>
  <dcterms:created xsi:type="dcterms:W3CDTF">2013-03-27T02:26:10Z</dcterms:created>
  <dcterms:modified xsi:type="dcterms:W3CDTF">2018-02-22T16:32:56Z</dcterms:modified>
</cp:coreProperties>
</file>