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7" r:id="rId3"/>
    <p:sldId id="268" r:id="rId4"/>
    <p:sldId id="261" r:id="rId5"/>
    <p:sldId id="262" r:id="rId6"/>
    <p:sldId id="263" r:id="rId7"/>
    <p:sldId id="264" r:id="rId8"/>
    <p:sldId id="265" r:id="rId9"/>
    <p:sldId id="260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7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1DFD1-BABB-4E4B-9A88-006AA917FF45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7F45BE-6AF4-4200-B745-872F3E24DC1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074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7F45BE-6AF4-4200-B745-872F3E24DC1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86A6-5092-4130-9C3D-6DFC09BD0E15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2D9D-898A-4FFE-8AF3-88D7719955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86A6-5092-4130-9C3D-6DFC09BD0E15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2D9D-898A-4FFE-8AF3-88D7719955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86A6-5092-4130-9C3D-6DFC09BD0E15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2D9D-898A-4FFE-8AF3-88D7719955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86A6-5092-4130-9C3D-6DFC09BD0E15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2D9D-898A-4FFE-8AF3-88D7719955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86A6-5092-4130-9C3D-6DFC09BD0E15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2D9D-898A-4FFE-8AF3-88D7719955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86A6-5092-4130-9C3D-6DFC09BD0E15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2D9D-898A-4FFE-8AF3-88D7719955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86A6-5092-4130-9C3D-6DFC09BD0E15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2D9D-898A-4FFE-8AF3-88D7719955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86A6-5092-4130-9C3D-6DFC09BD0E15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2D9D-898A-4FFE-8AF3-88D7719955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86A6-5092-4130-9C3D-6DFC09BD0E15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2D9D-898A-4FFE-8AF3-88D7719955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86A6-5092-4130-9C3D-6DFC09BD0E15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2D9D-898A-4FFE-8AF3-88D7719955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86A6-5092-4130-9C3D-6DFC09BD0E15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02D9D-898A-4FFE-8AF3-88D7719955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B86A6-5092-4130-9C3D-6DFC09BD0E15}" type="datetimeFigureOut">
              <a:rPr lang="en-US" smtClean="0"/>
              <a:pPr/>
              <a:t>11/20/2017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02D9D-898A-4FFE-8AF3-88D77199558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 103, </a:t>
            </a:r>
            <a:r>
              <a:rPr lang="en-US" dirty="0" err="1" smtClean="0"/>
              <a:t>Chapitre</a:t>
            </a:r>
            <a:r>
              <a:rPr lang="en-US" dirty="0" smtClean="0"/>
              <a:t> 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Leçon</a:t>
            </a:r>
            <a:r>
              <a:rPr lang="en-US" smtClean="0"/>
              <a:t> 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0" y="381000"/>
            <a:ext cx="4038600" cy="5745163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fr-FR" sz="7400" dirty="0" smtClean="0"/>
              <a:t/>
            </a:r>
            <a:br>
              <a:rPr lang="fr-FR" sz="7400" dirty="0" smtClean="0"/>
            </a:br>
            <a:r>
              <a:rPr lang="fr-FR" sz="9600" dirty="0" smtClean="0"/>
              <a:t>À la claire fontaine,</a:t>
            </a:r>
            <a:br>
              <a:rPr lang="fr-FR" sz="9600" dirty="0" smtClean="0"/>
            </a:br>
            <a:r>
              <a:rPr lang="fr-FR" sz="9600" dirty="0" smtClean="0"/>
              <a:t>M'en allant promener</a:t>
            </a:r>
            <a:br>
              <a:rPr lang="fr-FR" sz="9600" dirty="0" smtClean="0"/>
            </a:br>
            <a:r>
              <a:rPr lang="fr-FR" sz="9600" dirty="0" smtClean="0"/>
              <a:t>J'ai trouvé l'eau si belle</a:t>
            </a:r>
            <a:br>
              <a:rPr lang="fr-FR" sz="9600" dirty="0" smtClean="0"/>
            </a:br>
            <a:r>
              <a:rPr lang="fr-FR" sz="9600" dirty="0" smtClean="0"/>
              <a:t>Que je m'y suis baigné</a:t>
            </a:r>
            <a:br>
              <a:rPr lang="fr-FR" sz="9600" dirty="0" smtClean="0"/>
            </a:br>
            <a:r>
              <a:rPr lang="fr-FR" sz="9600" dirty="0" smtClean="0"/>
              <a:t>Refrain :</a:t>
            </a:r>
            <a:br>
              <a:rPr lang="fr-FR" sz="9600" dirty="0" smtClean="0"/>
            </a:br>
            <a:r>
              <a:rPr lang="fr-FR" sz="9600" dirty="0" smtClean="0"/>
              <a:t/>
            </a:r>
            <a:br>
              <a:rPr lang="fr-FR" sz="9600" dirty="0" smtClean="0"/>
            </a:br>
            <a:r>
              <a:rPr lang="fr-FR" sz="9600" dirty="0" smtClean="0"/>
              <a:t>Il y a longtemps que je t'aime</a:t>
            </a:r>
            <a:br>
              <a:rPr lang="fr-FR" sz="9600" dirty="0" smtClean="0"/>
            </a:br>
            <a:r>
              <a:rPr lang="fr-FR" sz="9600" dirty="0" smtClean="0"/>
              <a:t>Jamais je ne t'oublierai</a:t>
            </a:r>
            <a:br>
              <a:rPr lang="fr-FR" sz="9600" dirty="0" smtClean="0"/>
            </a:br>
            <a:r>
              <a:rPr lang="fr-FR" sz="9600" dirty="0" smtClean="0"/>
              <a:t/>
            </a:r>
            <a:br>
              <a:rPr lang="fr-FR" sz="9600" dirty="0" smtClean="0"/>
            </a:br>
            <a:r>
              <a:rPr lang="fr-FR" sz="9600" dirty="0" smtClean="0"/>
              <a:t>Sous les feuilles d'un chêne,</a:t>
            </a:r>
            <a:br>
              <a:rPr lang="fr-FR" sz="9600" dirty="0" smtClean="0"/>
            </a:br>
            <a:r>
              <a:rPr lang="fr-FR" sz="9600" dirty="0" smtClean="0"/>
              <a:t>Je me suis fait sécher</a:t>
            </a:r>
            <a:br>
              <a:rPr lang="fr-FR" sz="9600" dirty="0" smtClean="0"/>
            </a:br>
            <a:r>
              <a:rPr lang="fr-FR" sz="9600" dirty="0" smtClean="0"/>
              <a:t>Sur la plus haute branche,</a:t>
            </a:r>
            <a:br>
              <a:rPr lang="fr-FR" sz="9600" dirty="0" smtClean="0"/>
            </a:br>
            <a:r>
              <a:rPr lang="fr-FR" sz="9600" dirty="0" smtClean="0"/>
              <a:t>Un rossignol chantait</a:t>
            </a:r>
            <a:br>
              <a:rPr lang="fr-FR" sz="9600" dirty="0" smtClean="0"/>
            </a:br>
            <a:endParaRPr lang="fr-FR" sz="9600" dirty="0" smtClean="0"/>
          </a:p>
          <a:p>
            <a:pPr>
              <a:buNone/>
            </a:pPr>
            <a:r>
              <a:rPr lang="fr-FR" sz="9600" dirty="0" smtClean="0"/>
              <a:t>	Refrain</a:t>
            </a:r>
            <a:br>
              <a:rPr lang="fr-FR" sz="9600" dirty="0" smtClean="0"/>
            </a:br>
            <a:r>
              <a:rPr lang="fr-FR" sz="9600" dirty="0" smtClean="0"/>
              <a:t>Chante rossignol, chante,</a:t>
            </a:r>
            <a:br>
              <a:rPr lang="fr-FR" sz="9600" dirty="0" smtClean="0"/>
            </a:br>
            <a:r>
              <a:rPr lang="fr-FR" sz="9600" dirty="0" smtClean="0"/>
              <a:t>Toi qui as le cœur gai</a:t>
            </a:r>
            <a:br>
              <a:rPr lang="fr-FR" sz="9600" dirty="0" smtClean="0"/>
            </a:br>
            <a:r>
              <a:rPr lang="fr-FR" sz="9600" dirty="0" smtClean="0"/>
              <a:t>Tu as le cœur à rire,</a:t>
            </a:r>
            <a:br>
              <a:rPr lang="fr-FR" sz="9600" dirty="0" smtClean="0"/>
            </a:br>
            <a:r>
              <a:rPr lang="fr-FR" sz="9600" dirty="0" smtClean="0"/>
              <a:t>Moi je l'ai à pleurer</a:t>
            </a:r>
            <a:br>
              <a:rPr lang="fr-FR" sz="9600" dirty="0" smtClean="0"/>
            </a:br>
            <a:endParaRPr lang="fr-FR" sz="9600" dirty="0" smtClean="0"/>
          </a:p>
          <a:p>
            <a:pPr>
              <a:buNone/>
            </a:pPr>
            <a:r>
              <a:rPr lang="fr-FR" sz="7400" dirty="0" smtClean="0"/>
              <a:t/>
            </a:r>
            <a:br>
              <a:rPr lang="fr-FR" sz="7400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idx="4294967295"/>
          </p:nvPr>
        </p:nvSpPr>
        <p:spPr>
          <a:xfrm>
            <a:off x="0" y="533400"/>
            <a:ext cx="8229600" cy="2286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4294967295"/>
          </p:nvPr>
        </p:nvSpPr>
        <p:spPr>
          <a:xfrm>
            <a:off x="5105400" y="304800"/>
            <a:ext cx="4038600" cy="5821363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fr-FR" sz="9600" dirty="0" smtClean="0"/>
              <a:t/>
            </a:r>
            <a:br>
              <a:rPr lang="fr-FR" sz="9600" dirty="0" smtClean="0"/>
            </a:br>
            <a:r>
              <a:rPr lang="fr-FR" sz="9600" dirty="0" smtClean="0"/>
              <a:t/>
            </a:r>
            <a:br>
              <a:rPr lang="fr-FR" sz="9600" dirty="0" smtClean="0"/>
            </a:br>
            <a:r>
              <a:rPr lang="fr-FR" sz="9600" dirty="0" smtClean="0"/>
              <a:t>Refrain </a:t>
            </a:r>
          </a:p>
          <a:p>
            <a:pPr>
              <a:buNone/>
            </a:pPr>
            <a:r>
              <a:rPr lang="fr-FR" sz="9600" dirty="0" smtClean="0"/>
              <a:t/>
            </a:r>
            <a:br>
              <a:rPr lang="fr-FR" sz="9600" dirty="0" smtClean="0"/>
            </a:br>
            <a:r>
              <a:rPr lang="fr-FR" sz="9600" dirty="0" smtClean="0"/>
              <a:t>J'ai perdu mon amie,</a:t>
            </a:r>
            <a:br>
              <a:rPr lang="fr-FR" sz="9600" dirty="0" smtClean="0"/>
            </a:br>
            <a:r>
              <a:rPr lang="fr-FR" sz="9600" dirty="0" smtClean="0"/>
              <a:t>Sans l'avoir mérité</a:t>
            </a:r>
            <a:br>
              <a:rPr lang="fr-FR" sz="9600" dirty="0" smtClean="0"/>
            </a:br>
            <a:r>
              <a:rPr lang="fr-FR" sz="9600" dirty="0" smtClean="0"/>
              <a:t>Pour un bouquet de roses,</a:t>
            </a:r>
            <a:br>
              <a:rPr lang="fr-FR" sz="9600" dirty="0" smtClean="0"/>
            </a:br>
            <a:r>
              <a:rPr lang="fr-FR" sz="9600" dirty="0" smtClean="0"/>
              <a:t>Que je lui refusai</a:t>
            </a:r>
            <a:br>
              <a:rPr lang="fr-FR" sz="9600" dirty="0" smtClean="0"/>
            </a:br>
            <a:r>
              <a:rPr lang="fr-FR" sz="9600" dirty="0" smtClean="0"/>
              <a:t/>
            </a:r>
            <a:br>
              <a:rPr lang="fr-FR" sz="9600" dirty="0" smtClean="0"/>
            </a:br>
            <a:r>
              <a:rPr lang="fr-FR" sz="9600" dirty="0" smtClean="0"/>
              <a:t>Refrain</a:t>
            </a:r>
            <a:br>
              <a:rPr lang="fr-FR" sz="9600" dirty="0" smtClean="0"/>
            </a:br>
            <a:r>
              <a:rPr lang="fr-FR" sz="9600" dirty="0" smtClean="0"/>
              <a:t/>
            </a:r>
            <a:br>
              <a:rPr lang="fr-FR" sz="9600" dirty="0" smtClean="0"/>
            </a:br>
            <a:r>
              <a:rPr lang="fr-FR" sz="9600" dirty="0" smtClean="0"/>
              <a:t>Je voudrais que la rose,</a:t>
            </a:r>
            <a:br>
              <a:rPr lang="fr-FR" sz="9600" dirty="0" smtClean="0"/>
            </a:br>
            <a:r>
              <a:rPr lang="fr-FR" sz="9600" dirty="0" smtClean="0"/>
              <a:t>Fût encore au rosier</a:t>
            </a:r>
            <a:br>
              <a:rPr lang="fr-FR" sz="9600" dirty="0" smtClean="0"/>
            </a:br>
            <a:r>
              <a:rPr lang="fr-FR" sz="9600" dirty="0" smtClean="0"/>
              <a:t>Et que ma douce amie</a:t>
            </a:r>
            <a:br>
              <a:rPr lang="fr-FR" sz="9600" dirty="0" smtClean="0"/>
            </a:br>
            <a:r>
              <a:rPr lang="fr-FR" sz="9600" dirty="0" smtClean="0"/>
              <a:t>Fût encore à m'aimer</a:t>
            </a:r>
            <a:br>
              <a:rPr lang="fr-FR" sz="9600" dirty="0" smtClean="0"/>
            </a:br>
            <a:r>
              <a:rPr lang="fr-FR" sz="9600" i="1" dirty="0" smtClean="0"/>
              <a:t>(autre version:</a:t>
            </a:r>
            <a:br>
              <a:rPr lang="fr-FR" sz="9600" i="1" dirty="0" smtClean="0"/>
            </a:br>
            <a:r>
              <a:rPr lang="fr-FR" sz="9600" i="1" dirty="0" smtClean="0"/>
              <a:t>Et que le rosier même</a:t>
            </a:r>
            <a:br>
              <a:rPr lang="fr-FR" sz="9600" i="1" dirty="0" smtClean="0"/>
            </a:br>
            <a:r>
              <a:rPr lang="fr-FR" sz="9600" i="1" dirty="0" smtClean="0"/>
              <a:t>À la mer fût jeté.)</a:t>
            </a:r>
            <a:r>
              <a:rPr lang="fr-FR" sz="9600" dirty="0" smtClean="0"/>
              <a:t/>
            </a:r>
            <a:br>
              <a:rPr lang="fr-FR" sz="9600" dirty="0" smtClean="0"/>
            </a:br>
            <a:r>
              <a:rPr lang="fr-FR" sz="9600" dirty="0" smtClean="0"/>
              <a:t/>
            </a:r>
            <a:br>
              <a:rPr lang="fr-FR" sz="9600" dirty="0" smtClean="0"/>
            </a:br>
            <a:r>
              <a:rPr lang="fr-FR" sz="9600" dirty="0" smtClean="0"/>
              <a:t>Refrain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eline Di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228600"/>
            <a:ext cx="1676400" cy="2209800"/>
          </a:xfrm>
          <a:prstGeom prst="rect">
            <a:avLst/>
          </a:prstGeom>
        </p:spPr>
      </p:pic>
      <p:pic>
        <p:nvPicPr>
          <p:cNvPr id="3" name="Picture 2" descr="Ella Fitzgeral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58332" y="228600"/>
            <a:ext cx="1818968" cy="2819400"/>
          </a:xfrm>
          <a:prstGeom prst="rect">
            <a:avLst/>
          </a:prstGeom>
        </p:spPr>
      </p:pic>
      <p:pic>
        <p:nvPicPr>
          <p:cNvPr id="4" name="Picture 3" descr="Elton Joh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2400" y="4786782"/>
            <a:ext cx="2971800" cy="1852143"/>
          </a:xfrm>
          <a:prstGeom prst="rect">
            <a:avLst/>
          </a:prstGeom>
        </p:spPr>
      </p:pic>
      <p:pic>
        <p:nvPicPr>
          <p:cNvPr id="5" name="Picture 4" descr="Eric Clapton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810000" y="4724400"/>
            <a:ext cx="2390775" cy="1914525"/>
          </a:xfrm>
          <a:prstGeom prst="rect">
            <a:avLst/>
          </a:prstGeom>
        </p:spPr>
      </p:pic>
      <p:pic>
        <p:nvPicPr>
          <p:cNvPr id="6" name="Picture 5" descr="Kenny G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953000" y="228600"/>
            <a:ext cx="1905000" cy="2400300"/>
          </a:xfrm>
          <a:prstGeom prst="rect">
            <a:avLst/>
          </a:prstGeom>
        </p:spPr>
      </p:pic>
      <p:pic>
        <p:nvPicPr>
          <p:cNvPr id="7" name="Picture 6" descr="Louis Armstrong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876800" y="2971800"/>
            <a:ext cx="1905000" cy="1447800"/>
          </a:xfrm>
          <a:prstGeom prst="rect">
            <a:avLst/>
          </a:prstGeom>
        </p:spPr>
      </p:pic>
      <p:pic>
        <p:nvPicPr>
          <p:cNvPr id="8" name="Picture 7" descr="Placido Domingo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895600" y="2133600"/>
            <a:ext cx="1847850" cy="2476500"/>
          </a:xfrm>
          <a:prstGeom prst="rect">
            <a:avLst/>
          </a:prstGeom>
        </p:spPr>
      </p:pic>
      <p:pic>
        <p:nvPicPr>
          <p:cNvPr id="9" name="Picture 8" descr="Ste4vie Wonder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52400" y="2590800"/>
            <a:ext cx="2626144" cy="2028825"/>
          </a:xfrm>
          <a:prstGeom prst="rect">
            <a:avLst/>
          </a:prstGeom>
        </p:spPr>
      </p:pic>
      <p:pic>
        <p:nvPicPr>
          <p:cNvPr id="10" name="Picture 9" descr="Sting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2057400" y="228600"/>
            <a:ext cx="2705100" cy="1695450"/>
          </a:xfrm>
          <a:prstGeom prst="rect">
            <a:avLst/>
          </a:prstGeom>
        </p:spPr>
      </p:pic>
      <p:pic>
        <p:nvPicPr>
          <p:cNvPr id="11" name="Picture 10" descr="Yo Yo Ma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6934200" y="3733800"/>
            <a:ext cx="1981200" cy="2886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6488668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http://www.fetedelamusique.culture.fr/</a:t>
            </a:r>
            <a:endParaRPr lang="en-US" dirty="0"/>
          </a:p>
        </p:txBody>
      </p:sp>
      <p:pic>
        <p:nvPicPr>
          <p:cNvPr id="3" name="Picture 2" descr="fete de la musique breakdanc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5000" y="2667000"/>
            <a:ext cx="3228975" cy="2148736"/>
          </a:xfrm>
          <a:prstGeom prst="rect">
            <a:avLst/>
          </a:prstGeom>
        </p:spPr>
      </p:pic>
      <p:pic>
        <p:nvPicPr>
          <p:cNvPr id="4" name="Picture 3" descr="fete de la musique enfant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381000"/>
            <a:ext cx="2977213" cy="1981200"/>
          </a:xfrm>
          <a:prstGeom prst="rect">
            <a:avLst/>
          </a:prstGeom>
        </p:spPr>
      </p:pic>
      <p:pic>
        <p:nvPicPr>
          <p:cNvPr id="5" name="Picture 4" descr="fete de la musique fanfar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17578" y="228600"/>
            <a:ext cx="2950197" cy="2209800"/>
          </a:xfrm>
          <a:prstGeom prst="rect">
            <a:avLst/>
          </a:prstGeom>
        </p:spPr>
      </p:pic>
      <p:pic>
        <p:nvPicPr>
          <p:cNvPr id="6" name="Picture 5" descr="fete de la musique logo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500438" y="0"/>
            <a:ext cx="2143125" cy="2143125"/>
          </a:xfrm>
          <a:prstGeom prst="rect">
            <a:avLst/>
          </a:prstGeom>
        </p:spPr>
      </p:pic>
      <p:pic>
        <p:nvPicPr>
          <p:cNvPr id="7" name="Picture 6" descr="fete de la musique street corne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52400" y="2819400"/>
            <a:ext cx="3401786" cy="1905000"/>
          </a:xfrm>
          <a:prstGeom prst="rect">
            <a:avLst/>
          </a:prstGeom>
        </p:spPr>
      </p:pic>
      <p:pic>
        <p:nvPicPr>
          <p:cNvPr id="8" name="Picture 7" descr="fete de la musique tour eiffel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058956" y="5029200"/>
            <a:ext cx="7026088" cy="1447800"/>
          </a:xfrm>
          <a:prstGeom prst="rect">
            <a:avLst/>
          </a:prstGeom>
        </p:spPr>
      </p:pic>
      <p:pic>
        <p:nvPicPr>
          <p:cNvPr id="9" name="Picture 8" descr="fete de la musique transport en commun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710824" y="1752600"/>
            <a:ext cx="1722353" cy="3114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verbes</a:t>
            </a:r>
            <a:r>
              <a:rPr lang="en-US" dirty="0" smtClean="0"/>
              <a:t> </a:t>
            </a:r>
            <a:r>
              <a:rPr lang="en-US" dirty="0" err="1" smtClean="0"/>
              <a:t>suivis</a:t>
            </a:r>
            <a:r>
              <a:rPr lang="en-US" dirty="0" smtClean="0"/>
              <a:t> de </a:t>
            </a:r>
            <a:r>
              <a:rPr lang="en-US" dirty="0" err="1" smtClean="0"/>
              <a:t>l’infinitif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u="sng" dirty="0" smtClean="0"/>
              <a:t>Au </a:t>
            </a:r>
            <a:r>
              <a:rPr lang="en-US" b="1" u="sng" dirty="0" err="1" smtClean="0"/>
              <a:t>futur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proche</a:t>
            </a:r>
            <a:r>
              <a:rPr lang="en-US" b="1" u="sng" dirty="0" smtClean="0"/>
              <a:t>:</a:t>
            </a:r>
          </a:p>
          <a:p>
            <a:pPr>
              <a:buNone/>
            </a:pPr>
            <a:r>
              <a:rPr lang="en-US" dirty="0" smtClean="0"/>
              <a:t>Je </a:t>
            </a:r>
            <a:r>
              <a:rPr lang="en-US" dirty="0" err="1" smtClean="0"/>
              <a:t>vais</a:t>
            </a:r>
            <a:r>
              <a:rPr lang="en-US" dirty="0" smtClean="0"/>
              <a:t> </a:t>
            </a:r>
            <a:r>
              <a:rPr lang="en-US" dirty="0" err="1" smtClean="0"/>
              <a:t>aller</a:t>
            </a:r>
            <a:r>
              <a:rPr lang="en-US" dirty="0" smtClean="0"/>
              <a:t> au </a:t>
            </a:r>
            <a:r>
              <a:rPr lang="en-US" dirty="0" err="1" smtClean="0"/>
              <a:t>cinéma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err="1" smtClean="0"/>
              <a:t>Tu</a:t>
            </a:r>
            <a:r>
              <a:rPr lang="en-US" dirty="0" smtClean="0"/>
              <a:t> vas </a:t>
            </a:r>
            <a:r>
              <a:rPr lang="en-US" dirty="0" err="1" smtClean="0"/>
              <a:t>regarder</a:t>
            </a:r>
            <a:r>
              <a:rPr lang="en-US" dirty="0" smtClean="0"/>
              <a:t> la </a:t>
            </a:r>
            <a:r>
              <a:rPr lang="en-US" dirty="0" err="1" smtClean="0"/>
              <a:t>télé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u="sng" dirty="0" smtClean="0"/>
              <a:t>Verbs de </a:t>
            </a:r>
            <a:r>
              <a:rPr lang="en-US" b="1" u="sng" dirty="0" err="1" smtClean="0"/>
              <a:t>préférence</a:t>
            </a:r>
            <a:r>
              <a:rPr lang="en-US" b="1" u="sng" dirty="0" smtClean="0"/>
              <a:t>:</a:t>
            </a:r>
          </a:p>
          <a:p>
            <a:pPr>
              <a:buNone/>
            </a:pPr>
            <a:r>
              <a:rPr lang="en-US" dirty="0" err="1" smtClean="0"/>
              <a:t>J’aime</a:t>
            </a:r>
            <a:r>
              <a:rPr lang="en-US" dirty="0" smtClean="0"/>
              <a:t> </a:t>
            </a:r>
            <a:r>
              <a:rPr lang="en-US" dirty="0" err="1" smtClean="0"/>
              <a:t>jouer</a:t>
            </a:r>
            <a:r>
              <a:rPr lang="en-US" dirty="0" smtClean="0"/>
              <a:t> du piano.</a:t>
            </a:r>
          </a:p>
          <a:p>
            <a:pPr>
              <a:buNone/>
            </a:pPr>
            <a:r>
              <a:rPr lang="en-US" dirty="0" smtClean="0"/>
              <a:t>Je </a:t>
            </a:r>
            <a:r>
              <a:rPr lang="en-US" dirty="0" err="1" smtClean="0"/>
              <a:t>préfère</a:t>
            </a:r>
            <a:r>
              <a:rPr lang="en-US" dirty="0" smtClean="0"/>
              <a:t> </a:t>
            </a:r>
            <a:r>
              <a:rPr lang="en-US" dirty="0" err="1" smtClean="0"/>
              <a:t>dormir</a:t>
            </a:r>
            <a:r>
              <a:rPr lang="en-US" dirty="0" smtClean="0"/>
              <a:t> beaucoup.</a:t>
            </a:r>
          </a:p>
          <a:p>
            <a:pPr>
              <a:buNone/>
            </a:pPr>
            <a:r>
              <a:rPr lang="en-US" dirty="0" smtClean="0"/>
              <a:t>Je </a:t>
            </a:r>
            <a:r>
              <a:rPr lang="en-US" dirty="0" err="1" smtClean="0"/>
              <a:t>déteste</a:t>
            </a:r>
            <a:r>
              <a:rPr lang="en-US" dirty="0" smtClean="0"/>
              <a:t> faire les devoirs.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verbes</a:t>
            </a:r>
            <a:r>
              <a:rPr lang="en-US" dirty="0" smtClean="0"/>
              <a:t> </a:t>
            </a:r>
            <a:r>
              <a:rPr lang="en-US" dirty="0" err="1" smtClean="0"/>
              <a:t>suivis</a:t>
            </a:r>
            <a:r>
              <a:rPr lang="en-US" dirty="0" smtClean="0"/>
              <a:t> de </a:t>
            </a:r>
            <a:r>
              <a:rPr lang="en-US" dirty="0" err="1" smtClean="0"/>
              <a:t>l’infinitif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u="sng" dirty="0" smtClean="0"/>
              <a:t>Les </a:t>
            </a:r>
            <a:r>
              <a:rPr lang="en-US" b="1" u="sng" dirty="0" err="1" smtClean="0"/>
              <a:t>verbes</a:t>
            </a:r>
            <a:r>
              <a:rPr lang="en-US" b="1" u="sng" dirty="0" smtClean="0"/>
              <a:t> de </a:t>
            </a:r>
            <a:r>
              <a:rPr lang="en-US" b="1" u="sng" dirty="0" err="1" smtClean="0"/>
              <a:t>modalité</a:t>
            </a:r>
            <a:r>
              <a:rPr lang="en-US" b="1" u="sng" dirty="0" smtClean="0"/>
              <a:t>:</a:t>
            </a:r>
          </a:p>
          <a:p>
            <a:pPr>
              <a:buNone/>
            </a:pPr>
            <a:r>
              <a:rPr lang="en-US" dirty="0" smtClean="0"/>
              <a:t>Je </a:t>
            </a:r>
            <a:r>
              <a:rPr lang="en-US" dirty="0" err="1" smtClean="0"/>
              <a:t>dois</a:t>
            </a:r>
            <a:r>
              <a:rPr lang="en-US" dirty="0" smtClean="0"/>
              <a:t> faire </a:t>
            </a:r>
            <a:r>
              <a:rPr lang="en-US" dirty="0" err="1" smtClean="0"/>
              <a:t>mes</a:t>
            </a:r>
            <a:r>
              <a:rPr lang="en-US" dirty="0" smtClean="0"/>
              <a:t> devoirs.</a:t>
            </a:r>
          </a:p>
          <a:p>
            <a:pPr>
              <a:buNone/>
            </a:pPr>
            <a:r>
              <a:rPr lang="en-US" dirty="0" smtClean="0"/>
              <a:t>Je </a:t>
            </a:r>
            <a:r>
              <a:rPr lang="en-US" dirty="0" err="1" smtClean="0"/>
              <a:t>veux</a:t>
            </a:r>
            <a:r>
              <a:rPr lang="en-US" dirty="0" smtClean="0"/>
              <a:t> </a:t>
            </a:r>
            <a:r>
              <a:rPr lang="en-US" dirty="0" err="1" smtClean="0"/>
              <a:t>aller</a:t>
            </a:r>
            <a:r>
              <a:rPr lang="en-US" dirty="0" smtClean="0"/>
              <a:t> à Iowa City.</a:t>
            </a:r>
          </a:p>
          <a:p>
            <a:pPr>
              <a:buNone/>
            </a:pPr>
            <a:r>
              <a:rPr lang="en-US" dirty="0" smtClean="0"/>
              <a:t>Je ne </a:t>
            </a:r>
            <a:r>
              <a:rPr lang="en-US" dirty="0" err="1" smtClean="0"/>
              <a:t>peux</a:t>
            </a:r>
            <a:r>
              <a:rPr lang="en-US" dirty="0" smtClean="0"/>
              <a:t> pas </a:t>
            </a:r>
            <a:r>
              <a:rPr lang="en-US" dirty="0" err="1" smtClean="0"/>
              <a:t>dormir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u="sng" dirty="0" smtClean="0"/>
              <a:t>Savoir:</a:t>
            </a:r>
          </a:p>
          <a:p>
            <a:pPr>
              <a:buNone/>
            </a:pPr>
            <a:r>
              <a:rPr lang="en-US" dirty="0" smtClean="0"/>
              <a:t>Elle </a:t>
            </a:r>
            <a:r>
              <a:rPr lang="en-US" dirty="0" err="1" smtClean="0"/>
              <a:t>sait</a:t>
            </a:r>
            <a:r>
              <a:rPr lang="en-US" dirty="0" smtClean="0"/>
              <a:t> </a:t>
            </a:r>
            <a:r>
              <a:rPr lang="en-US" dirty="0" err="1" smtClean="0"/>
              <a:t>jouer</a:t>
            </a:r>
            <a:r>
              <a:rPr lang="en-US" dirty="0" smtClean="0"/>
              <a:t> de la </a:t>
            </a:r>
            <a:r>
              <a:rPr lang="en-US" dirty="0" err="1" smtClean="0"/>
              <a:t>guitare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Je ne sais pas </a:t>
            </a:r>
            <a:r>
              <a:rPr lang="en-US" dirty="0" err="1" smtClean="0"/>
              <a:t>nager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 </a:t>
            </a:r>
            <a:r>
              <a:rPr lang="en-US" dirty="0" err="1" smtClean="0"/>
              <a:t>verbes</a:t>
            </a:r>
            <a:r>
              <a:rPr lang="en-US" dirty="0" smtClean="0"/>
              <a:t> </a:t>
            </a:r>
            <a:r>
              <a:rPr lang="en-US" dirty="0" err="1" smtClean="0"/>
              <a:t>suivis</a:t>
            </a:r>
            <a:r>
              <a:rPr lang="en-US" dirty="0" smtClean="0"/>
              <a:t> de </a:t>
            </a:r>
            <a:r>
              <a:rPr lang="en-US" dirty="0" err="1" smtClean="0"/>
              <a:t>l’infinitif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u="sng" dirty="0" err="1" smtClean="0"/>
              <a:t>Espérer</a:t>
            </a:r>
            <a:endParaRPr lang="en-US" b="1" u="sng" dirty="0" smtClean="0"/>
          </a:p>
          <a:p>
            <a:pPr>
              <a:buNone/>
            </a:pPr>
            <a:r>
              <a:rPr lang="en-US" dirty="0" err="1" smtClean="0"/>
              <a:t>J’espère</a:t>
            </a:r>
            <a:r>
              <a:rPr lang="en-US" dirty="0" smtClean="0"/>
              <a:t> voyager en </a:t>
            </a:r>
            <a:r>
              <a:rPr lang="en-US" dirty="0" err="1" smtClean="0"/>
              <a:t>Californie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u="sng" dirty="0" smtClean="0"/>
              <a:t>“Il </a:t>
            </a:r>
            <a:r>
              <a:rPr lang="en-US" b="1" u="sng" dirty="0" err="1" smtClean="0"/>
              <a:t>faut</a:t>
            </a:r>
            <a:r>
              <a:rPr lang="en-US" b="1" u="sng" dirty="0" smtClean="0"/>
              <a:t>”</a:t>
            </a:r>
          </a:p>
          <a:p>
            <a:pPr>
              <a:buNone/>
            </a:pPr>
            <a:r>
              <a:rPr lang="en-US" dirty="0" smtClean="0"/>
              <a:t>Il </a:t>
            </a:r>
            <a:r>
              <a:rPr lang="en-US" dirty="0" err="1" smtClean="0"/>
              <a:t>faut</a:t>
            </a:r>
            <a:r>
              <a:rPr lang="en-US" dirty="0" smtClean="0"/>
              <a:t> </a:t>
            </a:r>
            <a:r>
              <a:rPr lang="en-US" dirty="0" err="1" smtClean="0"/>
              <a:t>étudier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Verbes</a:t>
            </a:r>
            <a:r>
              <a:rPr lang="en-US" dirty="0" smtClean="0"/>
              <a:t> + </a:t>
            </a:r>
            <a:r>
              <a:rPr lang="en-US" dirty="0" err="1" smtClean="0"/>
              <a:t>préposition</a:t>
            </a:r>
            <a:r>
              <a:rPr lang="en-US" dirty="0" smtClean="0"/>
              <a:t> + </a:t>
            </a:r>
            <a:r>
              <a:rPr lang="en-US" dirty="0" err="1" smtClean="0"/>
              <a:t>infinitif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Aider à</a:t>
            </a:r>
          </a:p>
          <a:p>
            <a:pPr>
              <a:buNone/>
            </a:pPr>
            <a:r>
              <a:rPr lang="en-US" dirty="0" err="1" smtClean="0"/>
              <a:t>Apprendre</a:t>
            </a:r>
            <a:r>
              <a:rPr lang="en-US" dirty="0" smtClean="0"/>
              <a:t> à</a:t>
            </a:r>
          </a:p>
          <a:p>
            <a:pPr>
              <a:buNone/>
            </a:pPr>
            <a:r>
              <a:rPr lang="en-US" dirty="0" smtClean="0"/>
              <a:t>Commencer à</a:t>
            </a:r>
          </a:p>
          <a:p>
            <a:pPr>
              <a:buNone/>
            </a:pPr>
            <a:r>
              <a:rPr lang="en-US" dirty="0" smtClean="0"/>
              <a:t>Continuer à</a:t>
            </a:r>
          </a:p>
          <a:p>
            <a:pPr>
              <a:buNone/>
            </a:pPr>
            <a:r>
              <a:rPr lang="en-US" dirty="0" smtClean="0"/>
              <a:t>Inviter à</a:t>
            </a:r>
          </a:p>
          <a:p>
            <a:pPr>
              <a:buNone/>
            </a:pPr>
            <a:r>
              <a:rPr lang="en-US" dirty="0" err="1" smtClean="0"/>
              <a:t>Réussir</a:t>
            </a:r>
            <a:r>
              <a:rPr lang="en-US" dirty="0" smtClean="0"/>
              <a:t> à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Accepter de</a:t>
            </a:r>
          </a:p>
          <a:p>
            <a:pPr>
              <a:buNone/>
            </a:pPr>
            <a:r>
              <a:rPr lang="en-US" dirty="0" err="1" smtClean="0"/>
              <a:t>Arrêter</a:t>
            </a:r>
            <a:r>
              <a:rPr lang="en-US" dirty="0" smtClean="0"/>
              <a:t> de</a:t>
            </a:r>
          </a:p>
          <a:p>
            <a:pPr>
              <a:buNone/>
            </a:pPr>
            <a:r>
              <a:rPr lang="en-US" dirty="0" err="1" smtClean="0"/>
              <a:t>Décider</a:t>
            </a:r>
            <a:r>
              <a:rPr lang="en-US" dirty="0" smtClean="0"/>
              <a:t> de</a:t>
            </a:r>
          </a:p>
          <a:p>
            <a:pPr>
              <a:buNone/>
            </a:pPr>
            <a:r>
              <a:rPr lang="en-US" dirty="0" smtClean="0"/>
              <a:t>Essayer de</a:t>
            </a:r>
          </a:p>
          <a:p>
            <a:pPr>
              <a:buNone/>
            </a:pPr>
            <a:r>
              <a:rPr lang="en-US" dirty="0" err="1" smtClean="0"/>
              <a:t>Finir</a:t>
            </a:r>
            <a:r>
              <a:rPr lang="en-US" dirty="0" smtClean="0"/>
              <a:t> de</a:t>
            </a:r>
          </a:p>
          <a:p>
            <a:pPr>
              <a:buNone/>
            </a:pPr>
            <a:r>
              <a:rPr lang="en-US" dirty="0" err="1" smtClean="0"/>
              <a:t>Oublier</a:t>
            </a:r>
            <a:r>
              <a:rPr lang="en-US" dirty="0" smtClean="0"/>
              <a:t> de</a:t>
            </a:r>
          </a:p>
          <a:p>
            <a:pPr>
              <a:buNone/>
            </a:pPr>
            <a:r>
              <a:rPr lang="en-US" dirty="0" err="1" smtClean="0"/>
              <a:t>Refuser</a:t>
            </a:r>
            <a:r>
              <a:rPr lang="en-US" dirty="0" smtClean="0"/>
              <a:t> de</a:t>
            </a:r>
          </a:p>
          <a:p>
            <a:pPr>
              <a:buNone/>
            </a:pPr>
            <a:r>
              <a:rPr lang="en-US" dirty="0" err="1" smtClean="0"/>
              <a:t>Rêver</a:t>
            </a:r>
            <a:r>
              <a:rPr lang="en-US" dirty="0" smtClean="0"/>
              <a:t> de</a:t>
            </a:r>
          </a:p>
          <a:p>
            <a:pPr>
              <a:buNone/>
            </a:pPr>
            <a:r>
              <a:rPr lang="en-US" dirty="0" smtClean="0"/>
              <a:t>****</a:t>
            </a:r>
            <a:r>
              <a:rPr lang="en-US" dirty="0" err="1" smtClean="0"/>
              <a:t>venir</a:t>
            </a:r>
            <a:r>
              <a:rPr lang="en-US" dirty="0" smtClean="0"/>
              <a:t> de + </a:t>
            </a:r>
            <a:r>
              <a:rPr lang="en-US" dirty="0" err="1" smtClean="0"/>
              <a:t>infinitif</a:t>
            </a:r>
            <a:r>
              <a:rPr lang="en-US" dirty="0" smtClean="0"/>
              <a:t> (to have just done something)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Pour </a:t>
            </a:r>
            <a:r>
              <a:rPr lang="en-US" dirty="0" err="1" smtClean="0"/>
              <a:t>chaque</a:t>
            </a:r>
            <a:r>
              <a:rPr lang="en-US" dirty="0" smtClean="0"/>
              <a:t> phrase, </a:t>
            </a:r>
            <a:r>
              <a:rPr lang="en-US" dirty="0" err="1" smtClean="0"/>
              <a:t>ajoutez</a:t>
            </a:r>
            <a:r>
              <a:rPr lang="en-US" dirty="0" smtClean="0"/>
              <a:t> un </a:t>
            </a:r>
            <a:r>
              <a:rPr lang="en-US" dirty="0" err="1" smtClean="0"/>
              <a:t>verbe</a:t>
            </a:r>
            <a:r>
              <a:rPr lang="en-US" dirty="0" smtClean="0"/>
              <a:t> </a:t>
            </a:r>
            <a:r>
              <a:rPr lang="en-US" dirty="0" err="1" smtClean="0"/>
              <a:t>logique</a:t>
            </a:r>
            <a:r>
              <a:rPr lang="en-US" dirty="0" smtClean="0"/>
              <a:t> pour </a:t>
            </a:r>
            <a:r>
              <a:rPr lang="en-US" dirty="0" err="1" smtClean="0"/>
              <a:t>donner</a:t>
            </a:r>
            <a:r>
              <a:rPr lang="en-US" dirty="0" smtClean="0"/>
              <a:t> plus de </a:t>
            </a:r>
            <a:r>
              <a:rPr lang="en-US" dirty="0" err="1" smtClean="0"/>
              <a:t>détails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Adrien</a:t>
            </a:r>
            <a:r>
              <a:rPr lang="en-US" dirty="0" smtClean="0"/>
              <a:t> </a:t>
            </a:r>
            <a:r>
              <a:rPr lang="en-US" dirty="0" err="1" smtClean="0"/>
              <a:t>apprend</a:t>
            </a:r>
            <a:r>
              <a:rPr lang="en-US" dirty="0" smtClean="0"/>
              <a:t> _____la </a:t>
            </a:r>
            <a:r>
              <a:rPr lang="en-US" dirty="0" err="1" smtClean="0"/>
              <a:t>flûte</a:t>
            </a:r>
            <a:r>
              <a:rPr lang="en-US" dirty="0" smtClean="0"/>
              <a:t> à </a:t>
            </a:r>
            <a:r>
              <a:rPr lang="en-US" dirty="0" err="1" smtClean="0"/>
              <a:t>l’école</a:t>
            </a:r>
            <a:r>
              <a:rPr lang="en-US" dirty="0" smtClean="0"/>
              <a:t>.  (</a:t>
            </a:r>
            <a:r>
              <a:rPr lang="en-US" dirty="0" err="1" smtClean="0"/>
              <a:t>jouer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Elle </a:t>
            </a:r>
            <a:r>
              <a:rPr lang="en-US" dirty="0" err="1" smtClean="0"/>
              <a:t>finit</a:t>
            </a:r>
            <a:r>
              <a:rPr lang="en-US" dirty="0" smtClean="0"/>
              <a:t> _____</a:t>
            </a:r>
            <a:r>
              <a:rPr lang="en-US" dirty="0" err="1" smtClean="0"/>
              <a:t>ses</a:t>
            </a:r>
            <a:r>
              <a:rPr lang="en-US" dirty="0" smtClean="0"/>
              <a:t> devoirs. (</a:t>
            </a:r>
            <a:r>
              <a:rPr lang="en-US" dirty="0" err="1" smtClean="0"/>
              <a:t>réviser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Je continue _____</a:t>
            </a:r>
            <a:r>
              <a:rPr lang="en-US" dirty="0" err="1" smtClean="0"/>
              <a:t>mes</a:t>
            </a:r>
            <a:r>
              <a:rPr lang="en-US" dirty="0" smtClean="0"/>
              <a:t> </a:t>
            </a:r>
            <a:r>
              <a:rPr lang="en-US" dirty="0" err="1" smtClean="0"/>
              <a:t>leçons</a:t>
            </a:r>
            <a:r>
              <a:rPr lang="en-US" dirty="0" smtClean="0"/>
              <a:t> de chant. (</a:t>
            </a:r>
            <a:r>
              <a:rPr lang="en-US" dirty="0" err="1" smtClean="0"/>
              <a:t>suivre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err="1" smtClean="0"/>
              <a:t>Tu</a:t>
            </a:r>
            <a:r>
              <a:rPr lang="en-US" dirty="0" smtClean="0"/>
              <a:t> as </a:t>
            </a:r>
            <a:r>
              <a:rPr lang="en-US" dirty="0" err="1" smtClean="0"/>
              <a:t>oublié</a:t>
            </a:r>
            <a:r>
              <a:rPr lang="en-US" dirty="0" smtClean="0"/>
              <a:t> ____ le concert </a:t>
            </a:r>
            <a:r>
              <a:rPr lang="en-US" dirty="0" err="1" smtClean="0"/>
              <a:t>hier</a:t>
            </a:r>
            <a:r>
              <a:rPr lang="en-US" dirty="0" smtClean="0"/>
              <a:t> </a:t>
            </a:r>
            <a:r>
              <a:rPr lang="en-US" dirty="0" err="1" smtClean="0"/>
              <a:t>soir</a:t>
            </a:r>
            <a:r>
              <a:rPr lang="en-US" dirty="0" smtClean="0"/>
              <a:t>? (</a:t>
            </a:r>
            <a:r>
              <a:rPr lang="en-US" dirty="0" err="1" smtClean="0"/>
              <a:t>venir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err="1" smtClean="0"/>
              <a:t>Delphine</a:t>
            </a:r>
            <a:r>
              <a:rPr lang="en-US" dirty="0" smtClean="0"/>
              <a:t> </a:t>
            </a:r>
            <a:r>
              <a:rPr lang="en-US" dirty="0" err="1" smtClean="0"/>
              <a:t>arrête</a:t>
            </a:r>
            <a:r>
              <a:rPr lang="en-US" dirty="0" smtClean="0"/>
              <a:t> ____la </a:t>
            </a:r>
            <a:r>
              <a:rPr lang="en-US" dirty="0" err="1" smtClean="0"/>
              <a:t>danse</a:t>
            </a:r>
            <a:r>
              <a:rPr lang="en-US" dirty="0" smtClean="0"/>
              <a:t>. (faire)</a:t>
            </a:r>
          </a:p>
          <a:p>
            <a:pPr>
              <a:buNone/>
            </a:pPr>
            <a:r>
              <a:rPr lang="en-US" dirty="0" smtClean="0"/>
              <a:t>Nous </a:t>
            </a:r>
            <a:r>
              <a:rPr lang="en-US" dirty="0" err="1" smtClean="0"/>
              <a:t>adorons</a:t>
            </a:r>
            <a:r>
              <a:rPr lang="en-US" dirty="0" smtClean="0"/>
              <a:t> _____le jazz.  (</a:t>
            </a:r>
            <a:r>
              <a:rPr lang="en-US" dirty="0" err="1" smtClean="0"/>
              <a:t>écouter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err="1" smtClean="0"/>
              <a:t>J’essaie</a:t>
            </a:r>
            <a:r>
              <a:rPr lang="en-US" dirty="0" smtClean="0"/>
              <a:t> ____le saxophone.  (</a:t>
            </a:r>
            <a:r>
              <a:rPr lang="en-US" dirty="0" err="1" smtClean="0"/>
              <a:t>jouer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Quelles</a:t>
            </a:r>
            <a:r>
              <a:rPr lang="en-US" sz="3600" dirty="0" smtClean="0"/>
              <a:t> </a:t>
            </a:r>
            <a:r>
              <a:rPr lang="en-US" sz="3600" dirty="0" err="1" smtClean="0"/>
              <a:t>sont</a:t>
            </a:r>
            <a:r>
              <a:rPr lang="en-US" sz="3600" dirty="0" smtClean="0"/>
              <a:t> </a:t>
            </a:r>
            <a:r>
              <a:rPr lang="en-US" sz="3600" dirty="0" err="1" smtClean="0"/>
              <a:t>vos</a:t>
            </a:r>
            <a:r>
              <a:rPr lang="en-US" sz="3600" dirty="0" smtClean="0"/>
              <a:t> </a:t>
            </a:r>
            <a:r>
              <a:rPr lang="en-US" sz="3600" dirty="0" err="1" smtClean="0"/>
              <a:t>résolutions</a:t>
            </a:r>
            <a:r>
              <a:rPr lang="en-US" sz="3600" dirty="0" smtClean="0"/>
              <a:t> pour </a:t>
            </a:r>
            <a:r>
              <a:rPr lang="en-US" sz="3600" dirty="0" err="1" smtClean="0"/>
              <a:t>l’an</a:t>
            </a:r>
            <a:r>
              <a:rPr lang="en-US" sz="3600" dirty="0" smtClean="0"/>
              <a:t> 2018? </a:t>
            </a:r>
            <a:r>
              <a:rPr lang="en-US" sz="3600" dirty="0" err="1" smtClean="0"/>
              <a:t>Faites</a:t>
            </a:r>
            <a:r>
              <a:rPr lang="en-US" sz="3600" dirty="0" smtClean="0"/>
              <a:t> </a:t>
            </a:r>
            <a:r>
              <a:rPr lang="en-US" sz="3600" dirty="0" err="1" smtClean="0"/>
              <a:t>une</a:t>
            </a:r>
            <a:r>
              <a:rPr lang="en-US" sz="3600" dirty="0" smtClean="0"/>
              <a:t> phrase pour </a:t>
            </a:r>
            <a:r>
              <a:rPr lang="en-US" sz="3600" dirty="0" err="1" smtClean="0"/>
              <a:t>chaque</a:t>
            </a:r>
            <a:r>
              <a:rPr lang="en-US" sz="3600" dirty="0" smtClean="0"/>
              <a:t> </a:t>
            </a:r>
            <a:r>
              <a:rPr lang="en-US" sz="3600" dirty="0" err="1" smtClean="0"/>
              <a:t>verbe</a:t>
            </a:r>
            <a:r>
              <a:rPr lang="en-US" sz="3600" dirty="0" smtClean="0"/>
              <a:t>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Accepter (de)</a:t>
            </a:r>
          </a:p>
          <a:p>
            <a:pPr>
              <a:buNone/>
            </a:pPr>
            <a:r>
              <a:rPr lang="en-US" dirty="0" err="1" smtClean="0"/>
              <a:t>Arrêter</a:t>
            </a:r>
            <a:r>
              <a:rPr lang="en-US" dirty="0" smtClean="0"/>
              <a:t> (de)</a:t>
            </a:r>
          </a:p>
          <a:p>
            <a:pPr>
              <a:buNone/>
            </a:pPr>
            <a:r>
              <a:rPr lang="en-US" dirty="0" err="1" smtClean="0"/>
              <a:t>Décider</a:t>
            </a:r>
            <a:r>
              <a:rPr lang="en-US" dirty="0" smtClean="0"/>
              <a:t> (de)</a:t>
            </a:r>
          </a:p>
          <a:p>
            <a:pPr>
              <a:buNone/>
            </a:pPr>
            <a:r>
              <a:rPr lang="en-US" dirty="0" smtClean="0"/>
              <a:t>Essayer (de)</a:t>
            </a:r>
          </a:p>
          <a:p>
            <a:pPr>
              <a:buNone/>
            </a:pPr>
            <a:r>
              <a:rPr lang="en-US" dirty="0" err="1" smtClean="0"/>
              <a:t>Apprendre</a:t>
            </a:r>
            <a:r>
              <a:rPr lang="en-US" dirty="0" smtClean="0"/>
              <a:t> (à)</a:t>
            </a:r>
          </a:p>
          <a:p>
            <a:pPr>
              <a:buNone/>
            </a:pPr>
            <a:r>
              <a:rPr lang="en-US" dirty="0" smtClean="0"/>
              <a:t>Commencer (à)</a:t>
            </a:r>
          </a:p>
          <a:p>
            <a:pPr>
              <a:buNone/>
            </a:pPr>
            <a:r>
              <a:rPr lang="en-US" dirty="0" err="1" smtClean="0"/>
              <a:t>Finir</a:t>
            </a:r>
            <a:r>
              <a:rPr lang="en-US" dirty="0" smtClean="0"/>
              <a:t> (de)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 smtClean="0"/>
              <a:t>Oublier</a:t>
            </a:r>
            <a:r>
              <a:rPr lang="en-US" dirty="0" smtClean="0"/>
              <a:t> (de)</a:t>
            </a:r>
          </a:p>
          <a:p>
            <a:pPr>
              <a:buNone/>
            </a:pPr>
            <a:r>
              <a:rPr lang="en-US" dirty="0" err="1" smtClean="0"/>
              <a:t>Refuser</a:t>
            </a:r>
            <a:r>
              <a:rPr lang="en-US" dirty="0" smtClean="0"/>
              <a:t> (de)</a:t>
            </a:r>
          </a:p>
          <a:p>
            <a:pPr>
              <a:buNone/>
            </a:pPr>
            <a:r>
              <a:rPr lang="en-US" dirty="0" err="1" smtClean="0"/>
              <a:t>Rêver</a:t>
            </a:r>
            <a:r>
              <a:rPr lang="en-US" dirty="0" smtClean="0"/>
              <a:t> (de)</a:t>
            </a:r>
          </a:p>
          <a:p>
            <a:pPr>
              <a:buNone/>
            </a:pPr>
            <a:r>
              <a:rPr lang="en-US" dirty="0" smtClean="0"/>
              <a:t>Aider (à)</a:t>
            </a:r>
          </a:p>
          <a:p>
            <a:pPr>
              <a:buNone/>
            </a:pPr>
            <a:r>
              <a:rPr lang="en-US" dirty="0" smtClean="0"/>
              <a:t>Continuer (à)</a:t>
            </a:r>
          </a:p>
          <a:p>
            <a:pPr>
              <a:buNone/>
            </a:pPr>
            <a:r>
              <a:rPr lang="en-US" dirty="0" err="1" smtClean="0"/>
              <a:t>Réussir</a:t>
            </a:r>
            <a:r>
              <a:rPr lang="en-US" dirty="0" smtClean="0"/>
              <a:t> (à)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u="sng" dirty="0" err="1" smtClean="0"/>
              <a:t>Modèle</a:t>
            </a:r>
            <a:r>
              <a:rPr lang="en-US" dirty="0" smtClean="0"/>
              <a:t>:  Je </a:t>
            </a:r>
            <a:r>
              <a:rPr lang="en-US" dirty="0" err="1" smtClean="0"/>
              <a:t>commencerai</a:t>
            </a:r>
            <a:r>
              <a:rPr lang="en-US" dirty="0" smtClean="0"/>
              <a:t> à manger des </a:t>
            </a:r>
            <a:r>
              <a:rPr lang="en-US" dirty="0" err="1" smtClean="0"/>
              <a:t>légumes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1144</TotalTime>
  <Words>305</Words>
  <Application>Microsoft Office PowerPoint</Application>
  <PresentationFormat>On-screen Show (4:3)</PresentationFormat>
  <Paragraphs>74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FR 103, Chapitre 12</vt:lpstr>
      <vt:lpstr>PowerPoint Presentation</vt:lpstr>
      <vt:lpstr>PowerPoint Presentation</vt:lpstr>
      <vt:lpstr>Les verbes suivis de l’infinitif</vt:lpstr>
      <vt:lpstr>Les verbes suivis de l’infinitif</vt:lpstr>
      <vt:lpstr>Les verbes suivis de l’infinitif</vt:lpstr>
      <vt:lpstr>Verbes + préposition + infinitif</vt:lpstr>
      <vt:lpstr>Pour chaque phrase, ajoutez un verbe logique pour donner plus de détails.</vt:lpstr>
      <vt:lpstr> Quelles sont vos résolutions pour l’an 2018? Faites une phrase pour chaque verbe: 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 103, Chapitre 12</dc:title>
  <dc:creator>Devan Baty</dc:creator>
  <cp:lastModifiedBy>Devan Baty</cp:lastModifiedBy>
  <cp:revision>25</cp:revision>
  <dcterms:created xsi:type="dcterms:W3CDTF">2012-04-25T02:58:23Z</dcterms:created>
  <dcterms:modified xsi:type="dcterms:W3CDTF">2017-11-20T17:50:56Z</dcterms:modified>
</cp:coreProperties>
</file>