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5143500" type="screen16x9"/>
  <p:notesSz cx="6858000" cy="9144000"/>
  <p:embeddedFontLst>
    <p:embeddedFont>
      <p:font typeface="Lexend Exa" panose="020B0604020202020204" charset="0"/>
      <p:regular r:id="rId34"/>
      <p:bold r:id="rId35"/>
    </p:embeddedFont>
    <p:embeddedFont>
      <p:font typeface="Lexend Exa Medium" panose="020B0604020202020204" charset="0"/>
      <p:regular r:id="rId36"/>
      <p:bold r:id="rId37"/>
    </p:embeddedFont>
    <p:embeddedFont>
      <p:font typeface="Nunito" panose="020B060402020202020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3515B6-F7FF-4B17-8C77-E7ABC14C6FB4}">
  <a:tblStyle styleId="{AF3515B6-F7FF-4B17-8C77-E7ABC14C6F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400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5ce2b4a67c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5ce2b4a67c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5ce2b4a67c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5ce2b4a67c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5ce2b4a67c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5ce2b4a67c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ce2b4a67c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5ce2b4a67c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5ce2b4a67c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5ce2b4a67c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5ce2b4a67c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5ce2b4a67c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5ce2b4a67c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5ce2b4a67c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ce2b4a67c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ce2b4a67c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5ce2b4a67c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5ce2b4a67c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ce2b4a67c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5ce2b4a67c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d526e53d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d526e53d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5ba8806ce5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5ba8806ce5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5ba8806ce5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5ba8806ce5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ce2b4a67c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ce2b4a67c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5ce2b4a67c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5ce2b4a67c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ce2b4a67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ce2b4a67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5ce2b4a67c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5ce2b4a67c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5ce2b4a67c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5ce2b4a67c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5ce2b4a67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5ce2b4a67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5ce2b4a67c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5ce2b4a67c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5ce2b4a67c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5ce2b4a67c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a90d43e1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a90d43e1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d526e53d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d526e53d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5b797c28f6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5b797c28f6_1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5bdc85008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5bdc85008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5ba8806ce5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5ba8806ce5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5ce2b4a67c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5ce2b4a67c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5ce2b4a67c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5ce2b4a67c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5ce2b4a67c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5ce2b4a67c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ce2b4a67c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ce2b4a67c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860250" y="1302150"/>
            <a:ext cx="74235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Lesson For 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Unit 9: Day 1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Work</a:t>
            </a:r>
            <a:endParaRPr sz="5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2"/>
          <p:cNvSpPr txBox="1"/>
          <p:nvPr/>
        </p:nvSpPr>
        <p:spPr>
          <a:xfrm>
            <a:off x="205650" y="621875"/>
            <a:ext cx="5556900" cy="43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Hello! We need a driver to the airport.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233A44"/>
                </a:solidFill>
              </a:rPr>
              <a:t>I am a Bus driver. Can you get to the nearest bus stop?  </a:t>
            </a: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We live on Market St. Is there a bus stop close by?</a:t>
            </a: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233A44"/>
                </a:solidFill>
              </a:rPr>
              <a:t>Yes. there is one across the street from the library on Market St. </a:t>
            </a: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We need to be to the airport by 4:30 p.m.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233A44"/>
                </a:solidFill>
              </a:rPr>
              <a:t>No problem. There is a bus pick up at 3:30 p.m. that will get you there on time. </a:t>
            </a: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Thank you!</a:t>
            </a:r>
            <a:endParaRPr sz="1700">
              <a:solidFill>
                <a:srgbClr val="233A44"/>
              </a:solidFill>
            </a:endParaRPr>
          </a:p>
        </p:txBody>
      </p:sp>
      <p:sp>
        <p:nvSpPr>
          <p:cNvPr id="188" name="Google Shape;188;p22"/>
          <p:cNvSpPr txBox="1"/>
          <p:nvPr/>
        </p:nvSpPr>
        <p:spPr>
          <a:xfrm>
            <a:off x="205650" y="2063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Practice with a Partner</a:t>
            </a:r>
            <a:endParaRPr/>
          </a:p>
        </p:txBody>
      </p:sp>
      <p:pic>
        <p:nvPicPr>
          <p:cNvPr id="189" name="Google Shape;189;p22"/>
          <p:cNvPicPr preferRelativeResize="0"/>
          <p:nvPr/>
        </p:nvPicPr>
        <p:blipFill rotWithShape="1">
          <a:blip r:embed="rId3">
            <a:alphaModFix/>
          </a:blip>
          <a:srcRect l="7703" t="5303" r="15260"/>
          <a:stretch/>
        </p:blipFill>
        <p:spPr>
          <a:xfrm>
            <a:off x="5604250" y="349250"/>
            <a:ext cx="3000000" cy="2352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3"/>
          <p:cNvSpPr txBox="1"/>
          <p:nvPr/>
        </p:nvSpPr>
        <p:spPr>
          <a:xfrm>
            <a:off x="205650" y="621875"/>
            <a:ext cx="4804500" cy="43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Hello! We need a driver to the airport.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I am a Train driver. Can you get to the nearest train station? 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Our car is broken. How far of a walk is it from Market St.?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Oh no. The nearest train station is 2 miles away from there. That would be a long walk.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Ok. Thanks anyway.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95" name="Google Shape;195;p23"/>
          <p:cNvSpPr txBox="1"/>
          <p:nvPr/>
        </p:nvSpPr>
        <p:spPr>
          <a:xfrm>
            <a:off x="205650" y="2063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Practice with a Partner</a:t>
            </a:r>
            <a:endParaRPr/>
          </a:p>
        </p:txBody>
      </p:sp>
      <p:pic>
        <p:nvPicPr>
          <p:cNvPr id="196" name="Google Shape;19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6750" y="413250"/>
            <a:ext cx="3075901" cy="2460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 txBox="1"/>
          <p:nvPr/>
        </p:nvSpPr>
        <p:spPr>
          <a:xfrm>
            <a:off x="205650" y="197425"/>
            <a:ext cx="4652100" cy="15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Now that the family took the taxi to the airport they had to get through security, board the plane and get seated for the flight. </a:t>
            </a:r>
            <a:endParaRPr sz="2100">
              <a:solidFill>
                <a:srgbClr val="233A44"/>
              </a:solidFill>
            </a:endParaRPr>
          </a:p>
        </p:txBody>
      </p:sp>
      <p:pic>
        <p:nvPicPr>
          <p:cNvPr id="202" name="Google Shape;20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650" y="2749625"/>
            <a:ext cx="2898140" cy="20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 rotWithShape="1">
          <a:blip r:embed="rId4">
            <a:alphaModFix/>
          </a:blip>
          <a:srcRect l="22233" b="14486"/>
          <a:stretch/>
        </p:blipFill>
        <p:spPr>
          <a:xfrm>
            <a:off x="3937000" y="2727900"/>
            <a:ext cx="4064076" cy="219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 rotWithShape="1">
          <a:blip r:embed="rId5">
            <a:alphaModFix/>
          </a:blip>
          <a:srcRect b="14566"/>
          <a:stretch/>
        </p:blipFill>
        <p:spPr>
          <a:xfrm>
            <a:off x="5041900" y="295275"/>
            <a:ext cx="3762575" cy="207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1" y="2781300"/>
            <a:ext cx="3098175" cy="221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5"/>
          <p:cNvSpPr txBox="1"/>
          <p:nvPr/>
        </p:nvSpPr>
        <p:spPr>
          <a:xfrm>
            <a:off x="205650" y="841375"/>
            <a:ext cx="5223600" cy="41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Welcome to airport Security!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I am your Security Officer. 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Please have your Passport and Ticket ready for me.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Take off your shoes and place all items from pockets inside of the bins. 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Step through the metal detectors. 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You’re all clear. Grab all of your items. 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Safe travels to you!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0000"/>
              </a:solidFill>
            </a:endParaRPr>
          </a:p>
        </p:txBody>
      </p:sp>
      <p:sp>
        <p:nvSpPr>
          <p:cNvPr id="211" name="Google Shape;211;p25"/>
          <p:cNvSpPr txBox="1"/>
          <p:nvPr/>
        </p:nvSpPr>
        <p:spPr>
          <a:xfrm>
            <a:off x="205650" y="2063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Practice with a Partner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6"/>
          <p:cNvPicPr preferRelativeResize="0"/>
          <p:nvPr/>
        </p:nvPicPr>
        <p:blipFill rotWithShape="1">
          <a:blip r:embed="rId3">
            <a:alphaModFix/>
          </a:blip>
          <a:srcRect b="14566"/>
          <a:stretch/>
        </p:blipFill>
        <p:spPr>
          <a:xfrm>
            <a:off x="5041900" y="295275"/>
            <a:ext cx="3762575" cy="207009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6"/>
          <p:cNvSpPr txBox="1"/>
          <p:nvPr/>
        </p:nvSpPr>
        <p:spPr>
          <a:xfrm>
            <a:off x="316775" y="573000"/>
            <a:ext cx="4804500" cy="43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Hello! This is your Pilot speaking. 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We are traveling to the Florida beach today.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Our flight may be a little bumpy so keep your seatbelts fastened. 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Our total flight time will be 2 hours and 30 minutes.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We will be landing at 6 o’clock tonight. 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Now, sit back, enjoy your flight and thank you for flying with us today!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218" name="Google Shape;218;p26"/>
          <p:cNvSpPr txBox="1"/>
          <p:nvPr/>
        </p:nvSpPr>
        <p:spPr>
          <a:xfrm>
            <a:off x="205650" y="2063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Practice with a Partner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7"/>
          <p:cNvPicPr preferRelativeResize="0"/>
          <p:nvPr/>
        </p:nvPicPr>
        <p:blipFill rotWithShape="1">
          <a:blip r:embed="rId3">
            <a:alphaModFix/>
          </a:blip>
          <a:srcRect l="22233" b="14486"/>
          <a:stretch/>
        </p:blipFill>
        <p:spPr>
          <a:xfrm>
            <a:off x="3937000" y="2727900"/>
            <a:ext cx="4064076" cy="219335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7"/>
          <p:cNvSpPr txBox="1"/>
          <p:nvPr/>
        </p:nvSpPr>
        <p:spPr>
          <a:xfrm>
            <a:off x="205650" y="621875"/>
            <a:ext cx="4804500" cy="43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Good afternoon! I am your flight attendant. 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I am here to keep you safe and comfortable during the flight. 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I can get you drinks or snacks?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We have water, cola, coffee and tea. 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We have crackers, cookies and chips.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Please let me know if there is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anything else I can do to make your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flight better.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225" name="Google Shape;225;p27"/>
          <p:cNvSpPr txBox="1"/>
          <p:nvPr/>
        </p:nvSpPr>
        <p:spPr>
          <a:xfrm>
            <a:off x="205650" y="2063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Practice with a Partner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8"/>
          <p:cNvSpPr txBox="1"/>
          <p:nvPr/>
        </p:nvSpPr>
        <p:spPr>
          <a:xfrm>
            <a:off x="205650" y="197425"/>
            <a:ext cx="4652100" cy="18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Once the family landed they got their bags and found a bus driver that took them straight to their hotel on the beach. There were so many friendly faces at the hotel. </a:t>
            </a:r>
            <a:endParaRPr sz="2100">
              <a:solidFill>
                <a:srgbClr val="233A44"/>
              </a:solidFill>
            </a:endParaRPr>
          </a:p>
        </p:txBody>
      </p:sp>
      <p:pic>
        <p:nvPicPr>
          <p:cNvPr id="231" name="Google Shape;2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275" y="2397125"/>
            <a:ext cx="3539200" cy="2482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2" name="Google Shape;232;p28"/>
          <p:cNvGrpSpPr/>
          <p:nvPr/>
        </p:nvGrpSpPr>
        <p:grpSpPr>
          <a:xfrm>
            <a:off x="5349726" y="381003"/>
            <a:ext cx="3098693" cy="2095420"/>
            <a:chOff x="5010150" y="152400"/>
            <a:chExt cx="3597275" cy="2482725"/>
          </a:xfrm>
        </p:grpSpPr>
        <p:pic>
          <p:nvPicPr>
            <p:cNvPr id="233" name="Google Shape;233;p28"/>
            <p:cNvPicPr preferRelativeResize="0"/>
            <p:nvPr/>
          </p:nvPicPr>
          <p:blipFill rotWithShape="1">
            <a:blip r:embed="rId4">
              <a:alphaModFix/>
            </a:blip>
            <a:srcRect b="6907"/>
            <a:stretch/>
          </p:blipFill>
          <p:spPr>
            <a:xfrm>
              <a:off x="5010150" y="152400"/>
              <a:ext cx="2914650" cy="248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28"/>
            <p:cNvPicPr preferRelativeResize="0"/>
            <p:nvPr/>
          </p:nvPicPr>
          <p:blipFill rotWithShape="1">
            <a:blip r:embed="rId5">
              <a:alphaModFix/>
            </a:blip>
            <a:srcRect l="17570" t="11456" r="23229" b="9146"/>
            <a:stretch/>
          </p:blipFill>
          <p:spPr>
            <a:xfrm>
              <a:off x="7375531" y="152400"/>
              <a:ext cx="1231894" cy="24827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0150" y="301625"/>
            <a:ext cx="3539200" cy="24827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9"/>
          <p:cNvSpPr txBox="1"/>
          <p:nvPr/>
        </p:nvSpPr>
        <p:spPr>
          <a:xfrm>
            <a:off x="205650" y="621875"/>
            <a:ext cx="4804500" cy="43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Welcome to our hotel. I am the Receptionist. I can get you checked in to your room. 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That sounds great! We should have a beach view. 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Yes you do! Here are your keys. You are in room 723.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Where are the elevators? 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Just walk down the hallway and you will see them on the left. 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Thank you for your help.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                        No problem. Enjoy your stay!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241" name="Google Shape;241;p29"/>
          <p:cNvSpPr txBox="1"/>
          <p:nvPr/>
        </p:nvSpPr>
        <p:spPr>
          <a:xfrm>
            <a:off x="205650" y="2063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Practice with a Partner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30"/>
          <p:cNvGrpSpPr/>
          <p:nvPr/>
        </p:nvGrpSpPr>
        <p:grpSpPr>
          <a:xfrm>
            <a:off x="4873866" y="380995"/>
            <a:ext cx="3574972" cy="2365292"/>
            <a:chOff x="5010150" y="152400"/>
            <a:chExt cx="3597275" cy="2482725"/>
          </a:xfrm>
        </p:grpSpPr>
        <p:pic>
          <p:nvPicPr>
            <p:cNvPr id="247" name="Google Shape;247;p30"/>
            <p:cNvPicPr preferRelativeResize="0"/>
            <p:nvPr/>
          </p:nvPicPr>
          <p:blipFill rotWithShape="1">
            <a:blip r:embed="rId3">
              <a:alphaModFix/>
            </a:blip>
            <a:srcRect b="6907"/>
            <a:stretch/>
          </p:blipFill>
          <p:spPr>
            <a:xfrm>
              <a:off x="5010150" y="152400"/>
              <a:ext cx="2914650" cy="248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30"/>
            <p:cNvPicPr preferRelativeResize="0"/>
            <p:nvPr/>
          </p:nvPicPr>
          <p:blipFill rotWithShape="1">
            <a:blip r:embed="rId4">
              <a:alphaModFix/>
            </a:blip>
            <a:srcRect l="17570" t="11456" r="23229" b="9146"/>
            <a:stretch/>
          </p:blipFill>
          <p:spPr>
            <a:xfrm>
              <a:off x="7375531" y="152400"/>
              <a:ext cx="1231894" cy="2482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9" name="Google Shape;249;p30"/>
          <p:cNvSpPr txBox="1"/>
          <p:nvPr/>
        </p:nvSpPr>
        <p:spPr>
          <a:xfrm>
            <a:off x="205650" y="2063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Practice with a Partner</a:t>
            </a:r>
            <a:endParaRPr/>
          </a:p>
        </p:txBody>
      </p:sp>
      <p:sp>
        <p:nvSpPr>
          <p:cNvPr id="250" name="Google Shape;250;p30"/>
          <p:cNvSpPr txBox="1"/>
          <p:nvPr/>
        </p:nvSpPr>
        <p:spPr>
          <a:xfrm>
            <a:off x="205650" y="1079500"/>
            <a:ext cx="4804500" cy="39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Hi there! I am your Server. What can I get for you? 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We would love to order some lemonade and see a menu. We are hungry.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I will grab the lemonade and be right back with the menus.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Great, thank you so much!  </a:t>
            </a:r>
            <a:endParaRPr sz="17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1"/>
          <p:cNvSpPr txBox="1"/>
          <p:nvPr/>
        </p:nvSpPr>
        <p:spPr>
          <a:xfrm>
            <a:off x="205650" y="197425"/>
            <a:ext cx="4652100" cy="18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There are many other types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of work. But let’s talk about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different types of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 ENGINEERS.</a:t>
            </a:r>
            <a:endParaRPr sz="2100">
              <a:solidFill>
                <a:srgbClr val="233A44"/>
              </a:solidFill>
            </a:endParaRPr>
          </a:p>
        </p:txBody>
      </p:sp>
      <p:pic>
        <p:nvPicPr>
          <p:cNvPr id="256" name="Google Shape;256;p31"/>
          <p:cNvPicPr preferRelativeResize="0"/>
          <p:nvPr/>
        </p:nvPicPr>
        <p:blipFill rotWithShape="1">
          <a:blip r:embed="rId3">
            <a:alphaModFix/>
          </a:blip>
          <a:srcRect l="3840" t="8111" r="7048" b="40617"/>
          <a:stretch/>
        </p:blipFill>
        <p:spPr>
          <a:xfrm>
            <a:off x="3724575" y="373075"/>
            <a:ext cx="5007351" cy="44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>
            <a:spLocks noGrp="1"/>
          </p:cNvSpPr>
          <p:nvPr>
            <p:ph type="title"/>
          </p:nvPr>
        </p:nvSpPr>
        <p:spPr>
          <a:xfrm>
            <a:off x="519800" y="622050"/>
            <a:ext cx="2741400" cy="32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REVIEW- </a:t>
            </a:r>
            <a:r>
              <a:rPr lang="en" sz="2300"/>
              <a:t>What kind of burger do you want to order?</a:t>
            </a:r>
            <a:endParaRPr sz="2300"/>
          </a:p>
        </p:txBody>
      </p:sp>
      <p:pic>
        <p:nvPicPr>
          <p:cNvPr id="134" name="Google Shape;13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4047" y="622050"/>
            <a:ext cx="4944152" cy="358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 txBox="1"/>
          <p:nvPr/>
        </p:nvSpPr>
        <p:spPr>
          <a:xfrm>
            <a:off x="1862388" y="833825"/>
            <a:ext cx="1014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tunnels</a:t>
            </a:r>
            <a:endParaRPr/>
          </a:p>
        </p:txBody>
      </p:sp>
      <p:sp>
        <p:nvSpPr>
          <p:cNvPr id="262" name="Google Shape;262;p32"/>
          <p:cNvSpPr txBox="1"/>
          <p:nvPr/>
        </p:nvSpPr>
        <p:spPr>
          <a:xfrm>
            <a:off x="579500" y="3115200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bridges</a:t>
            </a:r>
            <a:endParaRPr/>
          </a:p>
        </p:txBody>
      </p:sp>
      <p:sp>
        <p:nvSpPr>
          <p:cNvPr id="263" name="Google Shape;263;p32"/>
          <p:cNvSpPr txBox="1"/>
          <p:nvPr/>
        </p:nvSpPr>
        <p:spPr>
          <a:xfrm>
            <a:off x="5052400" y="833813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roads</a:t>
            </a:r>
            <a:endParaRPr/>
          </a:p>
        </p:txBody>
      </p:sp>
      <p:sp>
        <p:nvSpPr>
          <p:cNvPr id="264" name="Google Shape;264;p32"/>
          <p:cNvSpPr txBox="1"/>
          <p:nvPr/>
        </p:nvSpPr>
        <p:spPr>
          <a:xfrm>
            <a:off x="3782988" y="303083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airports</a:t>
            </a:r>
            <a:endParaRPr/>
          </a:p>
        </p:txBody>
      </p:sp>
      <p:sp>
        <p:nvSpPr>
          <p:cNvPr id="265" name="Google Shape;265;p32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Civil Engineer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pic>
        <p:nvPicPr>
          <p:cNvPr id="266" name="Google Shape;26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373" y="3607790"/>
            <a:ext cx="2220125" cy="1480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1350" y="1379753"/>
            <a:ext cx="2220125" cy="1467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0850" y="3589261"/>
            <a:ext cx="2220125" cy="143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1475" y="3549425"/>
            <a:ext cx="1993027" cy="132545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2"/>
          <p:cNvSpPr txBox="1"/>
          <p:nvPr/>
        </p:nvSpPr>
        <p:spPr>
          <a:xfrm>
            <a:off x="7236113" y="303083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dams</a:t>
            </a:r>
            <a:endParaRPr/>
          </a:p>
        </p:txBody>
      </p:sp>
      <p:pic>
        <p:nvPicPr>
          <p:cNvPr id="271" name="Google Shape;271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3273" y="1281413"/>
            <a:ext cx="2220127" cy="166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/>
          <p:cNvSpPr txBox="1"/>
          <p:nvPr/>
        </p:nvSpPr>
        <p:spPr>
          <a:xfrm>
            <a:off x="0" y="0"/>
            <a:ext cx="7905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would you like to work with?</a:t>
            </a:r>
            <a:endParaRPr/>
          </a:p>
        </p:txBody>
      </p:sp>
      <p:sp>
        <p:nvSpPr>
          <p:cNvPr id="277" name="Google Shape;277;p33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78" name="Google Shape;278;p33"/>
          <p:cNvSpPr txBox="1"/>
          <p:nvPr/>
        </p:nvSpPr>
        <p:spPr>
          <a:xfrm>
            <a:off x="586375" y="37040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tunnels</a:t>
            </a:r>
            <a:endParaRPr/>
          </a:p>
        </p:txBody>
      </p:sp>
      <p:sp>
        <p:nvSpPr>
          <p:cNvPr id="279" name="Google Shape;279;p33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roads</a:t>
            </a:r>
            <a:endParaRPr/>
          </a:p>
        </p:txBody>
      </p:sp>
      <p:pic>
        <p:nvPicPr>
          <p:cNvPr id="280" name="Google Shape;28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400" y="1281429"/>
            <a:ext cx="3000000" cy="224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5225" y="1411499"/>
            <a:ext cx="3207663" cy="211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4"/>
          <p:cNvSpPr txBox="1"/>
          <p:nvPr/>
        </p:nvSpPr>
        <p:spPr>
          <a:xfrm>
            <a:off x="0" y="0"/>
            <a:ext cx="7905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would you like to work with?</a:t>
            </a:r>
            <a:endParaRPr/>
          </a:p>
        </p:txBody>
      </p:sp>
      <p:sp>
        <p:nvSpPr>
          <p:cNvPr id="287" name="Google Shape;287;p34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88" name="Google Shape;288;p34"/>
          <p:cNvSpPr txBox="1"/>
          <p:nvPr/>
        </p:nvSpPr>
        <p:spPr>
          <a:xfrm>
            <a:off x="586375" y="37040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airports</a:t>
            </a:r>
            <a:endParaRPr/>
          </a:p>
        </p:txBody>
      </p:sp>
      <p:sp>
        <p:nvSpPr>
          <p:cNvPr id="289" name="Google Shape;289;p34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bridges</a:t>
            </a:r>
            <a:endParaRPr/>
          </a:p>
        </p:txBody>
      </p:sp>
      <p:pic>
        <p:nvPicPr>
          <p:cNvPr id="290" name="Google Shape;29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6251" y="1405932"/>
            <a:ext cx="3000000" cy="200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225" y="1527918"/>
            <a:ext cx="3287100" cy="2122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5"/>
          <p:cNvSpPr txBox="1"/>
          <p:nvPr/>
        </p:nvSpPr>
        <p:spPr>
          <a:xfrm>
            <a:off x="0" y="0"/>
            <a:ext cx="7905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would you like to work with?</a:t>
            </a:r>
            <a:endParaRPr/>
          </a:p>
        </p:txBody>
      </p:sp>
      <p:sp>
        <p:nvSpPr>
          <p:cNvPr id="297" name="Google Shape;297;p35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98" name="Google Shape;298;p35"/>
          <p:cNvSpPr txBox="1"/>
          <p:nvPr/>
        </p:nvSpPr>
        <p:spPr>
          <a:xfrm>
            <a:off x="586375" y="37040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tunnels</a:t>
            </a:r>
            <a:endParaRPr/>
          </a:p>
        </p:txBody>
      </p:sp>
      <p:sp>
        <p:nvSpPr>
          <p:cNvPr id="299" name="Google Shape;299;p35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dams</a:t>
            </a:r>
            <a:endParaRPr/>
          </a:p>
        </p:txBody>
      </p:sp>
      <p:pic>
        <p:nvPicPr>
          <p:cNvPr id="300" name="Google Shape;3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400" y="1281429"/>
            <a:ext cx="3000000" cy="224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2700" y="1372550"/>
            <a:ext cx="3168051" cy="239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6"/>
          <p:cNvSpPr txBox="1"/>
          <p:nvPr/>
        </p:nvSpPr>
        <p:spPr>
          <a:xfrm>
            <a:off x="3686888" y="833825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technology</a:t>
            </a:r>
            <a:endParaRPr/>
          </a:p>
        </p:txBody>
      </p:sp>
      <p:sp>
        <p:nvSpPr>
          <p:cNvPr id="307" name="Google Shape;307;p36"/>
          <p:cNvSpPr txBox="1"/>
          <p:nvPr/>
        </p:nvSpPr>
        <p:spPr>
          <a:xfrm>
            <a:off x="557353" y="2502350"/>
            <a:ext cx="1992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power utilities</a:t>
            </a:r>
            <a:endParaRPr/>
          </a:p>
        </p:txBody>
      </p:sp>
      <p:sp>
        <p:nvSpPr>
          <p:cNvPr id="308" name="Google Shape;308;p36"/>
          <p:cNvSpPr txBox="1"/>
          <p:nvPr/>
        </p:nvSpPr>
        <p:spPr>
          <a:xfrm>
            <a:off x="6734888" y="2431863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mining</a:t>
            </a:r>
            <a:endParaRPr/>
          </a:p>
        </p:txBody>
      </p:sp>
      <p:sp>
        <p:nvSpPr>
          <p:cNvPr id="309" name="Google Shape;309;p36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Electrical Engineer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pic>
        <p:nvPicPr>
          <p:cNvPr id="310" name="Google Shape;31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376" y="3059787"/>
            <a:ext cx="2769376" cy="1777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4525" y="2994950"/>
            <a:ext cx="2769371" cy="184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7250" y="1311999"/>
            <a:ext cx="3157275" cy="1578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7"/>
          <p:cNvSpPr txBox="1"/>
          <p:nvPr/>
        </p:nvSpPr>
        <p:spPr>
          <a:xfrm>
            <a:off x="0" y="0"/>
            <a:ext cx="7905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would you like to work with?</a:t>
            </a:r>
            <a:endParaRPr/>
          </a:p>
        </p:txBody>
      </p:sp>
      <p:sp>
        <p:nvSpPr>
          <p:cNvPr id="318" name="Google Shape;318;p37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319" name="Google Shape;319;p37"/>
          <p:cNvSpPr txBox="1"/>
          <p:nvPr/>
        </p:nvSpPr>
        <p:spPr>
          <a:xfrm>
            <a:off x="299275" y="3704050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power utilities</a:t>
            </a:r>
            <a:endParaRPr/>
          </a:p>
        </p:txBody>
      </p:sp>
      <p:sp>
        <p:nvSpPr>
          <p:cNvPr id="320" name="Google Shape;320;p37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technology</a:t>
            </a:r>
            <a:endParaRPr/>
          </a:p>
        </p:txBody>
      </p:sp>
      <p:pic>
        <p:nvPicPr>
          <p:cNvPr id="321" name="Google Shape;32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625" y="1372550"/>
            <a:ext cx="2996087" cy="192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8500" y="2144074"/>
            <a:ext cx="3157275" cy="1578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8"/>
          <p:cNvSpPr txBox="1"/>
          <p:nvPr/>
        </p:nvSpPr>
        <p:spPr>
          <a:xfrm>
            <a:off x="0" y="0"/>
            <a:ext cx="7905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would you like to work with?</a:t>
            </a:r>
            <a:endParaRPr/>
          </a:p>
        </p:txBody>
      </p:sp>
      <p:sp>
        <p:nvSpPr>
          <p:cNvPr id="328" name="Google Shape;328;p38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329" name="Google Shape;329;p38"/>
          <p:cNvSpPr txBox="1"/>
          <p:nvPr/>
        </p:nvSpPr>
        <p:spPr>
          <a:xfrm>
            <a:off x="299275" y="3704050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power utilities</a:t>
            </a:r>
            <a:endParaRPr/>
          </a:p>
        </p:txBody>
      </p:sp>
      <p:sp>
        <p:nvSpPr>
          <p:cNvPr id="330" name="Google Shape;330;p38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mining</a:t>
            </a:r>
            <a:endParaRPr/>
          </a:p>
        </p:txBody>
      </p:sp>
      <p:pic>
        <p:nvPicPr>
          <p:cNvPr id="331" name="Google Shape;33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275" y="1610500"/>
            <a:ext cx="2996087" cy="192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1575" y="1781550"/>
            <a:ext cx="2890613" cy="192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9"/>
          <p:cNvSpPr txBox="1"/>
          <p:nvPr/>
        </p:nvSpPr>
        <p:spPr>
          <a:xfrm>
            <a:off x="7280250" y="1684000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spacecrafts</a:t>
            </a:r>
            <a:endParaRPr sz="2000"/>
          </a:p>
        </p:txBody>
      </p:sp>
      <p:sp>
        <p:nvSpPr>
          <p:cNvPr id="338" name="Google Shape;338;p39"/>
          <p:cNvSpPr txBox="1"/>
          <p:nvPr/>
        </p:nvSpPr>
        <p:spPr>
          <a:xfrm>
            <a:off x="2370088" y="2594200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aeroplanes</a:t>
            </a:r>
            <a:endParaRPr/>
          </a:p>
        </p:txBody>
      </p:sp>
      <p:sp>
        <p:nvSpPr>
          <p:cNvPr id="339" name="Google Shape;339;p39"/>
          <p:cNvSpPr txBox="1"/>
          <p:nvPr/>
        </p:nvSpPr>
        <p:spPr>
          <a:xfrm>
            <a:off x="4934863" y="755713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helicopters</a:t>
            </a:r>
            <a:endParaRPr/>
          </a:p>
        </p:txBody>
      </p:sp>
      <p:sp>
        <p:nvSpPr>
          <p:cNvPr id="340" name="Google Shape;340;p39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Aerospace Engineer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pic>
        <p:nvPicPr>
          <p:cNvPr id="341" name="Google Shape;34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2276" y="3120225"/>
            <a:ext cx="2920474" cy="188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9"/>
          <p:cNvPicPr preferRelativeResize="0"/>
          <p:nvPr/>
        </p:nvPicPr>
        <p:blipFill rotWithShape="1">
          <a:blip r:embed="rId4">
            <a:alphaModFix/>
          </a:blip>
          <a:srcRect l="6085" t="29592"/>
          <a:stretch/>
        </p:blipFill>
        <p:spPr>
          <a:xfrm>
            <a:off x="268750" y="1248325"/>
            <a:ext cx="2624699" cy="131248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9"/>
          <p:cNvSpPr txBox="1"/>
          <p:nvPr/>
        </p:nvSpPr>
        <p:spPr>
          <a:xfrm>
            <a:off x="792100" y="755725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fighter jets</a:t>
            </a:r>
            <a:endParaRPr/>
          </a:p>
        </p:txBody>
      </p:sp>
      <p:pic>
        <p:nvPicPr>
          <p:cNvPr id="344" name="Google Shape;344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8090" y="1248325"/>
            <a:ext cx="2624713" cy="1746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9"/>
          <p:cNvPicPr preferRelativeResize="0"/>
          <p:nvPr/>
        </p:nvPicPr>
        <p:blipFill rotWithShape="1">
          <a:blip r:embed="rId6">
            <a:alphaModFix/>
          </a:blip>
          <a:srcRect l="27235" t="14243" r="39505" b="18093"/>
          <a:stretch/>
        </p:blipFill>
        <p:spPr>
          <a:xfrm>
            <a:off x="7152799" y="2283457"/>
            <a:ext cx="1705451" cy="2551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0"/>
          <p:cNvSpPr txBox="1"/>
          <p:nvPr/>
        </p:nvSpPr>
        <p:spPr>
          <a:xfrm>
            <a:off x="0" y="0"/>
            <a:ext cx="7905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would you like to work with?</a:t>
            </a:r>
            <a:endParaRPr/>
          </a:p>
        </p:txBody>
      </p:sp>
      <p:sp>
        <p:nvSpPr>
          <p:cNvPr id="351" name="Google Shape;351;p40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352" name="Google Shape;352;p40"/>
          <p:cNvSpPr txBox="1"/>
          <p:nvPr/>
        </p:nvSpPr>
        <p:spPr>
          <a:xfrm>
            <a:off x="299275" y="3704050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fighter jets</a:t>
            </a:r>
            <a:endParaRPr/>
          </a:p>
        </p:txBody>
      </p:sp>
      <p:sp>
        <p:nvSpPr>
          <p:cNvPr id="353" name="Google Shape;353;p40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aeroplanes</a:t>
            </a:r>
            <a:endParaRPr/>
          </a:p>
        </p:txBody>
      </p:sp>
      <p:pic>
        <p:nvPicPr>
          <p:cNvPr id="354" name="Google Shape;354;p40"/>
          <p:cNvPicPr preferRelativeResize="0"/>
          <p:nvPr/>
        </p:nvPicPr>
        <p:blipFill rotWithShape="1">
          <a:blip r:embed="rId3">
            <a:alphaModFix/>
          </a:blip>
          <a:srcRect l="6085" t="29592"/>
          <a:stretch/>
        </p:blipFill>
        <p:spPr>
          <a:xfrm>
            <a:off x="299275" y="1968498"/>
            <a:ext cx="3470774" cy="173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6014" y="1895113"/>
            <a:ext cx="2920474" cy="1882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1"/>
          <p:cNvSpPr txBox="1"/>
          <p:nvPr/>
        </p:nvSpPr>
        <p:spPr>
          <a:xfrm>
            <a:off x="0" y="0"/>
            <a:ext cx="7905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would you like to work with?</a:t>
            </a:r>
            <a:endParaRPr/>
          </a:p>
        </p:txBody>
      </p:sp>
      <p:sp>
        <p:nvSpPr>
          <p:cNvPr id="361" name="Google Shape;361;p41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362" name="Google Shape;362;p41"/>
          <p:cNvSpPr txBox="1"/>
          <p:nvPr/>
        </p:nvSpPr>
        <p:spPr>
          <a:xfrm>
            <a:off x="299275" y="3704050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helicopters</a:t>
            </a:r>
            <a:endParaRPr/>
          </a:p>
        </p:txBody>
      </p:sp>
      <p:sp>
        <p:nvSpPr>
          <p:cNvPr id="363" name="Google Shape;363;p41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spacecrafts</a:t>
            </a:r>
            <a:endParaRPr/>
          </a:p>
        </p:txBody>
      </p:sp>
      <p:pic>
        <p:nvPicPr>
          <p:cNvPr id="364" name="Google Shape;36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277" y="1658600"/>
            <a:ext cx="3082100" cy="20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1"/>
          <p:cNvPicPr preferRelativeResize="0"/>
          <p:nvPr/>
        </p:nvPicPr>
        <p:blipFill rotWithShape="1">
          <a:blip r:embed="rId4">
            <a:alphaModFix/>
          </a:blip>
          <a:srcRect l="27235" t="14243" r="39505" b="18093"/>
          <a:stretch/>
        </p:blipFill>
        <p:spPr>
          <a:xfrm>
            <a:off x="5946300" y="1028601"/>
            <a:ext cx="1959302" cy="293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 txBox="1"/>
          <p:nvPr/>
        </p:nvSpPr>
        <p:spPr>
          <a:xfrm>
            <a:off x="307725" y="197425"/>
            <a:ext cx="6353100" cy="18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This unit talks about finding the perfect occupation. 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We will learn about different jobs people can do.  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140" name="Google Shape;14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7400" y="1639175"/>
            <a:ext cx="5905425" cy="327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7400" y="1639175"/>
            <a:ext cx="5905425" cy="32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2"/>
          <p:cNvSpPr txBox="1"/>
          <p:nvPr/>
        </p:nvSpPr>
        <p:spPr>
          <a:xfrm>
            <a:off x="1022825" y="624600"/>
            <a:ext cx="7243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EXTRA TIME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Let’s talk about different types of jobs.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3"/>
          <p:cNvSpPr txBox="1">
            <a:spLocks noGrp="1"/>
          </p:cNvSpPr>
          <p:nvPr>
            <p:ph type="title"/>
          </p:nvPr>
        </p:nvSpPr>
        <p:spPr>
          <a:xfrm>
            <a:off x="819150" y="2580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/>
              <a:t>Goodnight</a:t>
            </a:r>
            <a:endParaRPr sz="5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5" name="Google Shape;145;p16"/>
          <p:cNvGraphicFramePr/>
          <p:nvPr/>
        </p:nvGraphicFramePr>
        <p:xfrm>
          <a:off x="235488" y="1193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{AF3515B6-F7FF-4B17-8C77-E7ABC14C6FB4}</a:tableStyleId>
              </a:tblPr>
              <a:tblGrid>
                <a:gridCol w="144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security officer 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flight attendant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pilot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server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mechanic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receptionist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taxi driver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bus driver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train driver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vacation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travel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shopping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        Car </a:t>
                      </a:r>
                      <a:endParaRPr sz="16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       tire</a:t>
                      </a:r>
                      <a:endParaRPr sz="16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      Security </a:t>
                      </a:r>
                      <a:endParaRPr sz="16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 </a:t>
                      </a:r>
                      <a:r>
                        <a:rPr lang="en" sz="1600">
                          <a:solidFill>
                            <a:schemeClr val="dk2"/>
                          </a:solidFill>
                        </a:rPr>
                        <a:t>Engineers </a:t>
                      </a:r>
                      <a:endParaRPr sz="16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Let’s get to work!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7"/>
          <p:cNvSpPr txBox="1"/>
          <p:nvPr/>
        </p:nvSpPr>
        <p:spPr>
          <a:xfrm>
            <a:off x="205650" y="197425"/>
            <a:ext cx="4652100" cy="15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It’s time for vacation!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family was going to drive the car.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But the car is broken.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They took it to the mechanic.</a:t>
            </a:r>
            <a:endParaRPr sz="2100">
              <a:solidFill>
                <a:srgbClr val="233A44"/>
              </a:solidFill>
            </a:endParaRPr>
          </a:p>
        </p:txBody>
      </p:sp>
      <p:pic>
        <p:nvPicPr>
          <p:cNvPr id="152" name="Google Shape;152;p17"/>
          <p:cNvPicPr preferRelativeResize="0"/>
          <p:nvPr/>
        </p:nvPicPr>
        <p:blipFill rotWithShape="1">
          <a:blip r:embed="rId3">
            <a:alphaModFix/>
          </a:blip>
          <a:srcRect l="7074" t="8413" r="4492" b="5823"/>
          <a:stretch/>
        </p:blipFill>
        <p:spPr>
          <a:xfrm>
            <a:off x="4857750" y="197425"/>
            <a:ext cx="2911908" cy="237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400" y="2571750"/>
            <a:ext cx="5591809" cy="22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 txBox="1"/>
          <p:nvPr/>
        </p:nvSpPr>
        <p:spPr>
          <a:xfrm>
            <a:off x="205650" y="822401"/>
            <a:ext cx="4652100" cy="36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Hello! I’m the Mechanic. How can I help you?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0000"/>
                </a:solidFill>
              </a:rPr>
              <a:t>My car is making a funny noise.</a:t>
            </a:r>
            <a:r>
              <a:rPr lang="en" sz="2100">
                <a:solidFill>
                  <a:srgbClr val="233A44"/>
                </a:solidFill>
              </a:rPr>
              <a:t>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Where is the noise coming from.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0000"/>
                </a:solidFill>
              </a:rPr>
              <a:t>I think it is coming from under the hood.</a:t>
            </a:r>
            <a:endParaRPr sz="21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Ok! Pop the hood and let’s take a look. </a:t>
            </a:r>
            <a:endParaRPr sz="2100">
              <a:solidFill>
                <a:srgbClr val="233A44"/>
              </a:solidFill>
            </a:endParaRPr>
          </a:p>
        </p:txBody>
      </p:sp>
      <p:sp>
        <p:nvSpPr>
          <p:cNvPr id="159" name="Google Shape;159;p18"/>
          <p:cNvSpPr txBox="1"/>
          <p:nvPr/>
        </p:nvSpPr>
        <p:spPr>
          <a:xfrm>
            <a:off x="205650" y="2063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REPEAT AFTER ME!</a:t>
            </a:r>
            <a:endParaRPr/>
          </a:p>
        </p:txBody>
      </p:sp>
      <p:pic>
        <p:nvPicPr>
          <p:cNvPr id="160" name="Google Shape;16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4275" y="206375"/>
            <a:ext cx="3981450" cy="3319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 txBox="1"/>
          <p:nvPr/>
        </p:nvSpPr>
        <p:spPr>
          <a:xfrm>
            <a:off x="205650" y="621875"/>
            <a:ext cx="4804500" cy="43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Hello! I need a Mechanic.</a:t>
            </a:r>
            <a:endParaRPr sz="18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33A44"/>
                </a:solidFill>
              </a:rPr>
              <a:t>I am a Mechanic. What seems to be the problem?  </a:t>
            </a: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My tire is flat. </a:t>
            </a:r>
            <a:r>
              <a:rPr lang="en" sz="1800">
                <a:solidFill>
                  <a:srgbClr val="233A44"/>
                </a:solidFill>
              </a:rPr>
              <a:t> </a:t>
            </a: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33A44"/>
                </a:solidFill>
              </a:rPr>
              <a:t>Oh. Yes. I can see you have a nail in the tire. </a:t>
            </a: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Can you fix it? </a:t>
            </a:r>
            <a:endParaRPr sz="18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33A44"/>
                </a:solidFill>
              </a:rPr>
              <a:t>Sure! No problem. Let me take a look.</a:t>
            </a:r>
            <a:endParaRPr sz="1800">
              <a:solidFill>
                <a:srgbClr val="233A44"/>
              </a:solidFill>
            </a:endParaRPr>
          </a:p>
        </p:txBody>
      </p:sp>
      <p:sp>
        <p:nvSpPr>
          <p:cNvPr id="166" name="Google Shape;166;p19"/>
          <p:cNvSpPr txBox="1"/>
          <p:nvPr/>
        </p:nvSpPr>
        <p:spPr>
          <a:xfrm>
            <a:off x="205650" y="2063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REPEAT AFTER ME!</a:t>
            </a:r>
            <a:endParaRPr/>
          </a:p>
        </p:txBody>
      </p:sp>
      <p:pic>
        <p:nvPicPr>
          <p:cNvPr id="167" name="Google Shape;16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0150" y="152400"/>
            <a:ext cx="3981451" cy="2606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 txBox="1"/>
          <p:nvPr/>
        </p:nvSpPr>
        <p:spPr>
          <a:xfrm>
            <a:off x="205650" y="197425"/>
            <a:ext cx="4652100" cy="15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Since the car was with the Mechanic, the family decided to call for a ride.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They had lots of options. Should they take the train, taxi or bus?</a:t>
            </a:r>
            <a:endParaRPr sz="2100">
              <a:solidFill>
                <a:srgbClr val="233A44"/>
              </a:solidFill>
            </a:endParaRPr>
          </a:p>
        </p:txBody>
      </p:sp>
      <p:pic>
        <p:nvPicPr>
          <p:cNvPr id="173" name="Google Shape;17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7234" y="340300"/>
            <a:ext cx="2362200" cy="19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/>
          <p:cNvPicPr preferRelativeResize="0"/>
          <p:nvPr/>
        </p:nvPicPr>
        <p:blipFill rotWithShape="1">
          <a:blip r:embed="rId4">
            <a:alphaModFix/>
          </a:blip>
          <a:srcRect l="7703" t="5303" r="15260"/>
          <a:stretch/>
        </p:blipFill>
        <p:spPr>
          <a:xfrm>
            <a:off x="4857750" y="2698750"/>
            <a:ext cx="2587625" cy="202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3525" y="2826262"/>
            <a:ext cx="2587628" cy="2069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/>
          <p:nvPr/>
        </p:nvSpPr>
        <p:spPr>
          <a:xfrm>
            <a:off x="205650" y="621875"/>
            <a:ext cx="5485800" cy="43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Hello! We need a driver to the airport.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233A44"/>
                </a:solidFill>
              </a:rPr>
              <a:t>I am a Taxi driver. How many people?  </a:t>
            </a: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We have four people who need a ride.</a:t>
            </a:r>
            <a:r>
              <a:rPr lang="en" sz="1700">
                <a:solidFill>
                  <a:srgbClr val="233A44"/>
                </a:solidFill>
              </a:rPr>
              <a:t> </a:t>
            </a: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233A44"/>
                </a:solidFill>
              </a:rPr>
              <a:t>No problem. What time would you like to be picked up?</a:t>
            </a: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We need to be to the airport by 4:30 p.m.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233A44"/>
                </a:solidFill>
              </a:rPr>
              <a:t>Ok. I will pick you up at 4 o’clock in the afternoon. </a:t>
            </a: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Thank you!</a:t>
            </a:r>
            <a:endParaRPr sz="1700">
              <a:solidFill>
                <a:srgbClr val="233A44"/>
              </a:solidFill>
            </a:endParaRPr>
          </a:p>
        </p:txBody>
      </p:sp>
      <p:sp>
        <p:nvSpPr>
          <p:cNvPr id="181" name="Google Shape;181;p21"/>
          <p:cNvSpPr txBox="1"/>
          <p:nvPr/>
        </p:nvSpPr>
        <p:spPr>
          <a:xfrm>
            <a:off x="205650" y="2063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Practice with a Partner</a:t>
            </a:r>
            <a:endParaRPr/>
          </a:p>
        </p:txBody>
      </p:sp>
      <p:pic>
        <p:nvPicPr>
          <p:cNvPr id="182" name="Google Shape;18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1442" y="340300"/>
            <a:ext cx="2726107" cy="223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1038</Words>
  <Application>Microsoft Office PowerPoint</Application>
  <PresentationFormat>On-screen Show (16:9)</PresentationFormat>
  <Paragraphs>204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Nunito</vt:lpstr>
      <vt:lpstr>Lexend Exa</vt:lpstr>
      <vt:lpstr>Lexend Exa Medium</vt:lpstr>
      <vt:lpstr>Arial</vt:lpstr>
      <vt:lpstr>Shift</vt:lpstr>
      <vt:lpstr>Lesson For  Unit 9: Day 1 Work</vt:lpstr>
      <vt:lpstr>REVIEW- What kind of burger do you want to order?</vt:lpstr>
      <vt:lpstr>PowerPoint Presentation</vt:lpstr>
      <vt:lpstr>Let’s get to work!           Review Words              REPEAT AFTER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Civil Engineer          Review Words              REPEAT AFTER ME!</vt:lpstr>
      <vt:lpstr>PowerPoint Presentation</vt:lpstr>
      <vt:lpstr>PowerPoint Presentation</vt:lpstr>
      <vt:lpstr>PowerPoint Presentation</vt:lpstr>
      <vt:lpstr>Electrical Engineer          Review Words              REPEAT AFTER ME!</vt:lpstr>
      <vt:lpstr>PowerPoint Presentation</vt:lpstr>
      <vt:lpstr>PowerPoint Presentation</vt:lpstr>
      <vt:lpstr>Aerospace Engineer          Review Words              REPEAT AFTER ME!</vt:lpstr>
      <vt:lpstr>PowerPoint Presentation</vt:lpstr>
      <vt:lpstr>PowerPoint Presentation</vt:lpstr>
      <vt:lpstr>PowerPoint Presentation</vt:lpstr>
      <vt:lpstr>Goodnight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For  Unit 9: Day 1 Work</dc:title>
  <dc:creator>Corrine Neville</dc:creator>
  <cp:lastModifiedBy>Corrine Neville</cp:lastModifiedBy>
  <cp:revision>1</cp:revision>
  <dcterms:modified xsi:type="dcterms:W3CDTF">2025-05-26T22:03:33Z</dcterms:modified>
</cp:coreProperties>
</file>