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8"/>
  </p:notesMasterIdLst>
  <p:sldIdLst>
    <p:sldId id="256" r:id="rId2"/>
    <p:sldId id="29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</p:sldIdLst>
  <p:sldSz cx="9144000" cy="5143500" type="screen16x9"/>
  <p:notesSz cx="6858000" cy="9144000"/>
  <p:embeddedFontLst>
    <p:embeddedFont>
      <p:font typeface="Lexend Exa" panose="020B0604020202020204" charset="0"/>
      <p:regular r:id="rId39"/>
      <p:bold r:id="rId40"/>
    </p:embeddedFont>
    <p:embeddedFont>
      <p:font typeface="Lexend Exa Medium" panose="020B0604020202020204" charset="0"/>
      <p:regular r:id="rId41"/>
      <p:bold r:id="rId42"/>
    </p:embeddedFont>
    <p:embeddedFont>
      <p:font typeface="Nunito" panose="020B060402020202020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0273995-CFC5-422E-B5F6-31A0F6D602DC}">
  <a:tblStyle styleId="{70273995-CFC5-422E-B5F6-31A0F6D602D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40" y="2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839b9cb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839b9cb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5ba8806ce5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5ba8806ce5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5ba8806ce5_0_5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5ba8806ce5_0_5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5ba8806ce5_0_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5ba8806ce5_0_5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5ba8806ce5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5ba8806ce5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5ba8806ce5_0_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5ba8806ce5_0_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5ba8806ce5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5ba8806ce5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5ba8806ce5_0_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5ba8806ce5_0_6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5ba8806ce5_0_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5ba8806ce5_0_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5ba8806ce5_0_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5ba8806ce5_0_6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5ba8806ce5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5ba8806ce5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a90d43e16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a90d43e16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5ba8806ce5_0_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35ba8806ce5_0_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5ba8806ce5_0_6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35ba8806ce5_0_6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5ba8806ce5_0_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35ba8806ce5_0_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5ba8806ce5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5ba8806ce5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5ba8806ce5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35ba8806ce5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5ba8806ce5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5ba8806ce5_0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5ba8806ce5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35ba8806ce5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5ba8806ce5_0_5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35ba8806ce5_0_5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5ba8806ce5_0_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5ba8806ce5_0_7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5ba8806ce5_0_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35ba8806ce5_0_4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5bdc85008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5bdc85008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5ba8806ce5_0_7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35ba8806ce5_0_7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5ba8806c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35ba8806c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5ba8806ce5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35ba8806ce5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35ba8806ce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35ba8806ce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35ba8806ce5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35ba8806ce5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5b797c28f6_1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5b797c28f6_1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5ba8806ce5_0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5ba8806ce5_0_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5ba8806ce5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5ba8806ce5_0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5ba8806ce5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5ba8806ce5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ba8806ce5_0_5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ba8806ce5_0_5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5ba8806ce5_0_5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5ba8806ce5_0_5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5ba8806ce5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5ba8806ce5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exend Exa Medium"/>
              <a:buNone/>
              <a:defRPr sz="3000">
                <a:solidFill>
                  <a:srgbClr val="000000"/>
                </a:solidFill>
                <a:latin typeface="Lexend Exa Medium"/>
                <a:ea typeface="Lexend Exa Medium"/>
                <a:cs typeface="Lexend Exa Medium"/>
                <a:sym typeface="Lexend Ex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Lexend Exa"/>
              <a:buNone/>
              <a:defRPr sz="3000">
                <a:latin typeface="Lexend Exa"/>
                <a:ea typeface="Lexend Exa"/>
                <a:cs typeface="Lexend Exa"/>
                <a:sym typeface="Lexend Ex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exend Exa"/>
              <a:buChar char="●"/>
              <a:defRPr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6.png"/><Relationship Id="rId3" Type="http://schemas.openxmlformats.org/officeDocument/2006/relationships/image" Target="../media/image19.png"/><Relationship Id="rId7" Type="http://schemas.openxmlformats.org/officeDocument/2006/relationships/image" Target="../media/image39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41.png"/><Relationship Id="rId1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ixabay.com/en/woman-moon-night-good-night-684863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860250" y="1302150"/>
            <a:ext cx="74235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Lesson For 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Unit 8: Day 1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Let’s Eat!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1"/>
          <p:cNvPicPr preferRelativeResize="0"/>
          <p:nvPr/>
        </p:nvPicPr>
        <p:blipFill rotWithShape="1">
          <a:blip r:embed="rId3">
            <a:alphaModFix/>
          </a:blip>
          <a:srcRect b="11979"/>
          <a:stretch/>
        </p:blipFill>
        <p:spPr>
          <a:xfrm>
            <a:off x="4572000" y="1256408"/>
            <a:ext cx="2202050" cy="1459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1"/>
          <p:cNvPicPr preferRelativeResize="0"/>
          <p:nvPr/>
        </p:nvPicPr>
        <p:blipFill rotWithShape="1">
          <a:blip r:embed="rId4">
            <a:alphaModFix/>
          </a:blip>
          <a:srcRect l="69142" t="5357" r="4537" b="50588"/>
          <a:stretch/>
        </p:blipFill>
        <p:spPr>
          <a:xfrm>
            <a:off x="6699200" y="2856712"/>
            <a:ext cx="2202050" cy="2211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1"/>
          <p:cNvPicPr preferRelativeResize="0"/>
          <p:nvPr/>
        </p:nvPicPr>
        <p:blipFill rotWithShape="1">
          <a:blip r:embed="rId4">
            <a:alphaModFix/>
          </a:blip>
          <a:srcRect l="3150" t="55883" r="68411" b="8812"/>
          <a:stretch/>
        </p:blipFill>
        <p:spPr>
          <a:xfrm>
            <a:off x="236700" y="3200200"/>
            <a:ext cx="2421075" cy="18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1"/>
          <p:cNvPicPr preferRelativeResize="0"/>
          <p:nvPr/>
        </p:nvPicPr>
        <p:blipFill rotWithShape="1">
          <a:blip r:embed="rId4">
            <a:alphaModFix/>
          </a:blip>
          <a:srcRect l="34310" t="56910" r="33320" b="5275"/>
          <a:stretch/>
        </p:blipFill>
        <p:spPr>
          <a:xfrm>
            <a:off x="3470975" y="3460203"/>
            <a:ext cx="2202050" cy="15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1"/>
          <p:cNvSpPr txBox="1">
            <a:spLocks noGrp="1"/>
          </p:cNvSpPr>
          <p:nvPr>
            <p:ph type="title"/>
          </p:nvPr>
        </p:nvSpPr>
        <p:spPr>
          <a:xfrm>
            <a:off x="236700" y="142375"/>
            <a:ext cx="87450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What should we eat? 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  <p:pic>
        <p:nvPicPr>
          <p:cNvPr id="205" name="Google Shape;205;p21"/>
          <p:cNvPicPr preferRelativeResize="0"/>
          <p:nvPr/>
        </p:nvPicPr>
        <p:blipFill rotWithShape="1">
          <a:blip r:embed="rId5">
            <a:alphaModFix/>
          </a:blip>
          <a:srcRect t="11845" b="13937"/>
          <a:stretch/>
        </p:blipFill>
        <p:spPr>
          <a:xfrm>
            <a:off x="1755413" y="1215512"/>
            <a:ext cx="2079866" cy="15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1"/>
          <p:cNvSpPr txBox="1"/>
          <p:nvPr/>
        </p:nvSpPr>
        <p:spPr>
          <a:xfrm>
            <a:off x="1892963" y="84288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nachos</a:t>
            </a:r>
            <a:endParaRPr/>
          </a:p>
        </p:txBody>
      </p:sp>
      <p:sp>
        <p:nvSpPr>
          <p:cNvPr id="207" name="Google Shape;207;p21"/>
          <p:cNvSpPr txBox="1"/>
          <p:nvPr/>
        </p:nvSpPr>
        <p:spPr>
          <a:xfrm>
            <a:off x="487625" y="270758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hot dog</a:t>
            </a:r>
            <a:endParaRPr/>
          </a:p>
        </p:txBody>
      </p:sp>
      <p:sp>
        <p:nvSpPr>
          <p:cNvPr id="208" name="Google Shape;208;p21"/>
          <p:cNvSpPr txBox="1"/>
          <p:nvPr/>
        </p:nvSpPr>
        <p:spPr>
          <a:xfrm>
            <a:off x="3470963" y="303473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pizza</a:t>
            </a:r>
            <a:endParaRPr/>
          </a:p>
        </p:txBody>
      </p:sp>
      <p:sp>
        <p:nvSpPr>
          <p:cNvPr id="209" name="Google Shape;209;p21"/>
          <p:cNvSpPr txBox="1"/>
          <p:nvPr/>
        </p:nvSpPr>
        <p:spPr>
          <a:xfrm>
            <a:off x="5767238" y="285668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hamburger</a:t>
            </a:r>
            <a:endParaRPr/>
          </a:p>
        </p:txBody>
      </p:sp>
      <p:sp>
        <p:nvSpPr>
          <p:cNvPr id="210" name="Google Shape;210;p21"/>
          <p:cNvSpPr txBox="1"/>
          <p:nvPr/>
        </p:nvSpPr>
        <p:spPr>
          <a:xfrm>
            <a:off x="4884031" y="939775"/>
            <a:ext cx="228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chicken wings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2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216" name="Google Shape;216;p22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217" name="Google Shape;217;p22"/>
          <p:cNvSpPr txBox="1"/>
          <p:nvPr/>
        </p:nvSpPr>
        <p:spPr>
          <a:xfrm>
            <a:off x="316400" y="3750475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nachos</a:t>
            </a:r>
            <a:endParaRPr/>
          </a:p>
        </p:txBody>
      </p:sp>
      <p:sp>
        <p:nvSpPr>
          <p:cNvPr id="218" name="Google Shape;218;p22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chicken wings</a:t>
            </a:r>
            <a:endParaRPr/>
          </a:p>
        </p:txBody>
      </p:sp>
      <p:pic>
        <p:nvPicPr>
          <p:cNvPr id="219" name="Google Shape;219;p22"/>
          <p:cNvPicPr preferRelativeResize="0"/>
          <p:nvPr/>
        </p:nvPicPr>
        <p:blipFill rotWithShape="1">
          <a:blip r:embed="rId3">
            <a:alphaModFix/>
          </a:blip>
          <a:srcRect t="11845" b="13937"/>
          <a:stretch/>
        </p:blipFill>
        <p:spPr>
          <a:xfrm>
            <a:off x="796524" y="1835122"/>
            <a:ext cx="2519875" cy="187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2"/>
          <p:cNvPicPr preferRelativeResize="0"/>
          <p:nvPr/>
        </p:nvPicPr>
        <p:blipFill rotWithShape="1">
          <a:blip r:embed="rId4">
            <a:alphaModFix/>
          </a:blip>
          <a:srcRect b="11979"/>
          <a:stretch/>
        </p:blipFill>
        <p:spPr>
          <a:xfrm>
            <a:off x="5505400" y="1511746"/>
            <a:ext cx="3000000" cy="198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3"/>
          <p:cNvPicPr preferRelativeResize="0"/>
          <p:nvPr/>
        </p:nvPicPr>
        <p:blipFill rotWithShape="1">
          <a:blip r:embed="rId3">
            <a:alphaModFix/>
          </a:blip>
          <a:srcRect l="69142" t="5357" r="4537" b="50588"/>
          <a:stretch/>
        </p:blipFill>
        <p:spPr>
          <a:xfrm>
            <a:off x="5987700" y="1394675"/>
            <a:ext cx="2344025" cy="235412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3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pic>
        <p:nvPicPr>
          <p:cNvPr id="227" name="Google Shape;227;p23"/>
          <p:cNvPicPr preferRelativeResize="0"/>
          <p:nvPr/>
        </p:nvPicPr>
        <p:blipFill rotWithShape="1">
          <a:blip r:embed="rId3">
            <a:alphaModFix/>
          </a:blip>
          <a:srcRect l="3150" t="53882" r="68411" b="6623"/>
          <a:stretch/>
        </p:blipFill>
        <p:spPr>
          <a:xfrm>
            <a:off x="974725" y="1739125"/>
            <a:ext cx="2413675" cy="201135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3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229" name="Google Shape;229;p23"/>
          <p:cNvSpPr txBox="1"/>
          <p:nvPr/>
        </p:nvSpPr>
        <p:spPr>
          <a:xfrm>
            <a:off x="316400" y="3750475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hot dog</a:t>
            </a:r>
            <a:endParaRPr/>
          </a:p>
        </p:txBody>
      </p:sp>
      <p:sp>
        <p:nvSpPr>
          <p:cNvPr id="230" name="Google Shape;230;p23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cheeseburger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4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pic>
        <p:nvPicPr>
          <p:cNvPr id="236" name="Google Shape;236;p24"/>
          <p:cNvPicPr preferRelativeResize="0"/>
          <p:nvPr/>
        </p:nvPicPr>
        <p:blipFill rotWithShape="1">
          <a:blip r:embed="rId3">
            <a:alphaModFix/>
          </a:blip>
          <a:srcRect l="3150" t="53882" r="68411" b="6623"/>
          <a:stretch/>
        </p:blipFill>
        <p:spPr>
          <a:xfrm>
            <a:off x="974725" y="1739125"/>
            <a:ext cx="2413675" cy="201135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4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238" name="Google Shape;238;p24"/>
          <p:cNvSpPr txBox="1"/>
          <p:nvPr/>
        </p:nvSpPr>
        <p:spPr>
          <a:xfrm>
            <a:off x="316400" y="3750475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hot dog</a:t>
            </a:r>
            <a:endParaRPr/>
          </a:p>
        </p:txBody>
      </p:sp>
      <p:sp>
        <p:nvSpPr>
          <p:cNvPr id="239" name="Google Shape;239;p24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pizza</a:t>
            </a:r>
            <a:endParaRPr/>
          </a:p>
        </p:txBody>
      </p:sp>
      <p:pic>
        <p:nvPicPr>
          <p:cNvPr id="240" name="Google Shape;240;p24"/>
          <p:cNvPicPr preferRelativeResize="0"/>
          <p:nvPr/>
        </p:nvPicPr>
        <p:blipFill rotWithShape="1">
          <a:blip r:embed="rId3">
            <a:alphaModFix/>
          </a:blip>
          <a:srcRect l="34310" t="56910" r="33320" b="5275"/>
          <a:stretch/>
        </p:blipFill>
        <p:spPr>
          <a:xfrm>
            <a:off x="6277800" y="1871453"/>
            <a:ext cx="2202050" cy="1543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5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246" name="Google Shape;246;p25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247" name="Google Shape;247;p25"/>
          <p:cNvSpPr txBox="1"/>
          <p:nvPr/>
        </p:nvSpPr>
        <p:spPr>
          <a:xfrm>
            <a:off x="586375" y="3704050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cheeseburger</a:t>
            </a:r>
            <a:endParaRPr/>
          </a:p>
        </p:txBody>
      </p:sp>
      <p:sp>
        <p:nvSpPr>
          <p:cNvPr id="248" name="Google Shape;248;p25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pizza</a:t>
            </a:r>
            <a:endParaRPr/>
          </a:p>
        </p:txBody>
      </p:sp>
      <p:pic>
        <p:nvPicPr>
          <p:cNvPr id="249" name="Google Shape;249;p25"/>
          <p:cNvPicPr preferRelativeResize="0"/>
          <p:nvPr/>
        </p:nvPicPr>
        <p:blipFill rotWithShape="1">
          <a:blip r:embed="rId3">
            <a:alphaModFix/>
          </a:blip>
          <a:srcRect l="34310" t="56910" r="33320" b="5275"/>
          <a:stretch/>
        </p:blipFill>
        <p:spPr>
          <a:xfrm>
            <a:off x="6277800" y="1871453"/>
            <a:ext cx="2202050" cy="15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5"/>
          <p:cNvPicPr preferRelativeResize="0"/>
          <p:nvPr/>
        </p:nvPicPr>
        <p:blipFill rotWithShape="1">
          <a:blip r:embed="rId3">
            <a:alphaModFix/>
          </a:blip>
          <a:srcRect l="69142" t="5357" r="4537" b="50588"/>
          <a:stretch/>
        </p:blipFill>
        <p:spPr>
          <a:xfrm>
            <a:off x="830350" y="1394688"/>
            <a:ext cx="2344025" cy="235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6"/>
          <p:cNvPicPr preferRelativeResize="0"/>
          <p:nvPr/>
        </p:nvPicPr>
        <p:blipFill rotWithShape="1">
          <a:blip r:embed="rId3">
            <a:alphaModFix/>
          </a:blip>
          <a:srcRect t="12011" b="10547"/>
          <a:stretch/>
        </p:blipFill>
        <p:spPr>
          <a:xfrm>
            <a:off x="2275675" y="1085397"/>
            <a:ext cx="2028825" cy="1571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6"/>
          <p:cNvPicPr preferRelativeResize="0"/>
          <p:nvPr/>
        </p:nvPicPr>
        <p:blipFill rotWithShape="1">
          <a:blip r:embed="rId4">
            <a:alphaModFix/>
          </a:blip>
          <a:srcRect b="8941"/>
          <a:stretch/>
        </p:blipFill>
        <p:spPr>
          <a:xfrm>
            <a:off x="5877550" y="833825"/>
            <a:ext cx="2028825" cy="1847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6"/>
          <p:cNvPicPr preferRelativeResize="0"/>
          <p:nvPr/>
        </p:nvPicPr>
        <p:blipFill rotWithShape="1">
          <a:blip r:embed="rId5">
            <a:alphaModFix/>
          </a:blip>
          <a:srcRect l="31436" t="43861" r="35658" b="29804"/>
          <a:stretch/>
        </p:blipFill>
        <p:spPr>
          <a:xfrm>
            <a:off x="6915675" y="3462375"/>
            <a:ext cx="2028824" cy="158388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6"/>
          <p:cNvSpPr txBox="1"/>
          <p:nvPr/>
        </p:nvSpPr>
        <p:spPr>
          <a:xfrm>
            <a:off x="5603213" y="833813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fries</a:t>
            </a:r>
            <a:endParaRPr/>
          </a:p>
        </p:txBody>
      </p:sp>
      <p:sp>
        <p:nvSpPr>
          <p:cNvPr id="259" name="Google Shape;259;p26"/>
          <p:cNvSpPr txBox="1"/>
          <p:nvPr/>
        </p:nvSpPr>
        <p:spPr>
          <a:xfrm>
            <a:off x="6043200" y="2994950"/>
            <a:ext cx="3100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spaghetti and meatballs</a:t>
            </a:r>
            <a:endParaRPr/>
          </a:p>
        </p:txBody>
      </p:sp>
      <p:sp>
        <p:nvSpPr>
          <p:cNvPr id="260" name="Google Shape;260;p26"/>
          <p:cNvSpPr txBox="1"/>
          <p:nvPr/>
        </p:nvSpPr>
        <p:spPr>
          <a:xfrm>
            <a:off x="3506643" y="2793900"/>
            <a:ext cx="2370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chicken and rice</a:t>
            </a:r>
            <a:endParaRPr/>
          </a:p>
        </p:txBody>
      </p:sp>
      <p:sp>
        <p:nvSpPr>
          <p:cNvPr id="261" name="Google Shape;261;p26"/>
          <p:cNvSpPr txBox="1"/>
          <p:nvPr/>
        </p:nvSpPr>
        <p:spPr>
          <a:xfrm>
            <a:off x="2501100" y="741763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vegetables</a:t>
            </a:r>
            <a:endParaRPr/>
          </a:p>
        </p:txBody>
      </p:sp>
      <p:sp>
        <p:nvSpPr>
          <p:cNvPr id="262" name="Google Shape;262;p26"/>
          <p:cNvSpPr txBox="1">
            <a:spLocks noGrp="1"/>
          </p:cNvSpPr>
          <p:nvPr>
            <p:ph type="title"/>
          </p:nvPr>
        </p:nvSpPr>
        <p:spPr>
          <a:xfrm>
            <a:off x="199500" y="94925"/>
            <a:ext cx="87450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What should we eat? 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  <p:sp>
        <p:nvSpPr>
          <p:cNvPr id="263" name="Google Shape;263;p26"/>
          <p:cNvSpPr txBox="1"/>
          <p:nvPr/>
        </p:nvSpPr>
        <p:spPr>
          <a:xfrm>
            <a:off x="722838" y="279388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burrito</a:t>
            </a:r>
            <a:endParaRPr/>
          </a:p>
        </p:txBody>
      </p:sp>
      <p:pic>
        <p:nvPicPr>
          <p:cNvPr id="264" name="Google Shape;264;p26"/>
          <p:cNvPicPr preferRelativeResize="0"/>
          <p:nvPr/>
        </p:nvPicPr>
        <p:blipFill rotWithShape="1">
          <a:blip r:embed="rId6">
            <a:alphaModFix/>
          </a:blip>
          <a:srcRect l="4845" t="14446" r="6572" b="18792"/>
          <a:stretch/>
        </p:blipFill>
        <p:spPr>
          <a:xfrm>
            <a:off x="387800" y="3261050"/>
            <a:ext cx="2248075" cy="178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6"/>
          <p:cNvPicPr preferRelativeResize="0"/>
          <p:nvPr/>
        </p:nvPicPr>
        <p:blipFill rotWithShape="1">
          <a:blip r:embed="rId7">
            <a:alphaModFix/>
          </a:blip>
          <a:srcRect t="13780" b="18303"/>
          <a:stretch/>
        </p:blipFill>
        <p:spPr>
          <a:xfrm>
            <a:off x="3392175" y="3184450"/>
            <a:ext cx="2767200" cy="187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7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271" name="Google Shape;271;p27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272" name="Google Shape;272;p27"/>
          <p:cNvSpPr txBox="1"/>
          <p:nvPr/>
        </p:nvSpPr>
        <p:spPr>
          <a:xfrm>
            <a:off x="880063" y="3792075"/>
            <a:ext cx="24831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vegetables</a:t>
            </a:r>
            <a:r>
              <a:rPr lang="en" sz="2900" b="1" u="sng"/>
              <a:t> </a:t>
            </a:r>
            <a:endParaRPr sz="800"/>
          </a:p>
        </p:txBody>
      </p:sp>
      <p:sp>
        <p:nvSpPr>
          <p:cNvPr id="273" name="Google Shape;273;p27"/>
          <p:cNvSpPr txBox="1"/>
          <p:nvPr/>
        </p:nvSpPr>
        <p:spPr>
          <a:xfrm>
            <a:off x="5038800" y="3830625"/>
            <a:ext cx="3954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fries</a:t>
            </a:r>
            <a:endParaRPr sz="2400" b="1" u="sng"/>
          </a:p>
        </p:txBody>
      </p:sp>
      <p:pic>
        <p:nvPicPr>
          <p:cNvPr id="274" name="Google Shape;274;p27"/>
          <p:cNvPicPr preferRelativeResize="0"/>
          <p:nvPr/>
        </p:nvPicPr>
        <p:blipFill rotWithShape="1">
          <a:blip r:embed="rId3">
            <a:alphaModFix/>
          </a:blip>
          <a:srcRect t="12011" b="10547"/>
          <a:stretch/>
        </p:blipFill>
        <p:spPr>
          <a:xfrm>
            <a:off x="908152" y="1823648"/>
            <a:ext cx="2426919" cy="187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7"/>
          <p:cNvPicPr preferRelativeResize="0"/>
          <p:nvPr/>
        </p:nvPicPr>
        <p:blipFill rotWithShape="1">
          <a:blip r:embed="rId4">
            <a:alphaModFix/>
          </a:blip>
          <a:srcRect b="8941"/>
          <a:stretch/>
        </p:blipFill>
        <p:spPr>
          <a:xfrm>
            <a:off x="5592775" y="1175100"/>
            <a:ext cx="2776050" cy="252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8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281" name="Google Shape;281;p28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282" name="Google Shape;282;p28"/>
          <p:cNvSpPr txBox="1"/>
          <p:nvPr/>
        </p:nvSpPr>
        <p:spPr>
          <a:xfrm>
            <a:off x="269675" y="3830625"/>
            <a:ext cx="24831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burrito</a:t>
            </a:r>
            <a:r>
              <a:rPr lang="en" sz="2900" b="1" u="sng"/>
              <a:t> </a:t>
            </a:r>
            <a:endParaRPr sz="800"/>
          </a:p>
        </p:txBody>
      </p:sp>
      <p:sp>
        <p:nvSpPr>
          <p:cNvPr id="283" name="Google Shape;283;p28"/>
          <p:cNvSpPr txBox="1"/>
          <p:nvPr/>
        </p:nvSpPr>
        <p:spPr>
          <a:xfrm>
            <a:off x="5038800" y="3830625"/>
            <a:ext cx="3954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chicken and rice</a:t>
            </a:r>
            <a:endParaRPr sz="2400" b="1" u="sng"/>
          </a:p>
        </p:txBody>
      </p:sp>
      <p:pic>
        <p:nvPicPr>
          <p:cNvPr id="284" name="Google Shape;284;p28"/>
          <p:cNvPicPr preferRelativeResize="0"/>
          <p:nvPr/>
        </p:nvPicPr>
        <p:blipFill rotWithShape="1">
          <a:blip r:embed="rId3">
            <a:alphaModFix/>
          </a:blip>
          <a:srcRect t="13780" b="18303"/>
          <a:stretch/>
        </p:blipFill>
        <p:spPr>
          <a:xfrm>
            <a:off x="5632650" y="1871125"/>
            <a:ext cx="2767200" cy="187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8"/>
          <p:cNvPicPr preferRelativeResize="0"/>
          <p:nvPr/>
        </p:nvPicPr>
        <p:blipFill rotWithShape="1">
          <a:blip r:embed="rId4">
            <a:alphaModFix/>
          </a:blip>
          <a:srcRect l="4845" t="14446" r="6572" b="18792"/>
          <a:stretch/>
        </p:blipFill>
        <p:spPr>
          <a:xfrm>
            <a:off x="586375" y="1789800"/>
            <a:ext cx="2366603" cy="187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9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291" name="Google Shape;291;p29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292" name="Google Shape;292;p29"/>
          <p:cNvSpPr txBox="1"/>
          <p:nvPr/>
        </p:nvSpPr>
        <p:spPr>
          <a:xfrm>
            <a:off x="0" y="3830625"/>
            <a:ext cx="3954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Spaghetti and meatballs </a:t>
            </a:r>
            <a:endParaRPr sz="2400"/>
          </a:p>
        </p:txBody>
      </p:sp>
      <p:sp>
        <p:nvSpPr>
          <p:cNvPr id="293" name="Google Shape;293;p29"/>
          <p:cNvSpPr txBox="1"/>
          <p:nvPr/>
        </p:nvSpPr>
        <p:spPr>
          <a:xfrm>
            <a:off x="5335650" y="3830625"/>
            <a:ext cx="3361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chicken and rice</a:t>
            </a:r>
            <a:endParaRPr sz="2400" b="1" u="sng"/>
          </a:p>
        </p:txBody>
      </p:sp>
      <p:pic>
        <p:nvPicPr>
          <p:cNvPr id="294" name="Google Shape;294;p29"/>
          <p:cNvPicPr preferRelativeResize="0"/>
          <p:nvPr/>
        </p:nvPicPr>
        <p:blipFill rotWithShape="1">
          <a:blip r:embed="rId3">
            <a:alphaModFix/>
          </a:blip>
          <a:srcRect t="13780" b="18303"/>
          <a:stretch/>
        </p:blipFill>
        <p:spPr>
          <a:xfrm>
            <a:off x="5632650" y="1871125"/>
            <a:ext cx="2767200" cy="187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9"/>
          <p:cNvPicPr preferRelativeResize="0"/>
          <p:nvPr/>
        </p:nvPicPr>
        <p:blipFill rotWithShape="1">
          <a:blip r:embed="rId4">
            <a:alphaModFix/>
          </a:blip>
          <a:srcRect l="31436" t="43861" r="35658" b="29804"/>
          <a:stretch/>
        </p:blipFill>
        <p:spPr>
          <a:xfrm>
            <a:off x="615963" y="1910100"/>
            <a:ext cx="2307425" cy="180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0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301" name="Google Shape;301;p30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302" name="Google Shape;302;p30"/>
          <p:cNvSpPr txBox="1"/>
          <p:nvPr/>
        </p:nvSpPr>
        <p:spPr>
          <a:xfrm>
            <a:off x="269675" y="3830625"/>
            <a:ext cx="3000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burrito</a:t>
            </a:r>
            <a:r>
              <a:rPr lang="en" sz="2900" b="1" u="sng"/>
              <a:t> </a:t>
            </a:r>
            <a:endParaRPr sz="800"/>
          </a:p>
        </p:txBody>
      </p:sp>
      <p:sp>
        <p:nvSpPr>
          <p:cNvPr id="303" name="Google Shape;303;p30"/>
          <p:cNvSpPr txBox="1"/>
          <p:nvPr/>
        </p:nvSpPr>
        <p:spPr>
          <a:xfrm>
            <a:off x="5038800" y="3830625"/>
            <a:ext cx="3954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Spaghetti and meatballs</a:t>
            </a:r>
            <a:endParaRPr sz="2400" b="1" u="sng"/>
          </a:p>
        </p:txBody>
      </p:sp>
      <p:pic>
        <p:nvPicPr>
          <p:cNvPr id="304" name="Google Shape;304;p30"/>
          <p:cNvPicPr preferRelativeResize="0"/>
          <p:nvPr/>
        </p:nvPicPr>
        <p:blipFill rotWithShape="1">
          <a:blip r:embed="rId3">
            <a:alphaModFix/>
          </a:blip>
          <a:srcRect l="4845" t="14446" r="6572" b="18792"/>
          <a:stretch/>
        </p:blipFill>
        <p:spPr>
          <a:xfrm>
            <a:off x="586375" y="1789800"/>
            <a:ext cx="2366603" cy="187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0"/>
          <p:cNvPicPr preferRelativeResize="0"/>
          <p:nvPr/>
        </p:nvPicPr>
        <p:blipFill rotWithShape="1">
          <a:blip r:embed="rId4">
            <a:alphaModFix/>
          </a:blip>
          <a:srcRect l="31436" t="43861" r="35658" b="29804"/>
          <a:stretch/>
        </p:blipFill>
        <p:spPr>
          <a:xfrm>
            <a:off x="5824100" y="1821551"/>
            <a:ext cx="2366599" cy="184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CFB2A-9410-4E41-864B-5067D2319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What are you wearing today?</a:t>
            </a:r>
          </a:p>
        </p:txBody>
      </p:sp>
    </p:spTree>
    <p:extLst>
      <p:ext uri="{BB962C8B-B14F-4D97-AF65-F5344CB8AC3E}">
        <p14:creationId xmlns:p14="http://schemas.microsoft.com/office/powerpoint/2010/main" val="1790179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31"/>
          <p:cNvPicPr preferRelativeResize="0"/>
          <p:nvPr/>
        </p:nvPicPr>
        <p:blipFill rotWithShape="1">
          <a:blip r:embed="rId3">
            <a:alphaModFix/>
          </a:blip>
          <a:srcRect l="4910" r="9538" b="15554"/>
          <a:stretch/>
        </p:blipFill>
        <p:spPr>
          <a:xfrm>
            <a:off x="6425901" y="2857977"/>
            <a:ext cx="2452100" cy="2025273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1"/>
          <p:cNvSpPr txBox="1"/>
          <p:nvPr/>
        </p:nvSpPr>
        <p:spPr>
          <a:xfrm>
            <a:off x="6610900" y="2325450"/>
            <a:ext cx="2267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chicken and fries</a:t>
            </a:r>
            <a:endParaRPr/>
          </a:p>
        </p:txBody>
      </p:sp>
      <p:sp>
        <p:nvSpPr>
          <p:cNvPr id="312" name="Google Shape;312;p31"/>
          <p:cNvSpPr txBox="1"/>
          <p:nvPr/>
        </p:nvSpPr>
        <p:spPr>
          <a:xfrm>
            <a:off x="3050175" y="883763"/>
            <a:ext cx="2901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cheeseburger and fries</a:t>
            </a:r>
            <a:endParaRPr/>
          </a:p>
        </p:txBody>
      </p:sp>
      <p:sp>
        <p:nvSpPr>
          <p:cNvPr id="313" name="Google Shape;313;p31"/>
          <p:cNvSpPr txBox="1">
            <a:spLocks noGrp="1"/>
          </p:cNvSpPr>
          <p:nvPr>
            <p:ph type="title"/>
          </p:nvPr>
        </p:nvSpPr>
        <p:spPr>
          <a:xfrm>
            <a:off x="199500" y="94925"/>
            <a:ext cx="87450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What should we eat? 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  <p:sp>
        <p:nvSpPr>
          <p:cNvPr id="314" name="Google Shape;314;p31"/>
          <p:cNvSpPr txBox="1"/>
          <p:nvPr/>
        </p:nvSpPr>
        <p:spPr>
          <a:xfrm>
            <a:off x="378305" y="2325450"/>
            <a:ext cx="2267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fish and fries</a:t>
            </a:r>
            <a:endParaRPr/>
          </a:p>
        </p:txBody>
      </p:sp>
      <p:pic>
        <p:nvPicPr>
          <p:cNvPr id="315" name="Google Shape;315;p31"/>
          <p:cNvPicPr preferRelativeResize="0"/>
          <p:nvPr/>
        </p:nvPicPr>
        <p:blipFill rotWithShape="1">
          <a:blip r:embed="rId4">
            <a:alphaModFix/>
          </a:blip>
          <a:srcRect r="3091"/>
          <a:stretch/>
        </p:blipFill>
        <p:spPr>
          <a:xfrm>
            <a:off x="2882450" y="1257251"/>
            <a:ext cx="3306400" cy="175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1"/>
          <p:cNvPicPr preferRelativeResize="0"/>
          <p:nvPr/>
        </p:nvPicPr>
        <p:blipFill rotWithShape="1">
          <a:blip r:embed="rId5">
            <a:alphaModFix/>
          </a:blip>
          <a:srcRect l="6713" r="5980"/>
          <a:stretch/>
        </p:blipFill>
        <p:spPr>
          <a:xfrm>
            <a:off x="285800" y="2857975"/>
            <a:ext cx="2652199" cy="202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2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322" name="Google Shape;322;p32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323" name="Google Shape;323;p32"/>
          <p:cNvSpPr txBox="1"/>
          <p:nvPr/>
        </p:nvSpPr>
        <p:spPr>
          <a:xfrm>
            <a:off x="586375" y="370405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chicken and fries </a:t>
            </a:r>
            <a:endParaRPr sz="300"/>
          </a:p>
        </p:txBody>
      </p:sp>
      <p:sp>
        <p:nvSpPr>
          <p:cNvPr id="324" name="Google Shape;324;p32"/>
          <p:cNvSpPr txBox="1"/>
          <p:nvPr/>
        </p:nvSpPr>
        <p:spPr>
          <a:xfrm>
            <a:off x="5372701" y="3750475"/>
            <a:ext cx="3287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fish and fries</a:t>
            </a:r>
            <a:endParaRPr sz="2400" b="1" u="sng"/>
          </a:p>
        </p:txBody>
      </p:sp>
      <p:pic>
        <p:nvPicPr>
          <p:cNvPr id="325" name="Google Shape;325;p32"/>
          <p:cNvPicPr preferRelativeResize="0"/>
          <p:nvPr/>
        </p:nvPicPr>
        <p:blipFill rotWithShape="1">
          <a:blip r:embed="rId3">
            <a:alphaModFix/>
          </a:blip>
          <a:srcRect l="4909" r="679" b="9362"/>
          <a:stretch/>
        </p:blipFill>
        <p:spPr>
          <a:xfrm>
            <a:off x="984777" y="1694200"/>
            <a:ext cx="2501975" cy="20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2"/>
          <p:cNvPicPr preferRelativeResize="0"/>
          <p:nvPr/>
        </p:nvPicPr>
        <p:blipFill rotWithShape="1">
          <a:blip r:embed="rId4">
            <a:alphaModFix/>
          </a:blip>
          <a:srcRect l="6713" r="5980"/>
          <a:stretch/>
        </p:blipFill>
        <p:spPr>
          <a:xfrm>
            <a:off x="5690150" y="1686487"/>
            <a:ext cx="2652199" cy="202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3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332" name="Google Shape;332;p33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333" name="Google Shape;333;p33"/>
          <p:cNvSpPr txBox="1"/>
          <p:nvPr/>
        </p:nvSpPr>
        <p:spPr>
          <a:xfrm>
            <a:off x="110750" y="3704050"/>
            <a:ext cx="3628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cheeseburger and fries </a:t>
            </a:r>
            <a:endParaRPr sz="300"/>
          </a:p>
        </p:txBody>
      </p:sp>
      <p:sp>
        <p:nvSpPr>
          <p:cNvPr id="334" name="Google Shape;334;p33"/>
          <p:cNvSpPr txBox="1"/>
          <p:nvPr/>
        </p:nvSpPr>
        <p:spPr>
          <a:xfrm>
            <a:off x="5372701" y="3750475"/>
            <a:ext cx="3287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fish and fries</a:t>
            </a:r>
            <a:endParaRPr sz="3000" b="1" u="sng"/>
          </a:p>
        </p:txBody>
      </p:sp>
      <p:pic>
        <p:nvPicPr>
          <p:cNvPr id="335" name="Google Shape;335;p33"/>
          <p:cNvPicPr preferRelativeResize="0"/>
          <p:nvPr/>
        </p:nvPicPr>
        <p:blipFill rotWithShape="1">
          <a:blip r:embed="rId3">
            <a:alphaModFix/>
          </a:blip>
          <a:srcRect l="6713" r="5980"/>
          <a:stretch/>
        </p:blipFill>
        <p:spPr>
          <a:xfrm>
            <a:off x="5690150" y="1686487"/>
            <a:ext cx="2652199" cy="202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3"/>
          <p:cNvPicPr preferRelativeResize="0"/>
          <p:nvPr/>
        </p:nvPicPr>
        <p:blipFill rotWithShape="1">
          <a:blip r:embed="rId4">
            <a:alphaModFix/>
          </a:blip>
          <a:srcRect r="3091"/>
          <a:stretch/>
        </p:blipFill>
        <p:spPr>
          <a:xfrm>
            <a:off x="433175" y="1950526"/>
            <a:ext cx="3306400" cy="175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4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342" name="Google Shape;342;p34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343" name="Google Shape;343;p34"/>
          <p:cNvSpPr txBox="1"/>
          <p:nvPr/>
        </p:nvSpPr>
        <p:spPr>
          <a:xfrm>
            <a:off x="586375" y="370405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chicken and fries </a:t>
            </a:r>
            <a:endParaRPr sz="300"/>
          </a:p>
        </p:txBody>
      </p:sp>
      <p:sp>
        <p:nvSpPr>
          <p:cNvPr id="344" name="Google Shape;344;p34"/>
          <p:cNvSpPr txBox="1"/>
          <p:nvPr/>
        </p:nvSpPr>
        <p:spPr>
          <a:xfrm>
            <a:off x="5372700" y="3750475"/>
            <a:ext cx="3597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cheeseburger and fries</a:t>
            </a:r>
            <a:endParaRPr sz="3000" b="1" u="sng"/>
          </a:p>
        </p:txBody>
      </p:sp>
      <p:pic>
        <p:nvPicPr>
          <p:cNvPr id="345" name="Google Shape;345;p34"/>
          <p:cNvPicPr preferRelativeResize="0"/>
          <p:nvPr/>
        </p:nvPicPr>
        <p:blipFill rotWithShape="1">
          <a:blip r:embed="rId3">
            <a:alphaModFix/>
          </a:blip>
          <a:srcRect l="4909" r="679" b="9362"/>
          <a:stretch/>
        </p:blipFill>
        <p:spPr>
          <a:xfrm>
            <a:off x="984777" y="1694200"/>
            <a:ext cx="2501975" cy="20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4"/>
          <p:cNvPicPr preferRelativeResize="0"/>
          <p:nvPr/>
        </p:nvPicPr>
        <p:blipFill rotWithShape="1">
          <a:blip r:embed="rId4">
            <a:alphaModFix/>
          </a:blip>
          <a:srcRect r="3091"/>
          <a:stretch/>
        </p:blipFill>
        <p:spPr>
          <a:xfrm>
            <a:off x="5363050" y="1822363"/>
            <a:ext cx="3306400" cy="175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5"/>
          <p:cNvSpPr txBox="1"/>
          <p:nvPr/>
        </p:nvSpPr>
        <p:spPr>
          <a:xfrm>
            <a:off x="205650" y="197425"/>
            <a:ext cx="5568600" cy="27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When we order our food we may be at a table or a counter. 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We might have a host, server, or waiter helping us. 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We must look at the menu to choose what we like. 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We will pay for our bill after we eat. </a:t>
            </a:r>
            <a:endParaRPr sz="2100" b="1">
              <a:solidFill>
                <a:srgbClr val="233A44"/>
              </a:solidFill>
            </a:endParaRPr>
          </a:p>
        </p:txBody>
      </p:sp>
      <p:pic>
        <p:nvPicPr>
          <p:cNvPr id="352" name="Google Shape;35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025" y="3043018"/>
            <a:ext cx="2904225" cy="1932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5725" y="2764725"/>
            <a:ext cx="3064975" cy="2178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3675" y="316550"/>
            <a:ext cx="2904225" cy="1932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93250" y="3075050"/>
            <a:ext cx="2989755" cy="186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36"/>
          <p:cNvPicPr preferRelativeResize="0"/>
          <p:nvPr/>
        </p:nvPicPr>
        <p:blipFill rotWithShape="1">
          <a:blip r:embed="rId3">
            <a:alphaModFix/>
          </a:blip>
          <a:srcRect l="4519" r="9221"/>
          <a:stretch/>
        </p:blipFill>
        <p:spPr>
          <a:xfrm>
            <a:off x="519350" y="723301"/>
            <a:ext cx="1844174" cy="2137975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36"/>
          <p:cNvSpPr txBox="1"/>
          <p:nvPr/>
        </p:nvSpPr>
        <p:spPr>
          <a:xfrm>
            <a:off x="0" y="0"/>
            <a:ext cx="80649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Who will help you at the restaurant?</a:t>
            </a:r>
            <a:endParaRPr/>
          </a:p>
        </p:txBody>
      </p:sp>
      <p:sp>
        <p:nvSpPr>
          <p:cNvPr id="362" name="Google Shape;362;p36"/>
          <p:cNvSpPr txBox="1"/>
          <p:nvPr/>
        </p:nvSpPr>
        <p:spPr>
          <a:xfrm>
            <a:off x="2153127" y="2253325"/>
            <a:ext cx="951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server </a:t>
            </a:r>
            <a:endParaRPr sz="100"/>
          </a:p>
        </p:txBody>
      </p:sp>
      <p:sp>
        <p:nvSpPr>
          <p:cNvPr id="363" name="Google Shape;363;p36"/>
          <p:cNvSpPr txBox="1"/>
          <p:nvPr/>
        </p:nvSpPr>
        <p:spPr>
          <a:xfrm>
            <a:off x="-1" y="2253325"/>
            <a:ext cx="1136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server </a:t>
            </a:r>
            <a:endParaRPr sz="100"/>
          </a:p>
        </p:txBody>
      </p:sp>
      <p:grpSp>
        <p:nvGrpSpPr>
          <p:cNvPr id="364" name="Google Shape;364;p36"/>
          <p:cNvGrpSpPr/>
          <p:nvPr/>
        </p:nvGrpSpPr>
        <p:grpSpPr>
          <a:xfrm>
            <a:off x="3622200" y="1583541"/>
            <a:ext cx="2918949" cy="1976434"/>
            <a:chOff x="3622200" y="1583541"/>
            <a:chExt cx="2918949" cy="1976434"/>
          </a:xfrm>
        </p:grpSpPr>
        <p:pic>
          <p:nvPicPr>
            <p:cNvPr id="365" name="Google Shape;365;p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866223" y="1583541"/>
              <a:ext cx="1844175" cy="19764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6" name="Google Shape;366;p36"/>
            <p:cNvSpPr txBox="1"/>
            <p:nvPr/>
          </p:nvSpPr>
          <p:spPr>
            <a:xfrm>
              <a:off x="5404749" y="2861263"/>
              <a:ext cx="11364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1"/>
                <a:t>waitress </a:t>
              </a:r>
              <a:endParaRPr sz="100"/>
            </a:p>
          </p:txBody>
        </p:sp>
        <p:sp>
          <p:nvSpPr>
            <p:cNvPr id="367" name="Google Shape;367;p36"/>
            <p:cNvSpPr txBox="1"/>
            <p:nvPr/>
          </p:nvSpPr>
          <p:spPr>
            <a:xfrm>
              <a:off x="3622200" y="2861283"/>
              <a:ext cx="8205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1"/>
                <a:t>waiter </a:t>
              </a:r>
              <a:endParaRPr sz="100"/>
            </a:p>
          </p:txBody>
        </p:sp>
      </p:grpSp>
      <p:pic>
        <p:nvPicPr>
          <p:cNvPr id="368" name="Google Shape;368;p36"/>
          <p:cNvPicPr preferRelativeResize="0"/>
          <p:nvPr/>
        </p:nvPicPr>
        <p:blipFill rotWithShape="1">
          <a:blip r:embed="rId5">
            <a:alphaModFix/>
          </a:blip>
          <a:srcRect l="10364" t="5686" r="6524" b="10938"/>
          <a:stretch/>
        </p:blipFill>
        <p:spPr>
          <a:xfrm>
            <a:off x="6679295" y="723300"/>
            <a:ext cx="1826430" cy="197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6"/>
          <p:cNvSpPr txBox="1"/>
          <p:nvPr/>
        </p:nvSpPr>
        <p:spPr>
          <a:xfrm>
            <a:off x="6076699" y="1991725"/>
            <a:ext cx="1136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host </a:t>
            </a:r>
            <a:endParaRPr sz="100"/>
          </a:p>
        </p:txBody>
      </p:sp>
      <p:sp>
        <p:nvSpPr>
          <p:cNvPr id="370" name="Google Shape;370;p36"/>
          <p:cNvSpPr txBox="1"/>
          <p:nvPr/>
        </p:nvSpPr>
        <p:spPr>
          <a:xfrm>
            <a:off x="8076425" y="1991725"/>
            <a:ext cx="10182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hostess </a:t>
            </a:r>
            <a:endParaRPr sz="100"/>
          </a:p>
        </p:txBody>
      </p:sp>
      <p:pic>
        <p:nvPicPr>
          <p:cNvPr id="371" name="Google Shape;371;p36"/>
          <p:cNvPicPr preferRelativeResize="0"/>
          <p:nvPr/>
        </p:nvPicPr>
        <p:blipFill rotWithShape="1">
          <a:blip r:embed="rId6">
            <a:alphaModFix/>
          </a:blip>
          <a:srcRect l="10992" t="19108" r="11971" b="20134"/>
          <a:stretch/>
        </p:blipFill>
        <p:spPr>
          <a:xfrm>
            <a:off x="2039800" y="3729790"/>
            <a:ext cx="1647349" cy="1299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6"/>
          <p:cNvPicPr preferRelativeResize="0"/>
          <p:nvPr/>
        </p:nvPicPr>
        <p:blipFill rotWithShape="1">
          <a:blip r:embed="rId7">
            <a:alphaModFix/>
          </a:blip>
          <a:srcRect l="13412" t="19538" r="14050" b="20009"/>
          <a:stretch/>
        </p:blipFill>
        <p:spPr>
          <a:xfrm>
            <a:off x="82889" y="3727050"/>
            <a:ext cx="1647360" cy="1372875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/>
          <p:nvPr/>
        </p:nvSpPr>
        <p:spPr>
          <a:xfrm>
            <a:off x="82889" y="3121832"/>
            <a:ext cx="3175800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/>
              <a:t>Are you ready for the check? </a:t>
            </a:r>
            <a:r>
              <a:rPr lang="en-US" sz="1700" b="1" dirty="0"/>
              <a:t>Don’t forget a tip.</a:t>
            </a:r>
            <a:r>
              <a:rPr lang="en" sz="1700" b="1" dirty="0"/>
              <a:t> </a:t>
            </a:r>
            <a:endParaRPr sz="100" dirty="0"/>
          </a:p>
        </p:txBody>
      </p:sp>
      <p:pic>
        <p:nvPicPr>
          <p:cNvPr id="374" name="Google Shape;374;p36"/>
          <p:cNvPicPr preferRelativeResize="0"/>
          <p:nvPr/>
        </p:nvPicPr>
        <p:blipFill rotWithShape="1">
          <a:blip r:embed="rId8">
            <a:alphaModFix/>
          </a:blip>
          <a:srcRect l="18073" t="7526" r="19582" b="6355"/>
          <a:stretch/>
        </p:blipFill>
        <p:spPr>
          <a:xfrm>
            <a:off x="6866195" y="3280650"/>
            <a:ext cx="2163628" cy="1819275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6"/>
          <p:cNvSpPr txBox="1"/>
          <p:nvPr/>
        </p:nvSpPr>
        <p:spPr>
          <a:xfrm>
            <a:off x="5220625" y="4224075"/>
            <a:ext cx="1718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Take a look at the menu.</a:t>
            </a:r>
            <a:endParaRPr sz="1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7"/>
          <p:cNvSpPr txBox="1">
            <a:spLocks noGrp="1"/>
          </p:cNvSpPr>
          <p:nvPr>
            <p:ph type="title"/>
          </p:nvPr>
        </p:nvSpPr>
        <p:spPr>
          <a:xfrm>
            <a:off x="236700" y="142375"/>
            <a:ext cx="87450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Let’s have a burger! 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  <p:pic>
        <p:nvPicPr>
          <p:cNvPr id="381" name="Google Shape;38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2775" y="797400"/>
            <a:ext cx="5638450" cy="40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8"/>
          <p:cNvSpPr txBox="1">
            <a:spLocks noGrp="1"/>
          </p:cNvSpPr>
          <p:nvPr>
            <p:ph type="title"/>
          </p:nvPr>
        </p:nvSpPr>
        <p:spPr>
          <a:xfrm>
            <a:off x="236700" y="142375"/>
            <a:ext cx="87450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Let’s have a Burger! 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Practice with a Partner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</a:t>
            </a:r>
            <a:endParaRPr sz="2100"/>
          </a:p>
        </p:txBody>
      </p:sp>
      <p:sp>
        <p:nvSpPr>
          <p:cNvPr id="387" name="Google Shape;387;p38"/>
          <p:cNvSpPr txBox="1"/>
          <p:nvPr/>
        </p:nvSpPr>
        <p:spPr>
          <a:xfrm>
            <a:off x="236700" y="864300"/>
            <a:ext cx="6312900" cy="28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/>
              <a:t>Hi! I am your waiter. Would you like a burger today? </a:t>
            </a:r>
            <a:endParaRPr sz="1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FF0000"/>
                </a:solidFill>
              </a:rPr>
              <a:t>Yes. please!</a:t>
            </a:r>
            <a:endParaRPr sz="19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/>
              <a:t>Would you like cheese on your burger?</a:t>
            </a:r>
            <a:endParaRPr sz="1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FF0000"/>
                </a:solidFill>
              </a:rPr>
              <a:t>I would </a:t>
            </a:r>
            <a:r>
              <a:rPr lang="en-US" sz="1900" b="1" dirty="0">
                <a:solidFill>
                  <a:srgbClr val="FF0000"/>
                </a:solidFill>
              </a:rPr>
              <a:t>like</a:t>
            </a:r>
            <a:r>
              <a:rPr lang="en" sz="1900" b="1" dirty="0">
                <a:solidFill>
                  <a:srgbClr val="FF0000"/>
                </a:solidFill>
              </a:rPr>
              <a:t>________________!</a:t>
            </a:r>
            <a:endParaRPr sz="19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/>
              <a:t>What else would you like on your burger? </a:t>
            </a:r>
            <a:endParaRPr sz="1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FF0000"/>
                </a:solidFill>
              </a:rPr>
              <a:t>I would like _______________________!</a:t>
            </a:r>
            <a:endParaRPr sz="19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/>
              <a:t>Anything else? </a:t>
            </a:r>
            <a:endParaRPr sz="1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FF0000"/>
                </a:solidFill>
              </a:rPr>
              <a:t>No, that is all.</a:t>
            </a:r>
            <a:endParaRPr sz="19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/>
              <a:t>Ok, great. I will get that order ready for you. </a:t>
            </a:r>
            <a:endParaRPr sz="1900" dirty="0"/>
          </a:p>
        </p:txBody>
      </p:sp>
      <p:grpSp>
        <p:nvGrpSpPr>
          <p:cNvPr id="388" name="Google Shape;388;p38"/>
          <p:cNvGrpSpPr/>
          <p:nvPr/>
        </p:nvGrpSpPr>
        <p:grpSpPr>
          <a:xfrm>
            <a:off x="7071628" y="1502922"/>
            <a:ext cx="1910137" cy="2246404"/>
            <a:chOff x="5663000" y="1504450"/>
            <a:chExt cx="1297824" cy="1976425"/>
          </a:xfrm>
        </p:grpSpPr>
        <p:pic>
          <p:nvPicPr>
            <p:cNvPr id="389" name="Google Shape;389;p38"/>
            <p:cNvPicPr preferRelativeResize="0"/>
            <p:nvPr/>
          </p:nvPicPr>
          <p:blipFill rotWithShape="1">
            <a:blip r:embed="rId3">
              <a:alphaModFix/>
            </a:blip>
            <a:srcRect r="42857"/>
            <a:stretch/>
          </p:blipFill>
          <p:spPr>
            <a:xfrm>
              <a:off x="5907024" y="1504450"/>
              <a:ext cx="1053800" cy="1976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0" name="Google Shape;390;p38"/>
            <p:cNvSpPr txBox="1"/>
            <p:nvPr/>
          </p:nvSpPr>
          <p:spPr>
            <a:xfrm>
              <a:off x="5663000" y="2782183"/>
              <a:ext cx="820500" cy="39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1"/>
                <a:t>waiter </a:t>
              </a:r>
              <a:endParaRPr sz="100"/>
            </a:p>
          </p:txBody>
        </p:sp>
      </p:grpSp>
      <p:grpSp>
        <p:nvGrpSpPr>
          <p:cNvPr id="391" name="Google Shape;391;p38"/>
          <p:cNvGrpSpPr/>
          <p:nvPr/>
        </p:nvGrpSpPr>
        <p:grpSpPr>
          <a:xfrm>
            <a:off x="1597216" y="3758107"/>
            <a:ext cx="7467408" cy="1135259"/>
            <a:chOff x="236700" y="3957125"/>
            <a:chExt cx="7018900" cy="927575"/>
          </a:xfrm>
        </p:grpSpPr>
        <p:pic>
          <p:nvPicPr>
            <p:cNvPr id="392" name="Google Shape;392;p38"/>
            <p:cNvPicPr preferRelativeResize="0"/>
            <p:nvPr/>
          </p:nvPicPr>
          <p:blipFill rotWithShape="1">
            <a:blip r:embed="rId4">
              <a:alphaModFix/>
            </a:blip>
            <a:srcRect l="4517" t="77326" r="32215"/>
            <a:stretch/>
          </p:blipFill>
          <p:spPr>
            <a:xfrm>
              <a:off x="236700" y="3957125"/>
              <a:ext cx="3567399" cy="927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3" name="Google Shape;393;p38"/>
            <p:cNvPicPr preferRelativeResize="0"/>
            <p:nvPr/>
          </p:nvPicPr>
          <p:blipFill rotWithShape="1">
            <a:blip r:embed="rId4">
              <a:alphaModFix/>
            </a:blip>
            <a:srcRect l="25931" t="54408" r="32217" b="22918"/>
            <a:stretch/>
          </p:blipFill>
          <p:spPr>
            <a:xfrm>
              <a:off x="3730875" y="3957125"/>
              <a:ext cx="2359849" cy="927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4" name="Google Shape;394;p38"/>
            <p:cNvPicPr preferRelativeResize="0"/>
            <p:nvPr/>
          </p:nvPicPr>
          <p:blipFill rotWithShape="1">
            <a:blip r:embed="rId4">
              <a:alphaModFix/>
            </a:blip>
            <a:srcRect l="46455" t="4419" r="32885" b="72906"/>
            <a:stretch/>
          </p:blipFill>
          <p:spPr>
            <a:xfrm>
              <a:off x="6090725" y="3957125"/>
              <a:ext cx="1164875" cy="9275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5" name="Google Shape;395;p38"/>
          <p:cNvPicPr preferRelativeResize="0"/>
          <p:nvPr/>
        </p:nvPicPr>
        <p:blipFill rotWithShape="1">
          <a:blip r:embed="rId4">
            <a:alphaModFix/>
          </a:blip>
          <a:srcRect l="68899" t="6909" r="3898" b="52448"/>
          <a:stretch/>
        </p:blipFill>
        <p:spPr>
          <a:xfrm>
            <a:off x="7071625" y="939775"/>
            <a:ext cx="1047299" cy="113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AD338-99CD-4C67-B0BD-EB404AA767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55" t="25204" r="7623" b="24960"/>
          <a:stretch/>
        </p:blipFill>
        <p:spPr>
          <a:xfrm>
            <a:off x="5161391" y="2431622"/>
            <a:ext cx="2191936" cy="125815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9"/>
          <p:cNvSpPr txBox="1">
            <a:spLocks noGrp="1"/>
          </p:cNvSpPr>
          <p:nvPr>
            <p:ph type="title"/>
          </p:nvPr>
        </p:nvSpPr>
        <p:spPr>
          <a:xfrm>
            <a:off x="236700" y="142375"/>
            <a:ext cx="87450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Let’s have a pizza! 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  <p:grpSp>
        <p:nvGrpSpPr>
          <p:cNvPr id="401" name="Google Shape;401;p39"/>
          <p:cNvGrpSpPr/>
          <p:nvPr/>
        </p:nvGrpSpPr>
        <p:grpSpPr>
          <a:xfrm>
            <a:off x="2649904" y="939777"/>
            <a:ext cx="3844178" cy="3932920"/>
            <a:chOff x="2687116" y="939777"/>
            <a:chExt cx="3844178" cy="3932920"/>
          </a:xfrm>
        </p:grpSpPr>
        <p:pic>
          <p:nvPicPr>
            <p:cNvPr id="402" name="Google Shape;402;p39"/>
            <p:cNvPicPr preferRelativeResize="0"/>
            <p:nvPr/>
          </p:nvPicPr>
          <p:blipFill rotWithShape="1">
            <a:blip r:embed="rId3">
              <a:alphaModFix/>
            </a:blip>
            <a:srcRect l="5103" t="25693" r="5049" b="53854"/>
            <a:stretch/>
          </p:blipFill>
          <p:spPr>
            <a:xfrm>
              <a:off x="2687117" y="939777"/>
              <a:ext cx="3844178" cy="12467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3" name="Google Shape;403;p39"/>
            <p:cNvPicPr preferRelativeResize="0"/>
            <p:nvPr/>
          </p:nvPicPr>
          <p:blipFill rotWithShape="1">
            <a:blip r:embed="rId3">
              <a:alphaModFix/>
            </a:blip>
            <a:srcRect l="4770" t="45727" r="5050" b="10044"/>
            <a:stretch/>
          </p:blipFill>
          <p:spPr>
            <a:xfrm>
              <a:off x="2687116" y="2186513"/>
              <a:ext cx="3844178" cy="26861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4" name="Google Shape;404;p39"/>
          <p:cNvPicPr preferRelativeResize="0"/>
          <p:nvPr/>
        </p:nvPicPr>
        <p:blipFill rotWithShape="1">
          <a:blip r:embed="rId4">
            <a:alphaModFix/>
          </a:blip>
          <a:srcRect b="7321"/>
          <a:stretch/>
        </p:blipFill>
        <p:spPr>
          <a:xfrm>
            <a:off x="411050" y="1221746"/>
            <a:ext cx="2238850" cy="2234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"/>
          <p:cNvSpPr txBox="1">
            <a:spLocks noGrp="1"/>
          </p:cNvSpPr>
          <p:nvPr>
            <p:ph type="title"/>
          </p:nvPr>
        </p:nvSpPr>
        <p:spPr>
          <a:xfrm>
            <a:off x="236700" y="142375"/>
            <a:ext cx="87450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 dirty="0">
                <a:latin typeface="Arial"/>
                <a:ea typeface="Arial"/>
                <a:cs typeface="Arial"/>
                <a:sym typeface="Arial"/>
              </a:rPr>
              <a:t>Let’s have a Pizza!           </a:t>
            </a:r>
            <a:r>
              <a:rPr lang="en" sz="3300" b="1" u="sng" dirty="0">
                <a:latin typeface="Arial"/>
                <a:ea typeface="Arial"/>
                <a:cs typeface="Arial"/>
                <a:sym typeface="Arial"/>
              </a:rPr>
              <a:t>Practice with a Partner</a:t>
            </a:r>
            <a:r>
              <a:rPr lang="en" sz="15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</a:t>
            </a:r>
            <a:endParaRPr sz="2100" dirty="0"/>
          </a:p>
        </p:txBody>
      </p:sp>
      <p:sp>
        <p:nvSpPr>
          <p:cNvPr id="410" name="Google Shape;410;p40"/>
          <p:cNvSpPr txBox="1"/>
          <p:nvPr/>
        </p:nvSpPr>
        <p:spPr>
          <a:xfrm>
            <a:off x="236700" y="864300"/>
            <a:ext cx="6312900" cy="28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/>
              <a:t>Hi! I am your hostess. Would you like a pizza today? </a:t>
            </a:r>
            <a:endParaRPr sz="1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FF0000"/>
                </a:solidFill>
              </a:rPr>
              <a:t>Yes. please!</a:t>
            </a:r>
            <a:endParaRPr sz="19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/>
              <a:t>Would you like sauce and cheese on your pizza?</a:t>
            </a:r>
            <a:endParaRPr sz="1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FF0000"/>
                </a:solidFill>
              </a:rPr>
              <a:t>I would ________________!</a:t>
            </a:r>
            <a:endParaRPr sz="19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/>
              <a:t>What else would you like on your pizza, </a:t>
            </a:r>
            <a:r>
              <a:rPr lang="en-US" sz="1900" dirty="0"/>
              <a:t>what toppings</a:t>
            </a:r>
            <a:r>
              <a:rPr lang="en" sz="1900" dirty="0"/>
              <a:t>? </a:t>
            </a:r>
            <a:endParaRPr sz="1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FF0000"/>
                </a:solidFill>
              </a:rPr>
              <a:t>I would like _______________________!</a:t>
            </a:r>
            <a:endParaRPr sz="19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/>
              <a:t>Anything else? </a:t>
            </a:r>
            <a:endParaRPr sz="1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FF0000"/>
                </a:solidFill>
              </a:rPr>
              <a:t>No, that is all.</a:t>
            </a:r>
            <a:endParaRPr sz="19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/>
              <a:t>Ok, great. I will get that order ready for you. </a:t>
            </a:r>
            <a:endParaRPr sz="1900" dirty="0"/>
          </a:p>
        </p:txBody>
      </p:sp>
      <p:pic>
        <p:nvPicPr>
          <p:cNvPr id="411" name="Google Shape;411;p40"/>
          <p:cNvPicPr preferRelativeResize="0"/>
          <p:nvPr/>
        </p:nvPicPr>
        <p:blipFill rotWithShape="1">
          <a:blip r:embed="rId3">
            <a:alphaModFix/>
          </a:blip>
          <a:srcRect l="54131" t="5686" r="6523" b="10938"/>
          <a:stretch/>
        </p:blipFill>
        <p:spPr>
          <a:xfrm flipH="1">
            <a:off x="7751712" y="1017125"/>
            <a:ext cx="1165363" cy="266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0"/>
          <p:cNvPicPr preferRelativeResize="0"/>
          <p:nvPr/>
        </p:nvPicPr>
        <p:blipFill rotWithShape="1">
          <a:blip r:embed="rId4">
            <a:alphaModFix/>
          </a:blip>
          <a:srcRect l="8903" t="9939" r="11243" b="10353"/>
          <a:stretch/>
        </p:blipFill>
        <p:spPr>
          <a:xfrm>
            <a:off x="7340250" y="1267825"/>
            <a:ext cx="888750" cy="8871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3" name="Google Shape;413;p40"/>
          <p:cNvGrpSpPr/>
          <p:nvPr/>
        </p:nvGrpSpPr>
        <p:grpSpPr>
          <a:xfrm>
            <a:off x="118557" y="3812647"/>
            <a:ext cx="8906886" cy="1154874"/>
            <a:chOff x="363850" y="4154300"/>
            <a:chExt cx="8531500" cy="797400"/>
          </a:xfrm>
        </p:grpSpPr>
        <p:pic>
          <p:nvPicPr>
            <p:cNvPr id="414" name="Google Shape;414;p40"/>
            <p:cNvPicPr preferRelativeResize="0"/>
            <p:nvPr/>
          </p:nvPicPr>
          <p:blipFill rotWithShape="1">
            <a:blip r:embed="rId5">
              <a:alphaModFix/>
            </a:blip>
            <a:srcRect l="7763" t="54328" r="9110" b="32432"/>
            <a:stretch/>
          </p:blipFill>
          <p:spPr>
            <a:xfrm>
              <a:off x="3986650" y="4154300"/>
              <a:ext cx="3543549" cy="7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5" name="Google Shape;415;p40"/>
            <p:cNvPicPr preferRelativeResize="0"/>
            <p:nvPr/>
          </p:nvPicPr>
          <p:blipFill rotWithShape="1">
            <a:blip r:embed="rId5">
              <a:alphaModFix/>
            </a:blip>
            <a:srcRect l="7751" t="72326" r="7258" b="14544"/>
            <a:stretch/>
          </p:blipFill>
          <p:spPr>
            <a:xfrm>
              <a:off x="363850" y="4154300"/>
              <a:ext cx="3622800" cy="7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" name="Google Shape;416;p40"/>
            <p:cNvPicPr preferRelativeResize="0"/>
            <p:nvPr/>
          </p:nvPicPr>
          <p:blipFill rotWithShape="1">
            <a:blip r:embed="rId5">
              <a:alphaModFix/>
            </a:blip>
            <a:srcRect l="39868" t="25693" r="10246" b="53854"/>
            <a:stretch/>
          </p:blipFill>
          <p:spPr>
            <a:xfrm>
              <a:off x="7530192" y="4154300"/>
              <a:ext cx="1365158" cy="797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7" name="Google Shape;417;p40"/>
          <p:cNvSpPr txBox="1"/>
          <p:nvPr/>
        </p:nvSpPr>
        <p:spPr>
          <a:xfrm>
            <a:off x="7169100" y="2745288"/>
            <a:ext cx="10599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hostess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"/>
          <p:cNvSpPr txBox="1"/>
          <p:nvPr/>
        </p:nvSpPr>
        <p:spPr>
          <a:xfrm>
            <a:off x="307725" y="197425"/>
            <a:ext cx="6353100" cy="28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This unit talks about going out to eat. </a:t>
            </a: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We will learn about ways to order at a restaurant, interact with the wait staff, and how to pay for the check. </a:t>
            </a: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Who’s hungry?     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134" name="Google Shape;134;p14"/>
          <p:cNvPicPr preferRelativeResize="0"/>
          <p:nvPr/>
        </p:nvPicPr>
        <p:blipFill rotWithShape="1">
          <a:blip r:embed="rId3">
            <a:alphaModFix/>
          </a:blip>
          <a:srcRect l="7889" t="19891" r="7906"/>
          <a:stretch/>
        </p:blipFill>
        <p:spPr>
          <a:xfrm>
            <a:off x="4038200" y="2309200"/>
            <a:ext cx="4804101" cy="261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1"/>
          <p:cNvSpPr txBox="1">
            <a:spLocks noGrp="1"/>
          </p:cNvSpPr>
          <p:nvPr>
            <p:ph type="title"/>
          </p:nvPr>
        </p:nvSpPr>
        <p:spPr>
          <a:xfrm>
            <a:off x="236700" y="142375"/>
            <a:ext cx="87450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Let’s have nachos! 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  <p:grpSp>
        <p:nvGrpSpPr>
          <p:cNvPr id="423" name="Google Shape;423;p41"/>
          <p:cNvGrpSpPr/>
          <p:nvPr/>
        </p:nvGrpSpPr>
        <p:grpSpPr>
          <a:xfrm>
            <a:off x="78499" y="832078"/>
            <a:ext cx="4002436" cy="2003428"/>
            <a:chOff x="-34866" y="2476804"/>
            <a:chExt cx="4209103" cy="2503346"/>
          </a:xfrm>
        </p:grpSpPr>
        <p:grpSp>
          <p:nvGrpSpPr>
            <p:cNvPr id="424" name="Google Shape;424;p41"/>
            <p:cNvGrpSpPr/>
            <p:nvPr/>
          </p:nvGrpSpPr>
          <p:grpSpPr>
            <a:xfrm>
              <a:off x="870563" y="2476825"/>
              <a:ext cx="2582375" cy="2380612"/>
              <a:chOff x="870563" y="2476825"/>
              <a:chExt cx="2582375" cy="2380612"/>
            </a:xfrm>
          </p:grpSpPr>
          <p:pic>
            <p:nvPicPr>
              <p:cNvPr id="425" name="Google Shape;425;p41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870563" y="2714313"/>
                <a:ext cx="2143125" cy="21431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6" name="Google Shape;426;p41"/>
              <p:cNvPicPr preferRelativeResize="0"/>
              <p:nvPr/>
            </p:nvPicPr>
            <p:blipFill rotWithShape="1">
              <a:blip r:embed="rId4">
                <a:alphaModFix/>
              </a:blip>
              <a:srcRect l="19106" r="13923" b="10674"/>
              <a:stretch/>
            </p:blipFill>
            <p:spPr>
              <a:xfrm>
                <a:off x="2199000" y="2476825"/>
                <a:ext cx="1253938" cy="11143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27" name="Google Shape;427;p41"/>
            <p:cNvSpPr txBox="1"/>
            <p:nvPr/>
          </p:nvSpPr>
          <p:spPr>
            <a:xfrm>
              <a:off x="2596238" y="3420825"/>
              <a:ext cx="1578000" cy="61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/>
                <a:t>queso</a:t>
              </a:r>
              <a:endParaRPr/>
            </a:p>
          </p:txBody>
        </p:sp>
        <p:sp>
          <p:nvSpPr>
            <p:cNvPr id="428" name="Google Shape;428;p41"/>
            <p:cNvSpPr txBox="1"/>
            <p:nvPr/>
          </p:nvSpPr>
          <p:spPr>
            <a:xfrm>
              <a:off x="169973" y="4364850"/>
              <a:ext cx="1364700" cy="61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/>
                <a:t>chips</a:t>
              </a:r>
              <a:endParaRPr/>
            </a:p>
          </p:txBody>
        </p:sp>
        <p:sp>
          <p:nvSpPr>
            <p:cNvPr id="429" name="Google Shape;429;p41"/>
            <p:cNvSpPr txBox="1"/>
            <p:nvPr/>
          </p:nvSpPr>
          <p:spPr>
            <a:xfrm>
              <a:off x="2596246" y="4364850"/>
              <a:ext cx="1121400" cy="61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/>
                <a:t>salsa</a:t>
              </a:r>
              <a:endParaRPr/>
            </a:p>
          </p:txBody>
        </p:sp>
        <p:sp>
          <p:nvSpPr>
            <p:cNvPr id="430" name="Google Shape;430;p41"/>
            <p:cNvSpPr txBox="1"/>
            <p:nvPr/>
          </p:nvSpPr>
          <p:spPr>
            <a:xfrm>
              <a:off x="-34866" y="2476804"/>
              <a:ext cx="1782900" cy="61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/>
                <a:t>guacamole</a:t>
              </a:r>
              <a:endParaRPr/>
            </a:p>
          </p:txBody>
        </p:sp>
      </p:grpSp>
      <p:pic>
        <p:nvPicPr>
          <p:cNvPr id="431" name="Google Shape;431;p41"/>
          <p:cNvPicPr preferRelativeResize="0"/>
          <p:nvPr/>
        </p:nvPicPr>
        <p:blipFill rotWithShape="1">
          <a:blip r:embed="rId5">
            <a:alphaModFix/>
          </a:blip>
          <a:srcRect l="6297" t="13585" r="5253" b="25357"/>
          <a:stretch/>
        </p:blipFill>
        <p:spPr>
          <a:xfrm>
            <a:off x="6388078" y="781423"/>
            <a:ext cx="2593623" cy="1790326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1"/>
          <p:cNvSpPr txBox="1"/>
          <p:nvPr/>
        </p:nvSpPr>
        <p:spPr>
          <a:xfrm>
            <a:off x="5556838" y="781425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nachos</a:t>
            </a:r>
            <a:endParaRPr/>
          </a:p>
        </p:txBody>
      </p:sp>
      <p:grpSp>
        <p:nvGrpSpPr>
          <p:cNvPr id="433" name="Google Shape;433;p41"/>
          <p:cNvGrpSpPr/>
          <p:nvPr/>
        </p:nvGrpSpPr>
        <p:grpSpPr>
          <a:xfrm>
            <a:off x="427130" y="3628538"/>
            <a:ext cx="8622652" cy="1372586"/>
            <a:chOff x="192275" y="3914318"/>
            <a:chExt cx="7322225" cy="961532"/>
          </a:xfrm>
        </p:grpSpPr>
        <p:pic>
          <p:nvPicPr>
            <p:cNvPr id="434" name="Google Shape;434;p41"/>
            <p:cNvPicPr preferRelativeResize="0"/>
            <p:nvPr/>
          </p:nvPicPr>
          <p:blipFill rotWithShape="1">
            <a:blip r:embed="rId6">
              <a:alphaModFix/>
            </a:blip>
            <a:srcRect l="17466" t="17323" r="18059" b="13658"/>
            <a:stretch/>
          </p:blipFill>
          <p:spPr>
            <a:xfrm>
              <a:off x="192275" y="3980000"/>
              <a:ext cx="1006926" cy="60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5" name="Google Shape;435;p41"/>
            <p:cNvPicPr preferRelativeResize="0"/>
            <p:nvPr/>
          </p:nvPicPr>
          <p:blipFill rotWithShape="1">
            <a:blip r:embed="rId7">
              <a:alphaModFix/>
            </a:blip>
            <a:srcRect l="18739" t="15633" r="19638"/>
            <a:stretch/>
          </p:blipFill>
          <p:spPr>
            <a:xfrm>
              <a:off x="1623100" y="3938751"/>
              <a:ext cx="797755" cy="686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6" name="Google Shape;436;p41"/>
            <p:cNvPicPr preferRelativeResize="0"/>
            <p:nvPr/>
          </p:nvPicPr>
          <p:blipFill rotWithShape="1">
            <a:blip r:embed="rId8">
              <a:alphaModFix/>
            </a:blip>
            <a:srcRect l="10672" t="9385" r="10624" b="10538"/>
            <a:stretch/>
          </p:blipFill>
          <p:spPr>
            <a:xfrm>
              <a:off x="2666713" y="3938761"/>
              <a:ext cx="890530" cy="686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7" name="Google Shape;437;p41"/>
            <p:cNvPicPr preferRelativeResize="0"/>
            <p:nvPr/>
          </p:nvPicPr>
          <p:blipFill rotWithShape="1">
            <a:blip r:embed="rId9">
              <a:alphaModFix/>
            </a:blip>
            <a:srcRect l="51438" t="51817" r="16533" b="16988"/>
            <a:stretch/>
          </p:blipFill>
          <p:spPr>
            <a:xfrm>
              <a:off x="3803113" y="3927604"/>
              <a:ext cx="1006924" cy="709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8" name="Google Shape;438;p41"/>
            <p:cNvPicPr preferRelativeResize="0"/>
            <p:nvPr/>
          </p:nvPicPr>
          <p:blipFill rotWithShape="1">
            <a:blip r:embed="rId10">
              <a:alphaModFix/>
            </a:blip>
            <a:srcRect l="10412" t="24509" r="10523" b="19786"/>
            <a:stretch/>
          </p:blipFill>
          <p:spPr>
            <a:xfrm>
              <a:off x="4970950" y="3968468"/>
              <a:ext cx="890525" cy="627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9" name="Google Shape;439;p41"/>
            <p:cNvSpPr txBox="1"/>
            <p:nvPr/>
          </p:nvSpPr>
          <p:spPr>
            <a:xfrm>
              <a:off x="235900" y="4563250"/>
              <a:ext cx="7278600" cy="31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/>
                <a:t>    corn           refried beans      cheese            onions         jalapenos       sour cream</a:t>
              </a:r>
              <a:endParaRPr/>
            </a:p>
          </p:txBody>
        </p:sp>
        <p:pic>
          <p:nvPicPr>
            <p:cNvPr id="440" name="Google Shape;440;p41"/>
            <p:cNvPicPr preferRelativeResize="0"/>
            <p:nvPr/>
          </p:nvPicPr>
          <p:blipFill rotWithShape="1">
            <a:blip r:embed="rId11">
              <a:alphaModFix/>
            </a:blip>
            <a:srcRect l="53209" t="13577" r="6726" b="24903"/>
            <a:stretch/>
          </p:blipFill>
          <p:spPr>
            <a:xfrm>
              <a:off x="6192300" y="3914318"/>
              <a:ext cx="797749" cy="73576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1" name="Google Shape;441;p41"/>
          <p:cNvPicPr preferRelativeResize="0"/>
          <p:nvPr/>
        </p:nvPicPr>
        <p:blipFill rotWithShape="1">
          <a:blip r:embed="rId12">
            <a:alphaModFix/>
          </a:blip>
          <a:srcRect l="44095" t="36971" r="27776" b="46581"/>
          <a:stretch/>
        </p:blipFill>
        <p:spPr>
          <a:xfrm>
            <a:off x="3978850" y="783392"/>
            <a:ext cx="1340901" cy="1083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1"/>
          <p:cNvPicPr preferRelativeResize="0"/>
          <p:nvPr/>
        </p:nvPicPr>
        <p:blipFill rotWithShape="1">
          <a:blip r:embed="rId13">
            <a:alphaModFix/>
          </a:blip>
          <a:srcRect l="44614" r="4069" b="69375"/>
          <a:stretch/>
        </p:blipFill>
        <p:spPr>
          <a:xfrm>
            <a:off x="5793950" y="2503525"/>
            <a:ext cx="1340901" cy="1106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1"/>
          <p:cNvPicPr preferRelativeResize="0"/>
          <p:nvPr/>
        </p:nvPicPr>
        <p:blipFill rotWithShape="1">
          <a:blip r:embed="rId14">
            <a:alphaModFix/>
          </a:blip>
          <a:srcRect t="72306" r="69293"/>
          <a:stretch/>
        </p:blipFill>
        <p:spPr>
          <a:xfrm>
            <a:off x="4300888" y="1972037"/>
            <a:ext cx="1399701" cy="1551244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41"/>
          <p:cNvSpPr txBox="1"/>
          <p:nvPr/>
        </p:nvSpPr>
        <p:spPr>
          <a:xfrm>
            <a:off x="6721713" y="2853850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beef</a:t>
            </a:r>
            <a:endParaRPr/>
          </a:p>
        </p:txBody>
      </p:sp>
      <p:sp>
        <p:nvSpPr>
          <p:cNvPr id="445" name="Google Shape;445;p41"/>
          <p:cNvSpPr txBox="1"/>
          <p:nvPr/>
        </p:nvSpPr>
        <p:spPr>
          <a:xfrm>
            <a:off x="5173171" y="1255888"/>
            <a:ext cx="885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steak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2"/>
          <p:cNvSpPr txBox="1">
            <a:spLocks noGrp="1"/>
          </p:cNvSpPr>
          <p:nvPr>
            <p:ph type="title"/>
          </p:nvPr>
        </p:nvSpPr>
        <p:spPr>
          <a:xfrm>
            <a:off x="236700" y="142375"/>
            <a:ext cx="87450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Let’s have Nachos! 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Practice with a Partner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</a:t>
            </a:r>
            <a:endParaRPr sz="2100"/>
          </a:p>
        </p:txBody>
      </p:sp>
      <p:sp>
        <p:nvSpPr>
          <p:cNvPr id="451" name="Google Shape;451;p42"/>
          <p:cNvSpPr txBox="1"/>
          <p:nvPr/>
        </p:nvSpPr>
        <p:spPr>
          <a:xfrm>
            <a:off x="142375" y="706100"/>
            <a:ext cx="6834000" cy="3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Hi! I am your server. Would you like nachos today? 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0000"/>
                </a:solidFill>
              </a:rPr>
              <a:t>Yes. please!</a:t>
            </a:r>
            <a:endParaRPr sz="17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Would you like steak, beef, or chicken on your nachos?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0000"/>
                </a:solidFill>
              </a:rPr>
              <a:t>I would ________________!</a:t>
            </a:r>
            <a:endParaRPr sz="17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Would you like guacamole, salsa, or queso on your nachos? 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0000"/>
                </a:solidFill>
              </a:rPr>
              <a:t>I would like ______________!</a:t>
            </a:r>
            <a:endParaRPr sz="17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What other toppings would you like? 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0000"/>
                </a:solidFill>
              </a:rPr>
              <a:t>Please put __________________ on my nachos.</a:t>
            </a:r>
            <a:endParaRPr sz="17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Ok, great. I will get that order ready for you. </a:t>
            </a:r>
            <a:endParaRPr sz="1700"/>
          </a:p>
        </p:txBody>
      </p:sp>
      <p:grpSp>
        <p:nvGrpSpPr>
          <p:cNvPr id="452" name="Google Shape;452;p42"/>
          <p:cNvGrpSpPr/>
          <p:nvPr/>
        </p:nvGrpSpPr>
        <p:grpSpPr>
          <a:xfrm>
            <a:off x="7437027" y="2571750"/>
            <a:ext cx="1457848" cy="2307499"/>
            <a:chOff x="7437027" y="1333225"/>
            <a:chExt cx="1457848" cy="2307499"/>
          </a:xfrm>
        </p:grpSpPr>
        <p:pic>
          <p:nvPicPr>
            <p:cNvPr id="453" name="Google Shape;453;p42"/>
            <p:cNvPicPr preferRelativeResize="0"/>
            <p:nvPr/>
          </p:nvPicPr>
          <p:blipFill rotWithShape="1">
            <a:blip r:embed="rId3">
              <a:alphaModFix/>
            </a:blip>
            <a:srcRect l="4517" t="8883" r="50972"/>
            <a:stretch/>
          </p:blipFill>
          <p:spPr>
            <a:xfrm>
              <a:off x="7767650" y="1333225"/>
              <a:ext cx="1127225" cy="2307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4" name="Google Shape;454;p42"/>
            <p:cNvSpPr txBox="1"/>
            <p:nvPr/>
          </p:nvSpPr>
          <p:spPr>
            <a:xfrm>
              <a:off x="7437027" y="3016963"/>
              <a:ext cx="9516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1"/>
                <a:t>server </a:t>
              </a:r>
              <a:endParaRPr sz="100"/>
            </a:p>
          </p:txBody>
        </p:sp>
        <p:pic>
          <p:nvPicPr>
            <p:cNvPr id="455" name="Google Shape;455;p42"/>
            <p:cNvPicPr preferRelativeResize="0"/>
            <p:nvPr/>
          </p:nvPicPr>
          <p:blipFill rotWithShape="1">
            <a:blip r:embed="rId4">
              <a:alphaModFix/>
            </a:blip>
            <a:srcRect l="6297" t="13585" r="5253" b="25357"/>
            <a:stretch/>
          </p:blipFill>
          <p:spPr>
            <a:xfrm>
              <a:off x="7515900" y="1471275"/>
              <a:ext cx="793851" cy="5479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6" name="Google Shape;456;p42"/>
          <p:cNvGrpSpPr/>
          <p:nvPr/>
        </p:nvGrpSpPr>
        <p:grpSpPr>
          <a:xfrm>
            <a:off x="3922425" y="2381915"/>
            <a:ext cx="3053944" cy="997421"/>
            <a:chOff x="236700" y="3772475"/>
            <a:chExt cx="3259626" cy="1339000"/>
          </a:xfrm>
        </p:grpSpPr>
        <p:pic>
          <p:nvPicPr>
            <p:cNvPr id="457" name="Google Shape;457;p42"/>
            <p:cNvPicPr preferRelativeResize="0"/>
            <p:nvPr/>
          </p:nvPicPr>
          <p:blipFill rotWithShape="1">
            <a:blip r:embed="rId5">
              <a:alphaModFix/>
            </a:blip>
            <a:srcRect l="5655" t="8671" r="46536" b="43816"/>
            <a:stretch/>
          </p:blipFill>
          <p:spPr>
            <a:xfrm>
              <a:off x="236700" y="3772475"/>
              <a:ext cx="1066200" cy="89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8" name="Google Shape;458;p42"/>
            <p:cNvPicPr preferRelativeResize="0"/>
            <p:nvPr/>
          </p:nvPicPr>
          <p:blipFill rotWithShape="1">
            <a:blip r:embed="rId6">
              <a:alphaModFix/>
            </a:blip>
            <a:srcRect l="19106" r="13923" b="10674"/>
            <a:stretch/>
          </p:blipFill>
          <p:spPr>
            <a:xfrm>
              <a:off x="2369100" y="3821201"/>
              <a:ext cx="1127226" cy="8430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9" name="Google Shape;459;p42"/>
            <p:cNvSpPr txBox="1"/>
            <p:nvPr/>
          </p:nvSpPr>
          <p:spPr>
            <a:xfrm>
              <a:off x="236700" y="4574175"/>
              <a:ext cx="3259500" cy="53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guacamole        salsa            queso</a:t>
              </a:r>
              <a:endParaRPr sz="800"/>
            </a:p>
          </p:txBody>
        </p:sp>
        <p:pic>
          <p:nvPicPr>
            <p:cNvPr id="460" name="Google Shape;460;p42"/>
            <p:cNvPicPr preferRelativeResize="0"/>
            <p:nvPr/>
          </p:nvPicPr>
          <p:blipFill rotWithShape="1">
            <a:blip r:embed="rId5">
              <a:alphaModFix/>
            </a:blip>
            <a:srcRect l="44547" t="49436" r="7644" b="3050"/>
            <a:stretch/>
          </p:blipFill>
          <p:spPr>
            <a:xfrm rot="10800000">
              <a:off x="1302900" y="3772475"/>
              <a:ext cx="1066200" cy="891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1" name="Google Shape;461;p42"/>
          <p:cNvGrpSpPr/>
          <p:nvPr/>
        </p:nvGrpSpPr>
        <p:grpSpPr>
          <a:xfrm>
            <a:off x="5608352" y="939780"/>
            <a:ext cx="3286510" cy="1037971"/>
            <a:chOff x="6109227" y="4034167"/>
            <a:chExt cx="2785650" cy="906208"/>
          </a:xfrm>
        </p:grpSpPr>
        <p:pic>
          <p:nvPicPr>
            <p:cNvPr id="462" name="Google Shape;462;p42"/>
            <p:cNvPicPr preferRelativeResize="0"/>
            <p:nvPr/>
          </p:nvPicPr>
          <p:blipFill rotWithShape="1">
            <a:blip r:embed="rId7">
              <a:alphaModFix/>
            </a:blip>
            <a:srcRect l="44095" t="36971" r="27776" b="41692"/>
            <a:stretch/>
          </p:blipFill>
          <p:spPr>
            <a:xfrm>
              <a:off x="6109227" y="4079155"/>
              <a:ext cx="793851" cy="8570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3" name="Google Shape;463;p42"/>
            <p:cNvPicPr preferRelativeResize="0"/>
            <p:nvPr/>
          </p:nvPicPr>
          <p:blipFill rotWithShape="1">
            <a:blip r:embed="rId8">
              <a:alphaModFix/>
            </a:blip>
            <a:srcRect l="30422" r="4068" b="69375"/>
            <a:stretch/>
          </p:blipFill>
          <p:spPr>
            <a:xfrm>
              <a:off x="6903081" y="4138773"/>
              <a:ext cx="1197948" cy="7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4" name="Google Shape;464;p42"/>
            <p:cNvPicPr preferRelativeResize="0"/>
            <p:nvPr/>
          </p:nvPicPr>
          <p:blipFill rotWithShape="1">
            <a:blip r:embed="rId9">
              <a:alphaModFix/>
            </a:blip>
            <a:srcRect t="72306" r="69293"/>
            <a:stretch/>
          </p:blipFill>
          <p:spPr>
            <a:xfrm>
              <a:off x="8101026" y="4034167"/>
              <a:ext cx="793851" cy="9062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5" name="Google Shape;465;p42"/>
          <p:cNvGrpSpPr/>
          <p:nvPr/>
        </p:nvGrpSpPr>
        <p:grpSpPr>
          <a:xfrm>
            <a:off x="192275" y="3914318"/>
            <a:ext cx="7322225" cy="1095332"/>
            <a:chOff x="192275" y="3914318"/>
            <a:chExt cx="7322225" cy="1095332"/>
          </a:xfrm>
        </p:grpSpPr>
        <p:pic>
          <p:nvPicPr>
            <p:cNvPr id="466" name="Google Shape;466;p42"/>
            <p:cNvPicPr preferRelativeResize="0"/>
            <p:nvPr/>
          </p:nvPicPr>
          <p:blipFill rotWithShape="1">
            <a:blip r:embed="rId10">
              <a:alphaModFix/>
            </a:blip>
            <a:srcRect l="17466" t="17323" r="18059" b="13658"/>
            <a:stretch/>
          </p:blipFill>
          <p:spPr>
            <a:xfrm>
              <a:off x="192275" y="3980000"/>
              <a:ext cx="1006926" cy="60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7" name="Google Shape;467;p42"/>
            <p:cNvPicPr preferRelativeResize="0"/>
            <p:nvPr/>
          </p:nvPicPr>
          <p:blipFill rotWithShape="1">
            <a:blip r:embed="rId11">
              <a:alphaModFix/>
            </a:blip>
            <a:srcRect l="18739" t="15633" r="19638"/>
            <a:stretch/>
          </p:blipFill>
          <p:spPr>
            <a:xfrm>
              <a:off x="1623100" y="3938751"/>
              <a:ext cx="797755" cy="686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8" name="Google Shape;468;p42"/>
            <p:cNvPicPr preferRelativeResize="0"/>
            <p:nvPr/>
          </p:nvPicPr>
          <p:blipFill rotWithShape="1">
            <a:blip r:embed="rId12">
              <a:alphaModFix/>
            </a:blip>
            <a:srcRect l="10672" t="9385" r="10624" b="10538"/>
            <a:stretch/>
          </p:blipFill>
          <p:spPr>
            <a:xfrm>
              <a:off x="2666713" y="3938761"/>
              <a:ext cx="890530" cy="686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9" name="Google Shape;469;p42"/>
            <p:cNvPicPr preferRelativeResize="0"/>
            <p:nvPr/>
          </p:nvPicPr>
          <p:blipFill rotWithShape="1">
            <a:blip r:embed="rId13">
              <a:alphaModFix/>
            </a:blip>
            <a:srcRect l="51438" t="51817" r="16533" b="16988"/>
            <a:stretch/>
          </p:blipFill>
          <p:spPr>
            <a:xfrm>
              <a:off x="3803113" y="3927604"/>
              <a:ext cx="1006924" cy="709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0" name="Google Shape;470;p42"/>
            <p:cNvPicPr preferRelativeResize="0"/>
            <p:nvPr/>
          </p:nvPicPr>
          <p:blipFill rotWithShape="1">
            <a:blip r:embed="rId14">
              <a:alphaModFix/>
            </a:blip>
            <a:srcRect l="10412" t="24509" r="10523" b="19786"/>
            <a:stretch/>
          </p:blipFill>
          <p:spPr>
            <a:xfrm>
              <a:off x="4970950" y="3968468"/>
              <a:ext cx="890525" cy="627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1" name="Google Shape;471;p42"/>
            <p:cNvSpPr txBox="1"/>
            <p:nvPr/>
          </p:nvSpPr>
          <p:spPr>
            <a:xfrm>
              <a:off x="235900" y="4563250"/>
              <a:ext cx="72786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/>
                <a:t>corn           refried beans   cheese       onions       jalapenos    sour cream</a:t>
              </a:r>
              <a:endParaRPr/>
            </a:p>
          </p:txBody>
        </p:sp>
        <p:pic>
          <p:nvPicPr>
            <p:cNvPr id="472" name="Google Shape;472;p42"/>
            <p:cNvPicPr preferRelativeResize="0"/>
            <p:nvPr/>
          </p:nvPicPr>
          <p:blipFill rotWithShape="1">
            <a:blip r:embed="rId15">
              <a:alphaModFix/>
            </a:blip>
            <a:srcRect l="53209" t="13577" r="6726" b="24903"/>
            <a:stretch/>
          </p:blipFill>
          <p:spPr>
            <a:xfrm>
              <a:off x="6192300" y="3914318"/>
              <a:ext cx="797749" cy="73576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43"/>
          <p:cNvPicPr preferRelativeResize="0"/>
          <p:nvPr/>
        </p:nvPicPr>
        <p:blipFill rotWithShape="1">
          <a:blip r:embed="rId3">
            <a:alphaModFix/>
          </a:blip>
          <a:srcRect l="25505" r="50001" b="40957"/>
          <a:stretch/>
        </p:blipFill>
        <p:spPr>
          <a:xfrm>
            <a:off x="264000" y="227825"/>
            <a:ext cx="3368499" cy="46878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8" name="Google Shape;478;p43"/>
          <p:cNvGrpSpPr/>
          <p:nvPr/>
        </p:nvGrpSpPr>
        <p:grpSpPr>
          <a:xfrm>
            <a:off x="3137450" y="2924650"/>
            <a:ext cx="1072799" cy="959224"/>
            <a:chOff x="3137450" y="2924650"/>
            <a:chExt cx="1072799" cy="959224"/>
          </a:xfrm>
        </p:grpSpPr>
        <p:pic>
          <p:nvPicPr>
            <p:cNvPr id="479" name="Google Shape;479;p43"/>
            <p:cNvPicPr preferRelativeResize="0"/>
            <p:nvPr/>
          </p:nvPicPr>
          <p:blipFill rotWithShape="1">
            <a:blip r:embed="rId4">
              <a:alphaModFix/>
            </a:blip>
            <a:srcRect l="38165" t="36017" r="36649" b="22838"/>
            <a:stretch/>
          </p:blipFill>
          <p:spPr>
            <a:xfrm>
              <a:off x="3623075" y="2924650"/>
              <a:ext cx="587174" cy="9592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0" name="Google Shape;480;p43"/>
            <p:cNvPicPr preferRelativeResize="0"/>
            <p:nvPr/>
          </p:nvPicPr>
          <p:blipFill rotWithShape="1">
            <a:blip r:embed="rId4">
              <a:alphaModFix/>
            </a:blip>
            <a:srcRect l="63324" t="51118" r="15850" b="22839"/>
            <a:stretch/>
          </p:blipFill>
          <p:spPr>
            <a:xfrm>
              <a:off x="3137450" y="3276600"/>
              <a:ext cx="485624" cy="6072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1" name="Google Shape;481;p43"/>
          <p:cNvGrpSpPr/>
          <p:nvPr/>
        </p:nvGrpSpPr>
        <p:grpSpPr>
          <a:xfrm>
            <a:off x="3086675" y="4024535"/>
            <a:ext cx="1485150" cy="891140"/>
            <a:chOff x="3086675" y="4024535"/>
            <a:chExt cx="1485150" cy="891140"/>
          </a:xfrm>
        </p:grpSpPr>
        <p:pic>
          <p:nvPicPr>
            <p:cNvPr id="482" name="Google Shape;482;p43"/>
            <p:cNvPicPr preferRelativeResize="0"/>
            <p:nvPr/>
          </p:nvPicPr>
          <p:blipFill rotWithShape="1">
            <a:blip r:embed="rId5">
              <a:alphaModFix/>
            </a:blip>
            <a:srcRect l="20728" t="12900" r="10904" b="17369"/>
            <a:stretch/>
          </p:blipFill>
          <p:spPr>
            <a:xfrm>
              <a:off x="3086675" y="4316822"/>
              <a:ext cx="587175" cy="5988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3" name="Google Shape;483;p43"/>
            <p:cNvPicPr preferRelativeResize="0"/>
            <p:nvPr/>
          </p:nvPicPr>
          <p:blipFill rotWithShape="1">
            <a:blip r:embed="rId5">
              <a:alphaModFix/>
            </a:blip>
            <a:srcRect l="20728" t="12900" r="10904" b="17369"/>
            <a:stretch/>
          </p:blipFill>
          <p:spPr>
            <a:xfrm>
              <a:off x="3698075" y="4024535"/>
              <a:ext cx="873750" cy="89114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4" name="Google Shape;484;p43"/>
          <p:cNvGrpSpPr/>
          <p:nvPr/>
        </p:nvGrpSpPr>
        <p:grpSpPr>
          <a:xfrm>
            <a:off x="3417825" y="1608603"/>
            <a:ext cx="822875" cy="1316054"/>
            <a:chOff x="3574200" y="1597653"/>
            <a:chExt cx="822875" cy="1316054"/>
          </a:xfrm>
        </p:grpSpPr>
        <p:pic>
          <p:nvPicPr>
            <p:cNvPr id="485" name="Google Shape;485;p43"/>
            <p:cNvPicPr preferRelativeResize="0"/>
            <p:nvPr/>
          </p:nvPicPr>
          <p:blipFill rotWithShape="1">
            <a:blip r:embed="rId6">
              <a:alphaModFix/>
            </a:blip>
            <a:srcRect l="32075" t="7578" r="32552"/>
            <a:stretch/>
          </p:blipFill>
          <p:spPr>
            <a:xfrm>
              <a:off x="3893350" y="1597653"/>
              <a:ext cx="503725" cy="1316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6" name="Google Shape;486;p43"/>
            <p:cNvPicPr preferRelativeResize="0"/>
            <p:nvPr/>
          </p:nvPicPr>
          <p:blipFill rotWithShape="1">
            <a:blip r:embed="rId6">
              <a:alphaModFix/>
            </a:blip>
            <a:srcRect l="32075" t="7578" r="32552"/>
            <a:stretch/>
          </p:blipFill>
          <p:spPr>
            <a:xfrm>
              <a:off x="3574200" y="2079883"/>
              <a:ext cx="319150" cy="83381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7" name="Google Shape;487;p43"/>
          <p:cNvGrpSpPr/>
          <p:nvPr/>
        </p:nvGrpSpPr>
        <p:grpSpPr>
          <a:xfrm>
            <a:off x="3086675" y="525350"/>
            <a:ext cx="873750" cy="1303625"/>
            <a:chOff x="3336700" y="513700"/>
            <a:chExt cx="873750" cy="1303625"/>
          </a:xfrm>
        </p:grpSpPr>
        <p:pic>
          <p:nvPicPr>
            <p:cNvPr id="488" name="Google Shape;488;p43"/>
            <p:cNvPicPr preferRelativeResize="0"/>
            <p:nvPr/>
          </p:nvPicPr>
          <p:blipFill rotWithShape="1">
            <a:blip r:embed="rId7">
              <a:alphaModFix/>
            </a:blip>
            <a:srcRect l="31629" r="29732"/>
            <a:stretch/>
          </p:blipFill>
          <p:spPr>
            <a:xfrm>
              <a:off x="3336700" y="991375"/>
              <a:ext cx="319150" cy="825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9" name="Google Shape;489;p43"/>
            <p:cNvPicPr preferRelativeResize="0"/>
            <p:nvPr/>
          </p:nvPicPr>
          <p:blipFill rotWithShape="1">
            <a:blip r:embed="rId7">
              <a:alphaModFix/>
            </a:blip>
            <a:srcRect l="31629" r="29732"/>
            <a:stretch/>
          </p:blipFill>
          <p:spPr>
            <a:xfrm>
              <a:off x="3706725" y="513700"/>
              <a:ext cx="503725" cy="13036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0" name="Google Shape;490;p43"/>
          <p:cNvSpPr txBox="1"/>
          <p:nvPr/>
        </p:nvSpPr>
        <p:spPr>
          <a:xfrm>
            <a:off x="4210250" y="1083075"/>
            <a:ext cx="47934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How much is a LARGE cola?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The LARGE cola is $1.99.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What does it cost for the SMALL coffee? 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It costs $1.49 for the SMALL coffee.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How much is a LARGE tea? 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A LARGE tea is $1.49.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What does it cost for the SMALL bottled water? 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It costs $1.99 for the SMALL bottled Water.</a:t>
            </a:r>
            <a:r>
              <a:rPr lang="en" sz="1600" b="1" dirty="0">
                <a:solidFill>
                  <a:schemeClr val="dk2"/>
                </a:solidFill>
              </a:rPr>
              <a:t>  </a:t>
            </a:r>
            <a:endParaRPr sz="1600" b="1" dirty="0">
              <a:solidFill>
                <a:schemeClr val="dk2"/>
              </a:solidFill>
            </a:endParaRPr>
          </a:p>
        </p:txBody>
      </p:sp>
      <p:sp>
        <p:nvSpPr>
          <p:cNvPr id="491" name="Google Shape;491;p43"/>
          <p:cNvSpPr txBox="1"/>
          <p:nvPr/>
        </p:nvSpPr>
        <p:spPr>
          <a:xfrm>
            <a:off x="5315550" y="227825"/>
            <a:ext cx="3559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Practice with a Partner</a:t>
            </a:r>
            <a:endParaRPr sz="24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6" name="Google Shape;496;p44"/>
          <p:cNvGrpSpPr/>
          <p:nvPr/>
        </p:nvGrpSpPr>
        <p:grpSpPr>
          <a:xfrm>
            <a:off x="-12" y="0"/>
            <a:ext cx="4175462" cy="5143501"/>
            <a:chOff x="-12" y="0"/>
            <a:chExt cx="4175462" cy="5143501"/>
          </a:xfrm>
        </p:grpSpPr>
        <p:pic>
          <p:nvPicPr>
            <p:cNvPr id="497" name="Google Shape;497;p44"/>
            <p:cNvPicPr preferRelativeResize="0"/>
            <p:nvPr/>
          </p:nvPicPr>
          <p:blipFill rotWithShape="1">
            <a:blip r:embed="rId3">
              <a:alphaModFix/>
            </a:blip>
            <a:srcRect l="25088" t="59039" r="49582"/>
            <a:stretch/>
          </p:blipFill>
          <p:spPr>
            <a:xfrm>
              <a:off x="0" y="0"/>
              <a:ext cx="2754381" cy="25717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8" name="Google Shape;498;p44"/>
            <p:cNvPicPr preferRelativeResize="0"/>
            <p:nvPr/>
          </p:nvPicPr>
          <p:blipFill rotWithShape="1">
            <a:blip r:embed="rId3">
              <a:alphaModFix/>
            </a:blip>
            <a:srcRect l="50000" t="59280" r="25088"/>
            <a:stretch/>
          </p:blipFill>
          <p:spPr>
            <a:xfrm>
              <a:off x="-12" y="2571750"/>
              <a:ext cx="2724999" cy="257175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99" name="Google Shape;499;p44"/>
            <p:cNvGrpSpPr/>
            <p:nvPr/>
          </p:nvGrpSpPr>
          <p:grpSpPr>
            <a:xfrm>
              <a:off x="2320975" y="1609526"/>
              <a:ext cx="1735502" cy="874752"/>
              <a:chOff x="2320975" y="1609526"/>
              <a:chExt cx="1735502" cy="874752"/>
            </a:xfrm>
          </p:grpSpPr>
          <p:pic>
            <p:nvPicPr>
              <p:cNvPr id="500" name="Google Shape;500;p44"/>
              <p:cNvPicPr preferRelativeResize="0"/>
              <p:nvPr/>
            </p:nvPicPr>
            <p:blipFill rotWithShape="1">
              <a:blip r:embed="rId4">
                <a:alphaModFix/>
              </a:blip>
              <a:srcRect l="3684" t="9119" r="4437" b="14310"/>
              <a:stretch/>
            </p:blipFill>
            <p:spPr>
              <a:xfrm>
                <a:off x="2320975" y="1912775"/>
                <a:ext cx="685798" cy="5715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01" name="Google Shape;501;p44"/>
              <p:cNvPicPr preferRelativeResize="0"/>
              <p:nvPr/>
            </p:nvPicPr>
            <p:blipFill rotWithShape="1">
              <a:blip r:embed="rId4">
                <a:alphaModFix/>
              </a:blip>
              <a:srcRect l="3684" t="9119" r="4437" b="14310"/>
              <a:stretch/>
            </p:blipFill>
            <p:spPr>
              <a:xfrm>
                <a:off x="3006775" y="1609526"/>
                <a:ext cx="1049702" cy="87475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02" name="Google Shape;502;p44"/>
            <p:cNvPicPr preferRelativeResize="0"/>
            <p:nvPr/>
          </p:nvPicPr>
          <p:blipFill rotWithShape="1">
            <a:blip r:embed="rId5">
              <a:alphaModFix/>
            </a:blip>
            <a:srcRect l="3269" t="3909" r="14783" b="12562"/>
            <a:stretch/>
          </p:blipFill>
          <p:spPr>
            <a:xfrm>
              <a:off x="2320975" y="4268750"/>
              <a:ext cx="796900" cy="874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3" name="Google Shape;503;p44"/>
            <p:cNvPicPr preferRelativeResize="0"/>
            <p:nvPr/>
          </p:nvPicPr>
          <p:blipFill rotWithShape="1">
            <a:blip r:embed="rId6">
              <a:alphaModFix/>
            </a:blip>
            <a:srcRect l="16837" t="8669" r="18404" b="9154"/>
            <a:stretch/>
          </p:blipFill>
          <p:spPr>
            <a:xfrm>
              <a:off x="3207400" y="3989125"/>
              <a:ext cx="909725" cy="115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4" name="Google Shape;504;p44"/>
            <p:cNvPicPr preferRelativeResize="0"/>
            <p:nvPr/>
          </p:nvPicPr>
          <p:blipFill rotWithShape="1">
            <a:blip r:embed="rId7">
              <a:alphaModFix/>
            </a:blip>
            <a:srcRect l="7337" t="9623" r="14775" b="11105"/>
            <a:stretch/>
          </p:blipFill>
          <p:spPr>
            <a:xfrm>
              <a:off x="3207400" y="3226800"/>
              <a:ext cx="968050" cy="703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5" name="Google Shape;505;p44"/>
            <p:cNvPicPr preferRelativeResize="0"/>
            <p:nvPr/>
          </p:nvPicPr>
          <p:blipFill rotWithShape="1">
            <a:blip r:embed="rId8">
              <a:alphaModFix/>
            </a:blip>
            <a:srcRect t="8982" r="14871" b="11740"/>
            <a:stretch/>
          </p:blipFill>
          <p:spPr>
            <a:xfrm>
              <a:off x="2059815" y="3285400"/>
              <a:ext cx="1058060" cy="7037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6" name="Google Shape;506;p44"/>
          <p:cNvGrpSpPr/>
          <p:nvPr/>
        </p:nvGrpSpPr>
        <p:grpSpPr>
          <a:xfrm>
            <a:off x="2262381" y="585339"/>
            <a:ext cx="1597824" cy="877394"/>
            <a:chOff x="6090725" y="856925"/>
            <a:chExt cx="1787675" cy="1127900"/>
          </a:xfrm>
        </p:grpSpPr>
        <p:pic>
          <p:nvPicPr>
            <p:cNvPr id="507" name="Google Shape;507;p44"/>
            <p:cNvPicPr preferRelativeResize="0"/>
            <p:nvPr/>
          </p:nvPicPr>
          <p:blipFill rotWithShape="1">
            <a:blip r:embed="rId9">
              <a:alphaModFix/>
            </a:blip>
            <a:srcRect l="10506" t="8883" r="9957" b="8940"/>
            <a:stretch/>
          </p:blipFill>
          <p:spPr>
            <a:xfrm>
              <a:off x="6090725" y="1265600"/>
              <a:ext cx="696075" cy="719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44"/>
            <p:cNvPicPr preferRelativeResize="0"/>
            <p:nvPr/>
          </p:nvPicPr>
          <p:blipFill rotWithShape="1">
            <a:blip r:embed="rId9">
              <a:alphaModFix/>
            </a:blip>
            <a:srcRect l="10506" t="8883" r="9957" b="8940"/>
            <a:stretch/>
          </p:blipFill>
          <p:spPr>
            <a:xfrm>
              <a:off x="6786800" y="856925"/>
              <a:ext cx="1091600" cy="1127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9" name="Google Shape;509;p44"/>
          <p:cNvSpPr txBox="1"/>
          <p:nvPr/>
        </p:nvSpPr>
        <p:spPr>
          <a:xfrm>
            <a:off x="5521200" y="31250"/>
            <a:ext cx="3559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Practice with a Partner</a:t>
            </a:r>
            <a:endParaRPr sz="2400"/>
          </a:p>
        </p:txBody>
      </p:sp>
      <p:sp>
        <p:nvSpPr>
          <p:cNvPr id="510" name="Google Shape;510;p44"/>
          <p:cNvSpPr txBox="1"/>
          <p:nvPr/>
        </p:nvSpPr>
        <p:spPr>
          <a:xfrm>
            <a:off x="4350600" y="798325"/>
            <a:ext cx="4793400" cy="3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How much for LARGE fries?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The LARGE fries cost $1.99.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What does it cost for the SMALL cheese fries? 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It costs $2.99 for the SMALL cheese fries.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How much for the apple pie? 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The apple pie is $3.99. 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But, I want ice cream on mine so it is $4.99. 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I just want a SMALL ice cream. It only costs $1.99.</a:t>
            </a:r>
            <a:endParaRPr sz="16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5" name="Google Shape;515;p45"/>
          <p:cNvGrpSpPr/>
          <p:nvPr/>
        </p:nvGrpSpPr>
        <p:grpSpPr>
          <a:xfrm>
            <a:off x="0" y="0"/>
            <a:ext cx="4705225" cy="5143499"/>
            <a:chOff x="0" y="0"/>
            <a:chExt cx="4705225" cy="5143499"/>
          </a:xfrm>
        </p:grpSpPr>
        <p:pic>
          <p:nvPicPr>
            <p:cNvPr id="516" name="Google Shape;516;p45"/>
            <p:cNvPicPr preferRelativeResize="0"/>
            <p:nvPr/>
          </p:nvPicPr>
          <p:blipFill rotWithShape="1">
            <a:blip r:embed="rId3">
              <a:alphaModFix/>
            </a:blip>
            <a:srcRect l="50001" r="24948" b="40479"/>
            <a:stretch/>
          </p:blipFill>
          <p:spPr>
            <a:xfrm>
              <a:off x="0" y="0"/>
              <a:ext cx="3749331" cy="5143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7" name="Google Shape;517;p4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65625" y="1120450"/>
              <a:ext cx="1182125" cy="7806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8" name="Google Shape;518;p45"/>
            <p:cNvPicPr preferRelativeResize="0"/>
            <p:nvPr/>
          </p:nvPicPr>
          <p:blipFill rotWithShape="1">
            <a:blip r:embed="rId5">
              <a:alphaModFix/>
            </a:blip>
            <a:srcRect t="8670" b="9146"/>
            <a:stretch/>
          </p:blipFill>
          <p:spPr>
            <a:xfrm>
              <a:off x="3242400" y="1963600"/>
              <a:ext cx="1026000" cy="84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9" name="Google Shape;519;p4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793425" y="3034598"/>
              <a:ext cx="955902" cy="7806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0" name="Google Shape;520;p45"/>
            <p:cNvPicPr preferRelativeResize="0"/>
            <p:nvPr/>
          </p:nvPicPr>
          <p:blipFill rotWithShape="1">
            <a:blip r:embed="rId7">
              <a:alphaModFix/>
            </a:blip>
            <a:srcRect l="29333" t="48432" r="11466"/>
            <a:stretch/>
          </p:blipFill>
          <p:spPr>
            <a:xfrm>
              <a:off x="2729225" y="4400500"/>
              <a:ext cx="955900" cy="681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1" name="Google Shape;521;p4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749325" y="4179695"/>
              <a:ext cx="955900" cy="90210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2" name="Google Shape;522;p45"/>
          <p:cNvSpPr txBox="1"/>
          <p:nvPr/>
        </p:nvSpPr>
        <p:spPr>
          <a:xfrm>
            <a:off x="4350600" y="798325"/>
            <a:ext cx="4793400" cy="4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How much for a turkey sandwich?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The turkey sandwich cost $3.99.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How much for a burger?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The burger cost $5.99.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How much for a tomato and cheese sandwich?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The tomato and cheese sandwich cost $2.99.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How much for a peanut butter sandwich?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      The peanut butter sandwich cost $.99. 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      But, you can add jelly and it will cost $1.29</a:t>
            </a:r>
            <a:endParaRPr sz="1600" b="1">
              <a:solidFill>
                <a:schemeClr val="dk2"/>
              </a:solidFill>
            </a:endParaRPr>
          </a:p>
        </p:txBody>
      </p:sp>
      <p:sp>
        <p:nvSpPr>
          <p:cNvPr id="523" name="Google Shape;523;p45"/>
          <p:cNvSpPr txBox="1"/>
          <p:nvPr/>
        </p:nvSpPr>
        <p:spPr>
          <a:xfrm>
            <a:off x="5521200" y="31250"/>
            <a:ext cx="3559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Practice with a Partner</a:t>
            </a:r>
            <a:endParaRPr sz="24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8" name="Google Shape;528;p46"/>
          <p:cNvGrpSpPr/>
          <p:nvPr/>
        </p:nvGrpSpPr>
        <p:grpSpPr>
          <a:xfrm>
            <a:off x="0" y="0"/>
            <a:ext cx="4541637" cy="4338399"/>
            <a:chOff x="0" y="0"/>
            <a:chExt cx="4541637" cy="4338399"/>
          </a:xfrm>
        </p:grpSpPr>
        <p:pic>
          <p:nvPicPr>
            <p:cNvPr id="529" name="Google Shape;529;p46"/>
            <p:cNvPicPr preferRelativeResize="0"/>
            <p:nvPr/>
          </p:nvPicPr>
          <p:blipFill rotWithShape="1">
            <a:blip r:embed="rId3">
              <a:alphaModFix/>
            </a:blip>
            <a:srcRect l="74911" b="45042"/>
            <a:stretch/>
          </p:blipFill>
          <p:spPr>
            <a:xfrm>
              <a:off x="0" y="0"/>
              <a:ext cx="3384448" cy="42804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0" name="Google Shape;530;p46"/>
            <p:cNvPicPr preferRelativeResize="0"/>
            <p:nvPr/>
          </p:nvPicPr>
          <p:blipFill rotWithShape="1">
            <a:blip r:embed="rId4">
              <a:alphaModFix/>
            </a:blip>
            <a:srcRect b="7321"/>
            <a:stretch/>
          </p:blipFill>
          <p:spPr>
            <a:xfrm>
              <a:off x="3622525" y="1538153"/>
              <a:ext cx="888750" cy="8870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1" name="Google Shape;531;p46"/>
            <p:cNvPicPr preferRelativeResize="0"/>
            <p:nvPr/>
          </p:nvPicPr>
          <p:blipFill rotWithShape="1">
            <a:blip r:embed="rId5">
              <a:alphaModFix/>
            </a:blip>
            <a:srcRect l="8903" t="9939" r="11243" b="10353"/>
            <a:stretch/>
          </p:blipFill>
          <p:spPr>
            <a:xfrm>
              <a:off x="3622525" y="2501825"/>
              <a:ext cx="888750" cy="887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2" name="Google Shape;532;p4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592162" y="3388925"/>
              <a:ext cx="949474" cy="949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3" name="Google Shape;533;p46"/>
            <p:cNvPicPr preferRelativeResize="0"/>
            <p:nvPr/>
          </p:nvPicPr>
          <p:blipFill rotWithShape="1">
            <a:blip r:embed="rId7">
              <a:alphaModFix/>
            </a:blip>
            <a:srcRect l="4974" t="4596" r="9107" b="9485"/>
            <a:stretch/>
          </p:blipFill>
          <p:spPr>
            <a:xfrm>
              <a:off x="3622525" y="572801"/>
              <a:ext cx="888751" cy="8887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4" name="Google Shape;534;p46"/>
            <p:cNvPicPr preferRelativeResize="0"/>
            <p:nvPr/>
          </p:nvPicPr>
          <p:blipFill rotWithShape="1">
            <a:blip r:embed="rId7">
              <a:alphaModFix/>
            </a:blip>
            <a:srcRect l="4974" t="4596" r="9107" b="9485"/>
            <a:stretch/>
          </p:blipFill>
          <p:spPr>
            <a:xfrm>
              <a:off x="3020400" y="1002426"/>
              <a:ext cx="602124" cy="6021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46"/>
            <p:cNvPicPr preferRelativeResize="0"/>
            <p:nvPr/>
          </p:nvPicPr>
          <p:blipFill rotWithShape="1">
            <a:blip r:embed="rId4">
              <a:alphaModFix/>
            </a:blip>
            <a:srcRect b="7321"/>
            <a:stretch/>
          </p:blipFill>
          <p:spPr>
            <a:xfrm>
              <a:off x="3020400" y="1900823"/>
              <a:ext cx="602125" cy="6009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46"/>
            <p:cNvPicPr preferRelativeResize="0"/>
            <p:nvPr/>
          </p:nvPicPr>
          <p:blipFill rotWithShape="1">
            <a:blip r:embed="rId5">
              <a:alphaModFix/>
            </a:blip>
            <a:srcRect l="8903" t="9939" r="11243" b="10353"/>
            <a:stretch/>
          </p:blipFill>
          <p:spPr>
            <a:xfrm>
              <a:off x="3020401" y="2711705"/>
              <a:ext cx="602125" cy="6010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4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020400" y="3678300"/>
              <a:ext cx="602125" cy="6021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8" name="Google Shape;538;p46"/>
          <p:cNvSpPr txBox="1"/>
          <p:nvPr/>
        </p:nvSpPr>
        <p:spPr>
          <a:xfrm>
            <a:off x="4602375" y="585350"/>
            <a:ext cx="45417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How much is the LARGE Hawaiian pizza?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The LARGE Hawaiian pizza cost $9.99.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How much is the SMALL Vegetarian pizza?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The SMALL Vegetarian pizza cost $6.99.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How much is the LARGE Pepperoni pizza?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The LARGE Pepperoni pizza cost $13.99.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How much is the SMALL Cheese pizza?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The Small Cheese pizza cost $8.99.</a:t>
            </a:r>
            <a:endParaRPr sz="1600" b="1">
              <a:solidFill>
                <a:schemeClr val="dk2"/>
              </a:solidFill>
            </a:endParaRPr>
          </a:p>
        </p:txBody>
      </p:sp>
      <p:sp>
        <p:nvSpPr>
          <p:cNvPr id="539" name="Google Shape;539;p46"/>
          <p:cNvSpPr txBox="1"/>
          <p:nvPr/>
        </p:nvSpPr>
        <p:spPr>
          <a:xfrm>
            <a:off x="5521200" y="31250"/>
            <a:ext cx="3559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Practice with a Partner</a:t>
            </a:r>
            <a:endParaRPr sz="24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55F964-FCCA-4503-AE48-96CC9B4D6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71177" y="563527"/>
            <a:ext cx="6018451" cy="4256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5"/>
          <p:cNvSpPr txBox="1">
            <a:spLocks noGrp="1"/>
          </p:cNvSpPr>
          <p:nvPr>
            <p:ph type="title"/>
          </p:nvPr>
        </p:nvSpPr>
        <p:spPr>
          <a:xfrm>
            <a:off x="236700" y="243300"/>
            <a:ext cx="8745000" cy="6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What should we eat? </a:t>
            </a:r>
            <a:r>
              <a:rPr lang="en" sz="35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7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REPEAT AFTER ME!</a:t>
            </a:r>
            <a:endParaRPr sz="2300"/>
          </a:p>
        </p:txBody>
      </p:sp>
      <p:graphicFrame>
        <p:nvGraphicFramePr>
          <p:cNvPr id="140" name="Google Shape;140;p15"/>
          <p:cNvGraphicFramePr/>
          <p:nvPr/>
        </p:nvGraphicFramePr>
        <p:xfrm>
          <a:off x="236688" y="870325"/>
          <a:ext cx="8673000" cy="3369875"/>
        </p:xfrm>
        <a:graphic>
          <a:graphicData uri="http://schemas.openxmlformats.org/drawingml/2006/table">
            <a:tbl>
              <a:tblPr>
                <a:noFill/>
                <a:tableStyleId>{70273995-CFC5-422E-B5F6-31A0F6D602DC}</a:tableStyleId>
              </a:tblPr>
              <a:tblGrid>
                <a:gridCol w="144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dinner 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order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lunch 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cost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meal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menu </a:t>
                      </a:r>
                      <a:endParaRPr sz="1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restaurant </a:t>
                      </a:r>
                      <a:endParaRPr sz="1600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delivery</a:t>
                      </a:r>
                      <a:endParaRPr sz="1600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eat</a:t>
                      </a:r>
                      <a:endParaRPr sz="1600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fish 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nachos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taco</a:t>
                      </a:r>
                      <a:endParaRPr sz="1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pizza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burrito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hamburger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hot dog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toppings 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vegetables</a:t>
                      </a:r>
                      <a:endParaRPr sz="1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turkey</a:t>
                      </a:r>
                      <a:endParaRPr sz="1600"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steak</a:t>
                      </a:r>
                      <a:endParaRPr sz="1600"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lamb chops</a:t>
                      </a:r>
                      <a:endParaRPr sz="1600"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fried chicken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burger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bottled water</a:t>
                      </a:r>
                      <a:endParaRPr sz="1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cola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tea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coffee</a:t>
                      </a:r>
                      <a:endParaRPr sz="1600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salad</a:t>
                      </a:r>
                      <a:endParaRPr sz="1600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sandwich</a:t>
                      </a:r>
                      <a:endParaRPr sz="1600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soup</a:t>
                      </a:r>
                      <a:endParaRPr sz="1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nachos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fries</a:t>
                      </a:r>
                      <a:endParaRPr sz="160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apple pie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milk shake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cake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Ice cream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9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chicken soup 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chicken and rice</a:t>
                      </a:r>
                      <a:endParaRPr sz="160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roasted potatoes 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peanut butter jelly  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fortune cookie 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chips and salsa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663" y="3513112"/>
            <a:ext cx="2756256" cy="15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/>
          <p:cNvPicPr preferRelativeResize="0"/>
          <p:nvPr/>
        </p:nvPicPr>
        <p:blipFill rotWithShape="1">
          <a:blip r:embed="rId4">
            <a:alphaModFix/>
          </a:blip>
          <a:srcRect r="64993" b="70596"/>
          <a:stretch/>
        </p:blipFill>
        <p:spPr>
          <a:xfrm>
            <a:off x="6663974" y="3327150"/>
            <a:ext cx="2098106" cy="171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6"/>
          <p:cNvPicPr preferRelativeResize="0"/>
          <p:nvPr/>
        </p:nvPicPr>
        <p:blipFill rotWithShape="1">
          <a:blip r:embed="rId4">
            <a:alphaModFix/>
          </a:blip>
          <a:srcRect l="62981" t="23419" r="6833" b="54744"/>
          <a:stretch/>
        </p:blipFill>
        <p:spPr>
          <a:xfrm>
            <a:off x="2040123" y="1551600"/>
            <a:ext cx="1951077" cy="1376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6"/>
          <p:cNvPicPr preferRelativeResize="0"/>
          <p:nvPr/>
        </p:nvPicPr>
        <p:blipFill rotWithShape="1">
          <a:blip r:embed="rId4">
            <a:alphaModFix/>
          </a:blip>
          <a:srcRect t="33483" r="64176" b="42159"/>
          <a:stretch/>
        </p:blipFill>
        <p:spPr>
          <a:xfrm>
            <a:off x="4975913" y="1386687"/>
            <a:ext cx="2388022" cy="158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6"/>
          <p:cNvPicPr preferRelativeResize="0"/>
          <p:nvPr/>
        </p:nvPicPr>
        <p:blipFill rotWithShape="1">
          <a:blip r:embed="rId5">
            <a:alphaModFix/>
          </a:blip>
          <a:srcRect t="24624" b="20127"/>
          <a:stretch/>
        </p:blipFill>
        <p:spPr>
          <a:xfrm>
            <a:off x="3450325" y="3523451"/>
            <a:ext cx="2756250" cy="152283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6"/>
          <p:cNvSpPr txBox="1"/>
          <p:nvPr/>
        </p:nvSpPr>
        <p:spPr>
          <a:xfrm>
            <a:off x="2226650" y="946400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salad</a:t>
            </a:r>
            <a:endParaRPr/>
          </a:p>
        </p:txBody>
      </p:sp>
      <p:sp>
        <p:nvSpPr>
          <p:cNvPr id="151" name="Google Shape;151;p16"/>
          <p:cNvSpPr txBox="1"/>
          <p:nvPr/>
        </p:nvSpPr>
        <p:spPr>
          <a:xfrm>
            <a:off x="5565263" y="99248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soup</a:t>
            </a:r>
            <a:endParaRPr/>
          </a:p>
        </p:txBody>
      </p:sp>
      <p:sp>
        <p:nvSpPr>
          <p:cNvPr id="152" name="Google Shape;152;p16"/>
          <p:cNvSpPr txBox="1"/>
          <p:nvPr/>
        </p:nvSpPr>
        <p:spPr>
          <a:xfrm>
            <a:off x="614513" y="299493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steak</a:t>
            </a:r>
            <a:endParaRPr/>
          </a:p>
        </p:txBody>
      </p:sp>
      <p:sp>
        <p:nvSpPr>
          <p:cNvPr id="153" name="Google Shape;153;p16"/>
          <p:cNvSpPr txBox="1"/>
          <p:nvPr/>
        </p:nvSpPr>
        <p:spPr>
          <a:xfrm>
            <a:off x="4109163" y="303083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fish</a:t>
            </a:r>
            <a:endParaRPr/>
          </a:p>
        </p:txBody>
      </p:sp>
      <p:sp>
        <p:nvSpPr>
          <p:cNvPr id="154" name="Google Shape;154;p16"/>
          <p:cNvSpPr txBox="1"/>
          <p:nvPr/>
        </p:nvSpPr>
        <p:spPr>
          <a:xfrm>
            <a:off x="6952863" y="296938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lamb chops</a:t>
            </a:r>
            <a:endParaRPr/>
          </a:p>
        </p:txBody>
      </p:sp>
      <p:sp>
        <p:nvSpPr>
          <p:cNvPr id="155" name="Google Shape;155;p16"/>
          <p:cNvSpPr txBox="1">
            <a:spLocks noGrp="1"/>
          </p:cNvSpPr>
          <p:nvPr>
            <p:ph type="title"/>
          </p:nvPr>
        </p:nvSpPr>
        <p:spPr>
          <a:xfrm>
            <a:off x="199500" y="94925"/>
            <a:ext cx="87450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What should we eat? 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7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161" name="Google Shape;161;p17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162" name="Google Shape;162;p17"/>
          <p:cNvSpPr txBox="1"/>
          <p:nvPr/>
        </p:nvSpPr>
        <p:spPr>
          <a:xfrm>
            <a:off x="586375" y="37040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salad</a:t>
            </a:r>
            <a:endParaRPr/>
          </a:p>
        </p:txBody>
      </p:sp>
      <p:sp>
        <p:nvSpPr>
          <p:cNvPr id="163" name="Google Shape;163;p17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soup</a:t>
            </a:r>
            <a:endParaRPr/>
          </a:p>
        </p:txBody>
      </p:sp>
      <p:pic>
        <p:nvPicPr>
          <p:cNvPr id="164" name="Google Shape;164;p17"/>
          <p:cNvPicPr preferRelativeResize="0"/>
          <p:nvPr/>
        </p:nvPicPr>
        <p:blipFill rotWithShape="1">
          <a:blip r:embed="rId3">
            <a:alphaModFix/>
          </a:blip>
          <a:srcRect t="33483" r="64176" b="42159"/>
          <a:stretch/>
        </p:blipFill>
        <p:spPr>
          <a:xfrm>
            <a:off x="5732400" y="1436660"/>
            <a:ext cx="2750175" cy="182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7"/>
          <p:cNvPicPr preferRelativeResize="0"/>
          <p:nvPr/>
        </p:nvPicPr>
        <p:blipFill rotWithShape="1">
          <a:blip r:embed="rId3">
            <a:alphaModFix/>
          </a:blip>
          <a:srcRect l="62981" t="23419" r="6833" b="54744"/>
          <a:stretch/>
        </p:blipFill>
        <p:spPr>
          <a:xfrm>
            <a:off x="856350" y="1703725"/>
            <a:ext cx="2460050" cy="173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171" name="Google Shape;171;p18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172" name="Google Shape;172;p18"/>
          <p:cNvSpPr txBox="1"/>
          <p:nvPr/>
        </p:nvSpPr>
        <p:spPr>
          <a:xfrm>
            <a:off x="586375" y="37040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steak </a:t>
            </a:r>
            <a:endParaRPr/>
          </a:p>
        </p:txBody>
      </p:sp>
      <p:sp>
        <p:nvSpPr>
          <p:cNvPr id="173" name="Google Shape;173;p18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lamb chops</a:t>
            </a:r>
            <a:endParaRPr/>
          </a:p>
        </p:txBody>
      </p:sp>
      <p:pic>
        <p:nvPicPr>
          <p:cNvPr id="174" name="Google Shape;174;p18"/>
          <p:cNvPicPr preferRelativeResize="0"/>
          <p:nvPr/>
        </p:nvPicPr>
        <p:blipFill rotWithShape="1">
          <a:blip r:embed="rId3">
            <a:alphaModFix/>
          </a:blip>
          <a:srcRect r="64993" b="70596"/>
          <a:stretch/>
        </p:blipFill>
        <p:spPr>
          <a:xfrm>
            <a:off x="5857387" y="1622212"/>
            <a:ext cx="2317725" cy="189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650" y="1871450"/>
            <a:ext cx="2756256" cy="15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9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181" name="Google Shape;181;p19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182" name="Google Shape;182;p19"/>
          <p:cNvSpPr txBox="1"/>
          <p:nvPr/>
        </p:nvSpPr>
        <p:spPr>
          <a:xfrm>
            <a:off x="586375" y="37040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steak </a:t>
            </a:r>
            <a:endParaRPr/>
          </a:p>
        </p:txBody>
      </p:sp>
      <p:sp>
        <p:nvSpPr>
          <p:cNvPr id="183" name="Google Shape;183;p19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fish</a:t>
            </a:r>
            <a:endParaRPr/>
          </a:p>
        </p:txBody>
      </p:sp>
      <p:pic>
        <p:nvPicPr>
          <p:cNvPr id="184" name="Google Shape;1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650" y="1871450"/>
            <a:ext cx="2756256" cy="15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9"/>
          <p:cNvPicPr preferRelativeResize="0"/>
          <p:nvPr/>
        </p:nvPicPr>
        <p:blipFill rotWithShape="1">
          <a:blip r:embed="rId4">
            <a:alphaModFix/>
          </a:blip>
          <a:srcRect t="24624" b="20127"/>
          <a:stretch/>
        </p:blipFill>
        <p:spPr>
          <a:xfrm>
            <a:off x="5443675" y="1871450"/>
            <a:ext cx="3032676" cy="167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0"/>
          <p:cNvSpPr txBox="1"/>
          <p:nvPr/>
        </p:nvSpPr>
        <p:spPr>
          <a:xfrm>
            <a:off x="0" y="0"/>
            <a:ext cx="537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What do you like to eat?</a:t>
            </a:r>
            <a:endParaRPr/>
          </a:p>
        </p:txBody>
      </p:sp>
      <p:sp>
        <p:nvSpPr>
          <p:cNvPr id="191" name="Google Shape;191;p20"/>
          <p:cNvSpPr txBox="1"/>
          <p:nvPr/>
        </p:nvSpPr>
        <p:spPr>
          <a:xfrm>
            <a:off x="3072000" y="25717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OR</a:t>
            </a:r>
            <a:endParaRPr/>
          </a:p>
        </p:txBody>
      </p:sp>
      <p:sp>
        <p:nvSpPr>
          <p:cNvPr id="192" name="Google Shape;192;p20"/>
          <p:cNvSpPr txBox="1"/>
          <p:nvPr/>
        </p:nvSpPr>
        <p:spPr>
          <a:xfrm>
            <a:off x="586375" y="37040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lamb chops</a:t>
            </a:r>
            <a:endParaRPr/>
          </a:p>
        </p:txBody>
      </p:sp>
      <p:sp>
        <p:nvSpPr>
          <p:cNvPr id="193" name="Google Shape;193;p20"/>
          <p:cNvSpPr txBox="1"/>
          <p:nvPr/>
        </p:nvSpPr>
        <p:spPr>
          <a:xfrm>
            <a:off x="5372701" y="3750475"/>
            <a:ext cx="3287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/>
              <a:t>fish</a:t>
            </a:r>
            <a:endParaRPr/>
          </a:p>
        </p:txBody>
      </p:sp>
      <p:pic>
        <p:nvPicPr>
          <p:cNvPr id="194" name="Google Shape;194;p20"/>
          <p:cNvPicPr preferRelativeResize="0"/>
          <p:nvPr/>
        </p:nvPicPr>
        <p:blipFill rotWithShape="1">
          <a:blip r:embed="rId3">
            <a:alphaModFix/>
          </a:blip>
          <a:srcRect t="24624" b="20127"/>
          <a:stretch/>
        </p:blipFill>
        <p:spPr>
          <a:xfrm>
            <a:off x="5443675" y="1871450"/>
            <a:ext cx="3032676" cy="167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0"/>
          <p:cNvPicPr preferRelativeResize="0"/>
          <p:nvPr/>
        </p:nvPicPr>
        <p:blipFill rotWithShape="1">
          <a:blip r:embed="rId4">
            <a:alphaModFix/>
          </a:blip>
          <a:srcRect r="64993" b="70596"/>
          <a:stretch/>
        </p:blipFill>
        <p:spPr>
          <a:xfrm>
            <a:off x="927500" y="1622225"/>
            <a:ext cx="2317725" cy="189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1055</Words>
  <Application>Microsoft Office PowerPoint</Application>
  <PresentationFormat>On-screen Show (16:9)</PresentationFormat>
  <Paragraphs>259</Paragraphs>
  <Slides>36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Lexend Exa Medium</vt:lpstr>
      <vt:lpstr>Nunito</vt:lpstr>
      <vt:lpstr>Arial</vt:lpstr>
      <vt:lpstr>Lexend Exa</vt:lpstr>
      <vt:lpstr>Shift</vt:lpstr>
      <vt:lpstr>Lesson For  Unit 8: Day 1 Let’s Eat! </vt:lpstr>
      <vt:lpstr>Review: What are you wearing today?</vt:lpstr>
      <vt:lpstr>PowerPoint Presentation</vt:lpstr>
      <vt:lpstr>What should we eat? Review Words REPEAT AFTER ME!</vt:lpstr>
      <vt:lpstr>What should we eat?           Review Words              REPEAT AFTER ME!</vt:lpstr>
      <vt:lpstr>PowerPoint Presentation</vt:lpstr>
      <vt:lpstr>PowerPoint Presentation</vt:lpstr>
      <vt:lpstr>PowerPoint Presentation</vt:lpstr>
      <vt:lpstr>PowerPoint Presentation</vt:lpstr>
      <vt:lpstr>What should we eat?           Review Words              REPEAT AFTER ME!</vt:lpstr>
      <vt:lpstr>PowerPoint Presentation</vt:lpstr>
      <vt:lpstr>PowerPoint Presentation</vt:lpstr>
      <vt:lpstr>PowerPoint Presentation</vt:lpstr>
      <vt:lpstr>PowerPoint Presentation</vt:lpstr>
      <vt:lpstr>What should we eat?           Review Words              REPEAT AFTER ME!</vt:lpstr>
      <vt:lpstr>PowerPoint Presentation</vt:lpstr>
      <vt:lpstr>PowerPoint Presentation</vt:lpstr>
      <vt:lpstr>PowerPoint Presentation</vt:lpstr>
      <vt:lpstr>PowerPoint Presentation</vt:lpstr>
      <vt:lpstr>What should we eat?           Review Words              REPEAT AFTER ME!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have a burger!           Review Words              REPEAT AFTER ME!</vt:lpstr>
      <vt:lpstr>Let’s have a Burger!           Practice with a Partner             </vt:lpstr>
      <vt:lpstr>Let’s have a pizza!           Review Words              REPEAT AFTER ME!</vt:lpstr>
      <vt:lpstr>Let’s have a Pizza!           Practice with a Partner             </vt:lpstr>
      <vt:lpstr>Let’s have nachos!           Review Words              REPEAT AFTER ME!</vt:lpstr>
      <vt:lpstr>Let’s have Nachos!           Practice with a Partner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For  Unit 8: Day 1 Let’s Eat!</dc:title>
  <dc:creator>Corrine Neville</dc:creator>
  <cp:lastModifiedBy>Satin Bennett</cp:lastModifiedBy>
  <cp:revision>3</cp:revision>
  <dcterms:modified xsi:type="dcterms:W3CDTF">2025-05-25T01:50:06Z</dcterms:modified>
</cp:coreProperties>
</file>