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9144000" cy="5143500" type="screen16x9"/>
  <p:notesSz cx="6858000" cy="9144000"/>
  <p:embeddedFontLst>
    <p:embeddedFont>
      <p:font typeface="Lexend Exa" panose="020B0604020202020204" charset="0"/>
      <p:regular r:id="rId28"/>
      <p:bold r:id="rId29"/>
    </p:embeddedFont>
    <p:embeddedFont>
      <p:font typeface="Lexend Exa Medium" panose="020B0604020202020204" charset="0"/>
      <p:regular r:id="rId30"/>
      <p:bold r:id="rId31"/>
    </p:embeddedFont>
    <p:embeddedFont>
      <p:font typeface="Nunito" panose="020B0604020202020204" charset="0"/>
      <p:regular r:id="rId32"/>
      <p:bold r:id="rId33"/>
      <p:italic r:id="rId34"/>
      <p:bold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12DEC43-BAB0-4E07-843E-8F841D7245FE}">
  <a:tblStyle styleId="{E12DEC43-BAB0-4E07-843E-8F841D7245F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7" d="100"/>
          <a:sy n="97" d="100"/>
        </p:scale>
        <p:origin x="400" y="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35839b9cbf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35839b9cbf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35a2e6318b8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35a2e6318b8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35a7bb4e4d6_0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35a7bb4e4d6_0_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35a7bb4e4d6_0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35a7bb4e4d6_0_1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35a7bb4e4d6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35a7bb4e4d6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35a7bb4e4d6_0_2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35a7bb4e4d6_0_2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35a7bb4e4d6_0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35a7bb4e4d6_0_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35a2e6318b8_0_2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35a2e6318b8_0_2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35a2e6318b8_0_2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35a2e6318b8_0_2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35a7bb4e4d6_0_5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35a7bb4e4d6_0_5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35a7bb4e4d6_0_5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35a7bb4e4d6_0_5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5907e342ce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35907e342ce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35a2e6318b8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Google Shape;369;g35a2e6318b8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35a7bb4e4d6_0_5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35a7bb4e4d6_0_5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35a7bb4e4d6_0_5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Google Shape;382;g35a7bb4e4d6_0_5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35a2e6318b8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35a2e6318b8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35a7bb4e4d6_0_6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35a7bb4e4d6_0_6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35a90d43e16_0_3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35a90d43e16_0_3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5a2e6318b8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35a2e6318b8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35a2e6318b8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35a2e6318b8_0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35a2e6318b8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35a2e6318b8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35a2e6318b8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35a2e6318b8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5a7bb4e4d6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5a7bb4e4d6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35a42f1c010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35a42f1c010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35a2e6318b8_0_2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35a2e6318b8_0_2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6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10800000">
            <a:off x="5058905" y="0"/>
            <a:ext cx="4085100" cy="20526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0327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>
            <a:off x="255200" y="592"/>
            <a:ext cx="2250363" cy="1044300"/>
            <a:chOff x="255200" y="592"/>
            <a:chExt cx="2250363" cy="1044300"/>
          </a:xfrm>
        </p:grpSpPr>
        <p:sp>
          <p:nvSpPr>
            <p:cNvPr id="15" name="Google Shape;15;p2"/>
            <p:cNvSpPr/>
            <p:nvPr/>
          </p:nvSpPr>
          <p:spPr>
            <a:xfrm>
              <a:off x="764063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09632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55200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905395" y="592"/>
            <a:ext cx="2250363" cy="1044300"/>
            <a:chOff x="905395" y="592"/>
            <a:chExt cx="2250363" cy="1044300"/>
          </a:xfrm>
        </p:grpSpPr>
        <p:sp>
          <p:nvSpPr>
            <p:cNvPr id="19" name="Google Shape;19;p2"/>
            <p:cNvSpPr/>
            <p:nvPr/>
          </p:nvSpPr>
          <p:spPr>
            <a:xfrm>
              <a:off x="1414258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159826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905395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7057468" y="5088"/>
            <a:ext cx="1851282" cy="752108"/>
            <a:chOff x="6917201" y="0"/>
            <a:chExt cx="2227777" cy="863400"/>
          </a:xfrm>
        </p:grpSpPr>
        <p:sp>
          <p:nvSpPr>
            <p:cNvPr id="23" name="Google Shape;23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6553032" y="4217852"/>
            <a:ext cx="2389068" cy="925737"/>
            <a:chOff x="6917201" y="0"/>
            <a:chExt cx="2227777" cy="863400"/>
          </a:xfrm>
        </p:grpSpPr>
        <p:sp>
          <p:nvSpPr>
            <p:cNvPr id="27" name="Google Shape;27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199149" y="4055652"/>
            <a:ext cx="2795414" cy="1083308"/>
            <a:chOff x="6917201" y="0"/>
            <a:chExt cx="2227777" cy="863400"/>
          </a:xfrm>
        </p:grpSpPr>
        <p:sp>
          <p:nvSpPr>
            <p:cNvPr id="31" name="Google Shape;31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" name="Google Shape;34;p2"/>
          <p:cNvSpPr txBox="1">
            <a:spLocks noGrp="1"/>
          </p:cNvSpPr>
          <p:nvPr>
            <p:ph type="ctrTitle"/>
          </p:nvPr>
        </p:nvSpPr>
        <p:spPr>
          <a:xfrm>
            <a:off x="1858703" y="1822833"/>
            <a:ext cx="5361300" cy="14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35" name="Google Shape;35;p2"/>
          <p:cNvSpPr txBox="1">
            <a:spLocks noGrp="1"/>
          </p:cNvSpPr>
          <p:nvPr>
            <p:ph type="subTitle" idx="1"/>
          </p:nvPr>
        </p:nvSpPr>
        <p:spPr>
          <a:xfrm>
            <a:off x="1858700" y="3413158"/>
            <a:ext cx="5361300" cy="52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2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3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1"/>
          <p:cNvSpPr/>
          <p:nvPr/>
        </p:nvSpPr>
        <p:spPr>
          <a:xfrm flipH="1">
            <a:off x="5569200" y="2834075"/>
            <a:ext cx="3574800" cy="23094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1" name="Google Shape;111;p11"/>
          <p:cNvGrpSpPr/>
          <p:nvPr/>
        </p:nvGrpSpPr>
        <p:grpSpPr>
          <a:xfrm>
            <a:off x="5959222" y="4119576"/>
            <a:ext cx="2520952" cy="1024165"/>
            <a:chOff x="6917201" y="0"/>
            <a:chExt cx="2227777" cy="863400"/>
          </a:xfrm>
        </p:grpSpPr>
        <p:sp>
          <p:nvSpPr>
            <p:cNvPr id="112" name="Google Shape;112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" name="Google Shape;115;p11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116" name="Google Shape;116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" name="Google Shape;119;p11"/>
          <p:cNvSpPr txBox="1">
            <a:spLocks noGrp="1"/>
          </p:cNvSpPr>
          <p:nvPr>
            <p:ph type="title" hasCustomPrompt="1"/>
          </p:nvPr>
        </p:nvSpPr>
        <p:spPr>
          <a:xfrm>
            <a:off x="1385850" y="1383850"/>
            <a:ext cx="6372300" cy="137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0" name="Google Shape;120;p11"/>
          <p:cNvSpPr txBox="1">
            <a:spLocks noGrp="1"/>
          </p:cNvSpPr>
          <p:nvPr>
            <p:ph type="body" idx="1"/>
          </p:nvPr>
        </p:nvSpPr>
        <p:spPr>
          <a:xfrm>
            <a:off x="1385850" y="2863850"/>
            <a:ext cx="6372300" cy="64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 algn="ctr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11150" algn="ctr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 algn="ctr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 algn="ctr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 algn="ctr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 algn="ctr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 algn="ctr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 algn="ctr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 algn="ctr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121" name="Google Shape;121;p11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2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3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/>
          <p:nvPr/>
        </p:nvSpPr>
        <p:spPr>
          <a:xfrm flipH="1">
            <a:off x="4757100" y="2309400"/>
            <a:ext cx="4386900" cy="28341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" name="Google Shape;39;p3"/>
          <p:cNvGrpSpPr/>
          <p:nvPr/>
        </p:nvGrpSpPr>
        <p:grpSpPr>
          <a:xfrm>
            <a:off x="5594191" y="3961115"/>
            <a:ext cx="2910145" cy="1182340"/>
            <a:chOff x="6917201" y="0"/>
            <a:chExt cx="2227777" cy="863400"/>
          </a:xfrm>
        </p:grpSpPr>
        <p:sp>
          <p:nvSpPr>
            <p:cNvPr id="40" name="Google Shape;40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" name="Google Shape;43;p3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44" name="Google Shape;44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47;p3"/>
          <p:cNvSpPr txBox="1">
            <a:spLocks noGrp="1"/>
          </p:cNvSpPr>
          <p:nvPr>
            <p:ph type="title"/>
          </p:nvPr>
        </p:nvSpPr>
        <p:spPr>
          <a:xfrm>
            <a:off x="1888684" y="1746100"/>
            <a:ext cx="5377500" cy="164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dk2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4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4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4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Lexend Exa Medium"/>
              <a:buNone/>
              <a:defRPr sz="3000">
                <a:solidFill>
                  <a:srgbClr val="000000"/>
                </a:solidFill>
                <a:latin typeface="Lexend Exa Medium"/>
                <a:ea typeface="Lexend Exa Medium"/>
                <a:cs typeface="Lexend Exa Medium"/>
                <a:sym typeface="Lexend Exa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Font typeface="Lexend Exa"/>
              <a:buChar char="●"/>
              <a:defRPr>
                <a:latin typeface="Lexend Exa"/>
                <a:ea typeface="Lexend Exa"/>
                <a:cs typeface="Lexend Exa"/>
                <a:sym typeface="Lexend Exa"/>
              </a:defRPr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○"/>
              <a:defRPr>
                <a:latin typeface="Lexend Exa"/>
                <a:ea typeface="Lexend Exa"/>
                <a:cs typeface="Lexend Exa"/>
                <a:sym typeface="Lexend Exa"/>
              </a:defRPr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■"/>
              <a:defRPr>
                <a:latin typeface="Lexend Exa"/>
                <a:ea typeface="Lexend Exa"/>
                <a:cs typeface="Lexend Exa"/>
                <a:sym typeface="Lexend Exa"/>
              </a:defRPr>
            </a:lvl3pPr>
            <a:lvl4pPr marL="1828800" lvl="3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●"/>
              <a:defRPr>
                <a:latin typeface="Lexend Exa"/>
                <a:ea typeface="Lexend Exa"/>
                <a:cs typeface="Lexend Exa"/>
                <a:sym typeface="Lexend Exa"/>
              </a:defRPr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○"/>
              <a:defRPr>
                <a:latin typeface="Lexend Exa"/>
                <a:ea typeface="Lexend Exa"/>
                <a:cs typeface="Lexend Exa"/>
                <a:sym typeface="Lexend Exa"/>
              </a:defRPr>
            </a:lvl5pPr>
            <a:lvl6pPr marL="2743200" lvl="5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■"/>
              <a:defRPr>
                <a:latin typeface="Lexend Exa"/>
                <a:ea typeface="Lexend Exa"/>
                <a:cs typeface="Lexend Exa"/>
                <a:sym typeface="Lexend Exa"/>
              </a:defRPr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●"/>
              <a:defRPr>
                <a:latin typeface="Lexend Exa"/>
                <a:ea typeface="Lexend Exa"/>
                <a:cs typeface="Lexend Exa"/>
                <a:sym typeface="Lexend Exa"/>
              </a:defRPr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○"/>
              <a:defRPr>
                <a:latin typeface="Lexend Exa"/>
                <a:ea typeface="Lexend Exa"/>
                <a:cs typeface="Lexend Exa"/>
                <a:sym typeface="Lexend Exa"/>
              </a:defRPr>
            </a:lvl8pPr>
            <a:lvl9pPr marL="4114800" lvl="8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■"/>
              <a:defRPr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endParaRPr/>
          </a:p>
        </p:txBody>
      </p:sp>
      <p:sp>
        <p:nvSpPr>
          <p:cNvPr id="55" name="Google Shape;55;p4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dk2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5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5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5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1" name="Google Shape;61;p5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36861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5"/>
          <p:cNvSpPr txBox="1">
            <a:spLocks noGrp="1"/>
          </p:cNvSpPr>
          <p:nvPr>
            <p:ph type="body" idx="2"/>
          </p:nvPr>
        </p:nvSpPr>
        <p:spPr>
          <a:xfrm>
            <a:off x="4638675" y="1990725"/>
            <a:ext cx="36861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63" name="Google Shape;63;p5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dk2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6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6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6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9" name="Google Shape;69;p6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accent3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7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7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7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7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3709200" cy="13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5" name="Google Shape;75;p7"/>
          <p:cNvSpPr txBox="1">
            <a:spLocks noGrp="1"/>
          </p:cNvSpPr>
          <p:nvPr>
            <p:ph type="body" idx="1"/>
          </p:nvPr>
        </p:nvSpPr>
        <p:spPr>
          <a:xfrm>
            <a:off x="830700" y="2319050"/>
            <a:ext cx="3709200" cy="211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76" name="Google Shape;76;p7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1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8"/>
          <p:cNvSpPr/>
          <p:nvPr/>
        </p:nvSpPr>
        <p:spPr>
          <a:xfrm>
            <a:off x="0" y="2823144"/>
            <a:ext cx="7369200" cy="23169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8"/>
          <p:cNvSpPr/>
          <p:nvPr/>
        </p:nvSpPr>
        <p:spPr>
          <a:xfrm flipH="1">
            <a:off x="3583210" y="1554113"/>
            <a:ext cx="5560500" cy="35895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" name="Google Shape;80;p8"/>
          <p:cNvGrpSpPr/>
          <p:nvPr/>
        </p:nvGrpSpPr>
        <p:grpSpPr>
          <a:xfrm>
            <a:off x="255991" y="-118"/>
            <a:ext cx="2251347" cy="1043408"/>
            <a:chOff x="3961956" y="4383950"/>
            <a:chExt cx="1160548" cy="548700"/>
          </a:xfrm>
        </p:grpSpPr>
        <p:sp>
          <p:nvSpPr>
            <p:cNvPr id="81" name="Google Shape;81;p8"/>
            <p:cNvSpPr/>
            <p:nvPr/>
          </p:nvSpPr>
          <p:spPr>
            <a:xfrm>
              <a:off x="4224904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>
              <a:off x="4093430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>
              <a:off x="3961956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" name="Google Shape;84;p8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5" name="Google Shape;85;p8"/>
          <p:cNvGrpSpPr/>
          <p:nvPr/>
        </p:nvGrpSpPr>
        <p:grpSpPr>
          <a:xfrm>
            <a:off x="34934" y="4522125"/>
            <a:ext cx="1593306" cy="617072"/>
            <a:chOff x="6917201" y="0"/>
            <a:chExt cx="2227777" cy="863400"/>
          </a:xfrm>
        </p:grpSpPr>
        <p:sp>
          <p:nvSpPr>
            <p:cNvPr id="86" name="Google Shape;86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" name="Google Shape;89;p8"/>
          <p:cNvGrpSpPr/>
          <p:nvPr/>
        </p:nvGrpSpPr>
        <p:grpSpPr>
          <a:xfrm>
            <a:off x="5886353" y="1243"/>
            <a:ext cx="3257455" cy="1261514"/>
            <a:chOff x="6917201" y="0"/>
            <a:chExt cx="2227777" cy="863400"/>
          </a:xfrm>
        </p:grpSpPr>
        <p:sp>
          <p:nvSpPr>
            <p:cNvPr id="90" name="Google Shape;90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" name="Google Shape;93;p8"/>
          <p:cNvSpPr txBox="1">
            <a:spLocks noGrp="1"/>
          </p:cNvSpPr>
          <p:nvPr>
            <p:ph type="title"/>
          </p:nvPr>
        </p:nvSpPr>
        <p:spPr>
          <a:xfrm>
            <a:off x="1393929" y="1301146"/>
            <a:ext cx="6366900" cy="25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94" name="Google Shape;94;p8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dk2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9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9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9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9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6424200" cy="7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00" name="Google Shape;100;p9"/>
          <p:cNvSpPr txBox="1">
            <a:spLocks noGrp="1"/>
          </p:cNvSpPr>
          <p:nvPr>
            <p:ph type="subTitle" idx="1"/>
          </p:nvPr>
        </p:nvSpPr>
        <p:spPr>
          <a:xfrm>
            <a:off x="819150" y="1550700"/>
            <a:ext cx="58599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9"/>
          <p:cNvSpPr txBox="1">
            <a:spLocks noGrp="1"/>
          </p:cNvSpPr>
          <p:nvPr>
            <p:ph type="body" idx="2"/>
          </p:nvPr>
        </p:nvSpPr>
        <p:spPr>
          <a:xfrm>
            <a:off x="819150" y="2467050"/>
            <a:ext cx="5859900" cy="20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102" name="Google Shape;102;p9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accen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0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0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0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10"/>
          <p:cNvSpPr txBox="1">
            <a:spLocks noGrp="1"/>
          </p:cNvSpPr>
          <p:nvPr>
            <p:ph type="body" idx="1"/>
          </p:nvPr>
        </p:nvSpPr>
        <p:spPr>
          <a:xfrm>
            <a:off x="328025" y="4163500"/>
            <a:ext cx="7415100" cy="60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</a:lstStyle>
          <a:p>
            <a:endParaRPr/>
          </a:p>
        </p:txBody>
      </p:sp>
      <p:sp>
        <p:nvSpPr>
          <p:cNvPr id="108" name="Google Shape;108;p10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hift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Font typeface="Lexend Exa"/>
              <a:buNone/>
              <a:defRPr sz="3000">
                <a:latin typeface="Lexend Exa"/>
                <a:ea typeface="Lexend Exa"/>
                <a:cs typeface="Lexend Exa"/>
                <a:sym typeface="Lexend Ex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Lexend Exa"/>
              <a:buChar char="●"/>
              <a:defRPr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1pPr>
            <a:lvl2pPr marL="914400" lvl="1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○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2pPr>
            <a:lvl3pPr marL="1371600" lvl="2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■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3pPr>
            <a:lvl4pPr marL="1828800" lvl="3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●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4pPr>
            <a:lvl5pPr marL="2286000" lvl="4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○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5pPr>
            <a:lvl6pPr marL="2743200" lvl="5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■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6pPr>
            <a:lvl7pPr marL="3200400" lvl="6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●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7pPr>
            <a:lvl8pPr marL="3657600" lvl="7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○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8pPr>
            <a:lvl9pPr marL="4114800" lvl="8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■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4.png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7.png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9.png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6" Type="http://schemas.openxmlformats.org/officeDocument/2006/relationships/image" Target="../media/image19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9.png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6.jpg"/><Relationship Id="rId2" Type="http://schemas.openxmlformats.org/officeDocument/2006/relationships/audio" Target="../media/media56.m4a"/><Relationship Id="rId1" Type="http://schemas.microsoft.com/office/2007/relationships/media" Target="../media/media56.m4a"/><Relationship Id="rId6" Type="http://schemas.openxmlformats.org/officeDocument/2006/relationships/image" Target="../media/image25.jp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7.m4a"/><Relationship Id="rId1" Type="http://schemas.microsoft.com/office/2007/relationships/media" Target="../media/media57.m4a"/><Relationship Id="rId6" Type="http://schemas.openxmlformats.org/officeDocument/2006/relationships/image" Target="../media/image1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8.m4a"/><Relationship Id="rId1" Type="http://schemas.microsoft.com/office/2007/relationships/media" Target="../media/media58.m4a"/><Relationship Id="rId6" Type="http://schemas.openxmlformats.org/officeDocument/2006/relationships/image" Target="../media/image1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9.m4a"/><Relationship Id="rId1" Type="http://schemas.microsoft.com/office/2007/relationships/media" Target="../media/media59.m4a"/><Relationship Id="rId6" Type="http://schemas.openxmlformats.org/officeDocument/2006/relationships/image" Target="../media/image1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26" Type="http://schemas.openxmlformats.org/officeDocument/2006/relationships/audio" Target="../media/media13.m4a"/><Relationship Id="rId21" Type="http://schemas.microsoft.com/office/2007/relationships/media" Target="../media/media11.m4a"/><Relationship Id="rId42" Type="http://schemas.openxmlformats.org/officeDocument/2006/relationships/audio" Target="../media/media21.m4a"/><Relationship Id="rId47" Type="http://schemas.microsoft.com/office/2007/relationships/media" Target="../media/media24.m4a"/><Relationship Id="rId63" Type="http://schemas.microsoft.com/office/2007/relationships/media" Target="../media/media32.m4a"/><Relationship Id="rId68" Type="http://schemas.openxmlformats.org/officeDocument/2006/relationships/audio" Target="../media/media34.m4a"/><Relationship Id="rId16" Type="http://schemas.openxmlformats.org/officeDocument/2006/relationships/audio" Target="../media/media8.m4a"/><Relationship Id="rId11" Type="http://schemas.microsoft.com/office/2007/relationships/media" Target="../media/media6.m4a"/><Relationship Id="rId32" Type="http://schemas.openxmlformats.org/officeDocument/2006/relationships/audio" Target="../media/media16.m4a"/><Relationship Id="rId37" Type="http://schemas.microsoft.com/office/2007/relationships/media" Target="../media/media19.m4a"/><Relationship Id="rId53" Type="http://schemas.microsoft.com/office/2007/relationships/media" Target="../media/media27.m4a"/><Relationship Id="rId58" Type="http://schemas.openxmlformats.org/officeDocument/2006/relationships/audio" Target="../media/media29.m4a"/><Relationship Id="rId74" Type="http://schemas.openxmlformats.org/officeDocument/2006/relationships/audio" Target="../media/media37.m4a"/><Relationship Id="rId79" Type="http://schemas.microsoft.com/office/2007/relationships/media" Target="../media/media40.m4a"/><Relationship Id="rId5" Type="http://schemas.microsoft.com/office/2007/relationships/media" Target="../media/media3.m4a"/><Relationship Id="rId61" Type="http://schemas.microsoft.com/office/2007/relationships/media" Target="../media/media31.m4a"/><Relationship Id="rId82" Type="http://schemas.openxmlformats.org/officeDocument/2006/relationships/notesSlide" Target="../notesSlides/notesSlide2.xml"/><Relationship Id="rId19" Type="http://schemas.microsoft.com/office/2007/relationships/media" Target="../media/media10.m4a"/><Relationship Id="rId14" Type="http://schemas.openxmlformats.org/officeDocument/2006/relationships/audio" Target="../media/media7.m4a"/><Relationship Id="rId22" Type="http://schemas.openxmlformats.org/officeDocument/2006/relationships/audio" Target="../media/media11.m4a"/><Relationship Id="rId27" Type="http://schemas.microsoft.com/office/2007/relationships/media" Target="../media/media14.m4a"/><Relationship Id="rId30" Type="http://schemas.openxmlformats.org/officeDocument/2006/relationships/audio" Target="../media/media15.m4a"/><Relationship Id="rId35" Type="http://schemas.microsoft.com/office/2007/relationships/media" Target="../media/media18.m4a"/><Relationship Id="rId43" Type="http://schemas.microsoft.com/office/2007/relationships/media" Target="../media/media22.m4a"/><Relationship Id="rId48" Type="http://schemas.openxmlformats.org/officeDocument/2006/relationships/audio" Target="../media/media24.m4a"/><Relationship Id="rId56" Type="http://schemas.openxmlformats.org/officeDocument/2006/relationships/audio" Target="../media/media28.m4a"/><Relationship Id="rId64" Type="http://schemas.openxmlformats.org/officeDocument/2006/relationships/audio" Target="../media/media32.m4a"/><Relationship Id="rId69" Type="http://schemas.microsoft.com/office/2007/relationships/media" Target="../media/media35.m4a"/><Relationship Id="rId77" Type="http://schemas.microsoft.com/office/2007/relationships/media" Target="../media/media39.m4a"/><Relationship Id="rId8" Type="http://schemas.openxmlformats.org/officeDocument/2006/relationships/audio" Target="../media/media4.m4a"/><Relationship Id="rId51" Type="http://schemas.microsoft.com/office/2007/relationships/media" Target="../media/media26.m4a"/><Relationship Id="rId72" Type="http://schemas.openxmlformats.org/officeDocument/2006/relationships/audio" Target="../media/media36.m4a"/><Relationship Id="rId80" Type="http://schemas.openxmlformats.org/officeDocument/2006/relationships/audio" Target="../media/media40.m4a"/><Relationship Id="rId3" Type="http://schemas.microsoft.com/office/2007/relationships/media" Target="../media/media2.m4a"/><Relationship Id="rId12" Type="http://schemas.openxmlformats.org/officeDocument/2006/relationships/audio" Target="../media/media6.m4a"/><Relationship Id="rId17" Type="http://schemas.microsoft.com/office/2007/relationships/media" Target="../media/media9.m4a"/><Relationship Id="rId25" Type="http://schemas.microsoft.com/office/2007/relationships/media" Target="../media/media13.m4a"/><Relationship Id="rId33" Type="http://schemas.microsoft.com/office/2007/relationships/media" Target="../media/media17.m4a"/><Relationship Id="rId38" Type="http://schemas.openxmlformats.org/officeDocument/2006/relationships/audio" Target="../media/media19.m4a"/><Relationship Id="rId46" Type="http://schemas.openxmlformats.org/officeDocument/2006/relationships/audio" Target="../media/media23.m4a"/><Relationship Id="rId59" Type="http://schemas.microsoft.com/office/2007/relationships/media" Target="../media/media30.m4a"/><Relationship Id="rId67" Type="http://schemas.microsoft.com/office/2007/relationships/media" Target="../media/media34.m4a"/><Relationship Id="rId20" Type="http://schemas.openxmlformats.org/officeDocument/2006/relationships/audio" Target="../media/media10.m4a"/><Relationship Id="rId41" Type="http://schemas.microsoft.com/office/2007/relationships/media" Target="../media/media21.m4a"/><Relationship Id="rId54" Type="http://schemas.openxmlformats.org/officeDocument/2006/relationships/audio" Target="../media/media27.m4a"/><Relationship Id="rId62" Type="http://schemas.openxmlformats.org/officeDocument/2006/relationships/audio" Target="../media/media31.m4a"/><Relationship Id="rId70" Type="http://schemas.openxmlformats.org/officeDocument/2006/relationships/audio" Target="../media/media35.m4a"/><Relationship Id="rId75" Type="http://schemas.microsoft.com/office/2007/relationships/media" Target="../media/media38.m4a"/><Relationship Id="rId83" Type="http://schemas.openxmlformats.org/officeDocument/2006/relationships/image" Target="../media/image1.png"/><Relationship Id="rId1" Type="http://schemas.microsoft.com/office/2007/relationships/media" Target="../media/media1.m4a"/><Relationship Id="rId6" Type="http://schemas.openxmlformats.org/officeDocument/2006/relationships/audio" Target="../media/media3.m4a"/><Relationship Id="rId15" Type="http://schemas.microsoft.com/office/2007/relationships/media" Target="../media/media8.m4a"/><Relationship Id="rId23" Type="http://schemas.microsoft.com/office/2007/relationships/media" Target="../media/media12.m4a"/><Relationship Id="rId28" Type="http://schemas.openxmlformats.org/officeDocument/2006/relationships/audio" Target="../media/media14.m4a"/><Relationship Id="rId36" Type="http://schemas.openxmlformats.org/officeDocument/2006/relationships/audio" Target="../media/media18.m4a"/><Relationship Id="rId49" Type="http://schemas.microsoft.com/office/2007/relationships/media" Target="../media/media25.m4a"/><Relationship Id="rId57" Type="http://schemas.microsoft.com/office/2007/relationships/media" Target="../media/media29.m4a"/><Relationship Id="rId10" Type="http://schemas.openxmlformats.org/officeDocument/2006/relationships/audio" Target="../media/media5.m4a"/><Relationship Id="rId31" Type="http://schemas.microsoft.com/office/2007/relationships/media" Target="../media/media16.m4a"/><Relationship Id="rId44" Type="http://schemas.openxmlformats.org/officeDocument/2006/relationships/audio" Target="../media/media22.m4a"/><Relationship Id="rId52" Type="http://schemas.openxmlformats.org/officeDocument/2006/relationships/audio" Target="../media/media26.m4a"/><Relationship Id="rId60" Type="http://schemas.openxmlformats.org/officeDocument/2006/relationships/audio" Target="../media/media30.m4a"/><Relationship Id="rId65" Type="http://schemas.microsoft.com/office/2007/relationships/media" Target="../media/media33.m4a"/><Relationship Id="rId73" Type="http://schemas.microsoft.com/office/2007/relationships/media" Target="../media/media37.m4a"/><Relationship Id="rId78" Type="http://schemas.openxmlformats.org/officeDocument/2006/relationships/audio" Target="../media/media39.m4a"/><Relationship Id="rId81" Type="http://schemas.openxmlformats.org/officeDocument/2006/relationships/slideLayout" Target="../slideLayouts/slideLayout3.xml"/><Relationship Id="rId4" Type="http://schemas.openxmlformats.org/officeDocument/2006/relationships/audio" Target="../media/media2.m4a"/><Relationship Id="rId9" Type="http://schemas.microsoft.com/office/2007/relationships/media" Target="../media/media5.m4a"/><Relationship Id="rId13" Type="http://schemas.microsoft.com/office/2007/relationships/media" Target="../media/media7.m4a"/><Relationship Id="rId18" Type="http://schemas.openxmlformats.org/officeDocument/2006/relationships/audio" Target="../media/media9.m4a"/><Relationship Id="rId39" Type="http://schemas.microsoft.com/office/2007/relationships/media" Target="../media/media20.m4a"/><Relationship Id="rId34" Type="http://schemas.openxmlformats.org/officeDocument/2006/relationships/audio" Target="../media/media17.m4a"/><Relationship Id="rId50" Type="http://schemas.openxmlformats.org/officeDocument/2006/relationships/audio" Target="../media/media25.m4a"/><Relationship Id="rId55" Type="http://schemas.microsoft.com/office/2007/relationships/media" Target="../media/media28.m4a"/><Relationship Id="rId76" Type="http://schemas.openxmlformats.org/officeDocument/2006/relationships/audio" Target="../media/media38.m4a"/><Relationship Id="rId7" Type="http://schemas.microsoft.com/office/2007/relationships/media" Target="../media/media4.m4a"/><Relationship Id="rId71" Type="http://schemas.microsoft.com/office/2007/relationships/media" Target="../media/media36.m4a"/><Relationship Id="rId2" Type="http://schemas.openxmlformats.org/officeDocument/2006/relationships/audio" Target="../media/media1.m4a"/><Relationship Id="rId29" Type="http://schemas.microsoft.com/office/2007/relationships/media" Target="../media/media15.m4a"/><Relationship Id="rId24" Type="http://schemas.openxmlformats.org/officeDocument/2006/relationships/audio" Target="../media/media12.m4a"/><Relationship Id="rId40" Type="http://schemas.openxmlformats.org/officeDocument/2006/relationships/audio" Target="../media/media20.m4a"/><Relationship Id="rId45" Type="http://schemas.microsoft.com/office/2007/relationships/media" Target="../media/media23.m4a"/><Relationship Id="rId66" Type="http://schemas.openxmlformats.org/officeDocument/2006/relationships/audio" Target="../media/media33.m4a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61.m4a"/><Relationship Id="rId7" Type="http://schemas.openxmlformats.org/officeDocument/2006/relationships/image" Target="../media/image29.png"/><Relationship Id="rId2" Type="http://schemas.openxmlformats.org/officeDocument/2006/relationships/audio" Target="../media/media60.m4a"/><Relationship Id="rId1" Type="http://schemas.microsoft.com/office/2007/relationships/media" Target="../media/media60.m4a"/><Relationship Id="rId6" Type="http://schemas.openxmlformats.org/officeDocument/2006/relationships/notesSlide" Target="../notesSlides/notesSlide20.xml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61.m4a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63.m4a"/><Relationship Id="rId7" Type="http://schemas.openxmlformats.org/officeDocument/2006/relationships/image" Target="../media/image30.png"/><Relationship Id="rId2" Type="http://schemas.openxmlformats.org/officeDocument/2006/relationships/audio" Target="../media/media62.m4a"/><Relationship Id="rId1" Type="http://schemas.microsoft.com/office/2007/relationships/media" Target="../media/media62.m4a"/><Relationship Id="rId6" Type="http://schemas.openxmlformats.org/officeDocument/2006/relationships/notesSlide" Target="../notesSlides/notesSlide21.xml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63.m4a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65.m4a"/><Relationship Id="rId7" Type="http://schemas.openxmlformats.org/officeDocument/2006/relationships/image" Target="../media/image31.png"/><Relationship Id="rId2" Type="http://schemas.openxmlformats.org/officeDocument/2006/relationships/audio" Target="../media/media64.m4a"/><Relationship Id="rId1" Type="http://schemas.microsoft.com/office/2007/relationships/media" Target="../media/media64.m4a"/><Relationship Id="rId6" Type="http://schemas.openxmlformats.org/officeDocument/2006/relationships/notesSlide" Target="../notesSlides/notesSlide22.xml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65.m4a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67.m4a"/><Relationship Id="rId7" Type="http://schemas.openxmlformats.org/officeDocument/2006/relationships/image" Target="../media/image32.png"/><Relationship Id="rId2" Type="http://schemas.openxmlformats.org/officeDocument/2006/relationships/audio" Target="../media/media66.m4a"/><Relationship Id="rId1" Type="http://schemas.microsoft.com/office/2007/relationships/media" Target="../media/media66.m4a"/><Relationship Id="rId6" Type="http://schemas.openxmlformats.org/officeDocument/2006/relationships/notesSlide" Target="../notesSlides/notesSlide23.xml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67.m4a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8.m4a"/><Relationship Id="rId1" Type="http://schemas.microsoft.com/office/2007/relationships/media" Target="../media/media68.m4a"/><Relationship Id="rId6" Type="http://schemas.openxmlformats.org/officeDocument/2006/relationships/image" Target="../media/image1.png"/><Relationship Id="rId5" Type="http://schemas.openxmlformats.org/officeDocument/2006/relationships/image" Target="../media/image33.jp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6.png"/><Relationship Id="rId2" Type="http://schemas.openxmlformats.org/officeDocument/2006/relationships/audio" Target="../media/media69.m4a"/><Relationship Id="rId1" Type="http://schemas.microsoft.com/office/2007/relationships/media" Target="../media/media69.m4a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25.xml"/><Relationship Id="rId9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.jpg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6" Type="http://schemas.openxmlformats.org/officeDocument/2006/relationships/image" Target="../media/image4.jp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.jpg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45.m4a"/><Relationship Id="rId7" Type="http://schemas.openxmlformats.org/officeDocument/2006/relationships/image" Target="../media/image6.png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45.m4a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47.m4a"/><Relationship Id="rId7" Type="http://schemas.openxmlformats.org/officeDocument/2006/relationships/image" Target="../media/image7.png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47.m4a"/><Relationship Id="rId9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1.png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3"/>
          <p:cNvSpPr txBox="1">
            <a:spLocks noGrp="1"/>
          </p:cNvSpPr>
          <p:nvPr>
            <p:ph type="title"/>
          </p:nvPr>
        </p:nvSpPr>
        <p:spPr>
          <a:xfrm>
            <a:off x="582075" y="1302150"/>
            <a:ext cx="7701600" cy="25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800"/>
              <a:t>Lesson For </a:t>
            </a:r>
            <a:endParaRPr sz="5800"/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800"/>
              <a:t>Unit 6: Day 2</a:t>
            </a:r>
            <a:endParaRPr sz="5800"/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800"/>
              <a:t>Family and Time</a:t>
            </a:r>
            <a:endParaRPr sz="5800"/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8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p22" title="Screenshot 2025-05-18 at 11.12.56 AM.png"/>
          <p:cNvPicPr preferRelativeResize="0"/>
          <p:nvPr/>
        </p:nvPicPr>
        <p:blipFill rotWithShape="1">
          <a:blip r:embed="rId5">
            <a:alphaModFix/>
          </a:blip>
          <a:srcRect l="33593" r="33776" b="57502"/>
          <a:stretch/>
        </p:blipFill>
        <p:spPr>
          <a:xfrm>
            <a:off x="3348387" y="671650"/>
            <a:ext cx="2388625" cy="2015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22" title="Screenshot 2025-05-18 at 11.12.56 AM.png"/>
          <p:cNvPicPr preferRelativeResize="0"/>
          <p:nvPr/>
        </p:nvPicPr>
        <p:blipFill rotWithShape="1">
          <a:blip r:embed="rId5">
            <a:alphaModFix/>
          </a:blip>
          <a:srcRect r="67369" b="57501"/>
          <a:stretch/>
        </p:blipFill>
        <p:spPr>
          <a:xfrm>
            <a:off x="247225" y="696150"/>
            <a:ext cx="2388625" cy="2015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22" title="Screenshot 2025-05-18 at 11.12.56 AM.png"/>
          <p:cNvPicPr preferRelativeResize="0"/>
          <p:nvPr/>
        </p:nvPicPr>
        <p:blipFill rotWithShape="1">
          <a:blip r:embed="rId5">
            <a:alphaModFix/>
          </a:blip>
          <a:srcRect l="33915" t="51611" r="34537" b="8301"/>
          <a:stretch/>
        </p:blipFill>
        <p:spPr>
          <a:xfrm>
            <a:off x="6513147" y="696150"/>
            <a:ext cx="2278329" cy="1875600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22"/>
          <p:cNvSpPr txBox="1"/>
          <p:nvPr/>
        </p:nvSpPr>
        <p:spPr>
          <a:xfrm>
            <a:off x="438538" y="2602650"/>
            <a:ext cx="20994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/>
              <a:t>morning (a.m.)</a:t>
            </a:r>
            <a:endParaRPr sz="20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I eat breakfast in the morning!</a:t>
            </a:r>
            <a:endParaRPr sz="1600"/>
          </a:p>
        </p:txBody>
      </p:sp>
      <p:sp>
        <p:nvSpPr>
          <p:cNvPr id="244" name="Google Shape;244;p22"/>
          <p:cNvSpPr txBox="1"/>
          <p:nvPr/>
        </p:nvSpPr>
        <p:spPr>
          <a:xfrm>
            <a:off x="6547413" y="2479350"/>
            <a:ext cx="2099400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/>
              <a:t>night (p.m.)</a:t>
            </a:r>
            <a:endParaRPr sz="2000" b="1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/>
              <a:t>I eat dinner </a:t>
            </a:r>
            <a:r>
              <a:rPr lang="en-US" sz="1600" dirty="0"/>
              <a:t>at </a:t>
            </a:r>
            <a:r>
              <a:rPr lang="en" sz="1600" dirty="0"/>
              <a:t>night!</a:t>
            </a:r>
            <a:endParaRPr sz="1600" dirty="0"/>
          </a:p>
        </p:txBody>
      </p:sp>
      <p:sp>
        <p:nvSpPr>
          <p:cNvPr id="245" name="Google Shape;245;p22"/>
          <p:cNvSpPr txBox="1"/>
          <p:nvPr/>
        </p:nvSpPr>
        <p:spPr>
          <a:xfrm>
            <a:off x="3431151" y="2571750"/>
            <a:ext cx="22782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/>
              <a:t>Afternoon (p.m.)</a:t>
            </a:r>
            <a:endParaRPr sz="20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I eat lunch in the afternoon!</a:t>
            </a:r>
            <a:endParaRPr sz="1600"/>
          </a:p>
        </p:txBody>
      </p:sp>
      <p:pic>
        <p:nvPicPr>
          <p:cNvPr id="246" name="Google Shape;246;p22"/>
          <p:cNvPicPr preferRelativeResize="0"/>
          <p:nvPr/>
        </p:nvPicPr>
        <p:blipFill rotWithShape="1">
          <a:blip r:embed="rId6">
            <a:alphaModFix/>
          </a:blip>
          <a:srcRect l="39272" t="33528" r="37959" b="27076"/>
          <a:stretch/>
        </p:blipFill>
        <p:spPr>
          <a:xfrm>
            <a:off x="4022175" y="3479000"/>
            <a:ext cx="1118299" cy="145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22"/>
          <p:cNvPicPr preferRelativeResize="0"/>
          <p:nvPr/>
        </p:nvPicPr>
        <p:blipFill rotWithShape="1">
          <a:blip r:embed="rId6">
            <a:alphaModFix/>
          </a:blip>
          <a:srcRect l="12664" t="33528" r="60817" b="27076"/>
          <a:stretch/>
        </p:blipFill>
        <p:spPr>
          <a:xfrm>
            <a:off x="836980" y="3479000"/>
            <a:ext cx="1302483" cy="145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22"/>
          <p:cNvPicPr preferRelativeResize="0"/>
          <p:nvPr/>
        </p:nvPicPr>
        <p:blipFill rotWithShape="1">
          <a:blip r:embed="rId6">
            <a:alphaModFix/>
          </a:blip>
          <a:srcRect l="63164" t="33528" r="14068" b="27076"/>
          <a:stretch/>
        </p:blipFill>
        <p:spPr>
          <a:xfrm>
            <a:off x="7038016" y="3479007"/>
            <a:ext cx="1118299" cy="1451192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22"/>
          <p:cNvSpPr txBox="1"/>
          <p:nvPr/>
        </p:nvSpPr>
        <p:spPr>
          <a:xfrm>
            <a:off x="5924925" y="20995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Repeat after me!</a:t>
            </a:r>
            <a:endParaRPr sz="1800" b="1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F86FE49-EC71-49FB-BE63-20BA57E6A5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53115" y="362438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23" title="Screenshot 2025-05-18 at 11.12.56 AM.png"/>
          <p:cNvPicPr preferRelativeResize="0"/>
          <p:nvPr/>
        </p:nvPicPr>
        <p:blipFill rotWithShape="1">
          <a:blip r:embed="rId5">
            <a:alphaModFix/>
          </a:blip>
          <a:srcRect r="67369" b="57501"/>
          <a:stretch/>
        </p:blipFill>
        <p:spPr>
          <a:xfrm>
            <a:off x="1890350" y="637300"/>
            <a:ext cx="2829174" cy="2387126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23"/>
          <p:cNvSpPr txBox="1"/>
          <p:nvPr/>
        </p:nvSpPr>
        <p:spPr>
          <a:xfrm>
            <a:off x="6984038" y="2775550"/>
            <a:ext cx="20994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 eat breakfast at 7 o’clock in the morning!</a:t>
            </a:r>
            <a:endParaRPr/>
          </a:p>
        </p:txBody>
      </p:sp>
      <p:pic>
        <p:nvPicPr>
          <p:cNvPr id="256" name="Google Shape;256;p23"/>
          <p:cNvPicPr preferRelativeResize="0"/>
          <p:nvPr/>
        </p:nvPicPr>
        <p:blipFill rotWithShape="1">
          <a:blip r:embed="rId6">
            <a:alphaModFix/>
          </a:blip>
          <a:srcRect l="12664" t="33528" r="60817" b="27076"/>
          <a:stretch/>
        </p:blipFill>
        <p:spPr>
          <a:xfrm>
            <a:off x="7522555" y="3486150"/>
            <a:ext cx="1302483" cy="1451200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23"/>
          <p:cNvSpPr txBox="1"/>
          <p:nvPr/>
        </p:nvSpPr>
        <p:spPr>
          <a:xfrm>
            <a:off x="514950" y="289050"/>
            <a:ext cx="2099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Repeat after me!</a:t>
            </a:r>
            <a:endParaRPr sz="1800" b="1"/>
          </a:p>
        </p:txBody>
      </p:sp>
      <p:pic>
        <p:nvPicPr>
          <p:cNvPr id="258" name="Google Shape;258;p23"/>
          <p:cNvPicPr preferRelativeResize="0"/>
          <p:nvPr/>
        </p:nvPicPr>
        <p:blipFill rotWithShape="1">
          <a:blip r:embed="rId7">
            <a:alphaModFix/>
          </a:blip>
          <a:srcRect l="50256" t="34370" r="24921" b="34420"/>
          <a:stretch/>
        </p:blipFill>
        <p:spPr>
          <a:xfrm>
            <a:off x="5372971" y="212850"/>
            <a:ext cx="1498600" cy="139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23"/>
          <p:cNvPicPr preferRelativeResize="0"/>
          <p:nvPr/>
        </p:nvPicPr>
        <p:blipFill rotWithShape="1">
          <a:blip r:embed="rId7">
            <a:alphaModFix/>
          </a:blip>
          <a:srcRect l="74953" t="34370" r="1566" b="34420"/>
          <a:stretch/>
        </p:blipFill>
        <p:spPr>
          <a:xfrm>
            <a:off x="7326450" y="212850"/>
            <a:ext cx="1498600" cy="1370793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23"/>
          <p:cNvSpPr txBox="1"/>
          <p:nvPr/>
        </p:nvSpPr>
        <p:spPr>
          <a:xfrm>
            <a:off x="2200025" y="3024425"/>
            <a:ext cx="22098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/>
              <a:t>morning (a.m.)</a:t>
            </a:r>
            <a:endParaRPr/>
          </a:p>
        </p:txBody>
      </p:sp>
      <p:sp>
        <p:nvSpPr>
          <p:cNvPr id="261" name="Google Shape;261;p23"/>
          <p:cNvSpPr txBox="1"/>
          <p:nvPr/>
        </p:nvSpPr>
        <p:spPr>
          <a:xfrm>
            <a:off x="7525025" y="1444900"/>
            <a:ext cx="1302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7 o’clock</a:t>
            </a:r>
            <a:endParaRPr/>
          </a:p>
        </p:txBody>
      </p:sp>
      <p:sp>
        <p:nvSpPr>
          <p:cNvPr id="262" name="Google Shape;262;p23"/>
          <p:cNvSpPr txBox="1"/>
          <p:nvPr/>
        </p:nvSpPr>
        <p:spPr>
          <a:xfrm>
            <a:off x="5536075" y="1444900"/>
            <a:ext cx="1302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6 o’clock</a:t>
            </a:r>
            <a:endParaRPr/>
          </a:p>
        </p:txBody>
      </p:sp>
      <p:pic>
        <p:nvPicPr>
          <p:cNvPr id="263" name="Google Shape;263;p23"/>
          <p:cNvPicPr preferRelativeResize="0"/>
          <p:nvPr/>
        </p:nvPicPr>
        <p:blipFill rotWithShape="1">
          <a:blip r:embed="rId8">
            <a:alphaModFix/>
          </a:blip>
          <a:srcRect l="16822" t="19813" r="15805" b="34022"/>
          <a:stretch/>
        </p:blipFill>
        <p:spPr>
          <a:xfrm>
            <a:off x="5566963" y="1836313"/>
            <a:ext cx="1240823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23"/>
          <p:cNvPicPr preferRelativeResize="0"/>
          <p:nvPr/>
        </p:nvPicPr>
        <p:blipFill rotWithShape="1">
          <a:blip r:embed="rId9">
            <a:alphaModFix/>
          </a:blip>
          <a:srcRect l="7912" t="17338" r="6734" b="26948"/>
          <a:stretch/>
        </p:blipFill>
        <p:spPr>
          <a:xfrm>
            <a:off x="7424450" y="1836313"/>
            <a:ext cx="1302600" cy="609596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23"/>
          <p:cNvSpPr txBox="1"/>
          <p:nvPr/>
        </p:nvSpPr>
        <p:spPr>
          <a:xfrm>
            <a:off x="5137673" y="2571750"/>
            <a:ext cx="18465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My alarm goes off at 6 o’clock in the morning!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Then I get ready for the day.</a:t>
            </a:r>
            <a:endParaRPr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29C92AD-9B1E-4E79-B89D-431F4A23A2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534673" y="25997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24" title="Screenshot 2025-05-18 at 11.12.56 AM.png"/>
          <p:cNvPicPr preferRelativeResize="0"/>
          <p:nvPr/>
        </p:nvPicPr>
        <p:blipFill rotWithShape="1">
          <a:blip r:embed="rId5">
            <a:alphaModFix/>
          </a:blip>
          <a:srcRect l="33593" r="33776" b="57502"/>
          <a:stretch/>
        </p:blipFill>
        <p:spPr>
          <a:xfrm>
            <a:off x="1042537" y="696150"/>
            <a:ext cx="2388625" cy="2015399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24"/>
          <p:cNvSpPr txBox="1"/>
          <p:nvPr/>
        </p:nvSpPr>
        <p:spPr>
          <a:xfrm>
            <a:off x="3833050" y="2420575"/>
            <a:ext cx="2278200" cy="12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I eat lunch at </a:t>
            </a:r>
            <a:endParaRPr sz="16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1 o’clock in the afternoon!</a:t>
            </a:r>
            <a:endParaRPr sz="1600"/>
          </a:p>
        </p:txBody>
      </p:sp>
      <p:pic>
        <p:nvPicPr>
          <p:cNvPr id="272" name="Google Shape;272;p24"/>
          <p:cNvPicPr preferRelativeResize="0"/>
          <p:nvPr/>
        </p:nvPicPr>
        <p:blipFill rotWithShape="1">
          <a:blip r:embed="rId6">
            <a:alphaModFix/>
          </a:blip>
          <a:srcRect l="39272" t="33528" r="37959" b="27076"/>
          <a:stretch/>
        </p:blipFill>
        <p:spPr>
          <a:xfrm>
            <a:off x="4472549" y="3552150"/>
            <a:ext cx="948978" cy="1231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24"/>
          <p:cNvSpPr txBox="1"/>
          <p:nvPr/>
        </p:nvSpPr>
        <p:spPr>
          <a:xfrm>
            <a:off x="431150" y="23445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Repeat after me!</a:t>
            </a:r>
            <a:endParaRPr sz="1800" b="1"/>
          </a:p>
        </p:txBody>
      </p:sp>
      <p:sp>
        <p:nvSpPr>
          <p:cNvPr id="274" name="Google Shape;274;p24"/>
          <p:cNvSpPr txBox="1"/>
          <p:nvPr/>
        </p:nvSpPr>
        <p:spPr>
          <a:xfrm>
            <a:off x="644775" y="2725650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/>
              <a:t>afternoon (p.m.)</a:t>
            </a:r>
            <a:endParaRPr/>
          </a:p>
        </p:txBody>
      </p:sp>
      <p:pic>
        <p:nvPicPr>
          <p:cNvPr id="275" name="Google Shape;275;p24"/>
          <p:cNvPicPr preferRelativeResize="0"/>
          <p:nvPr/>
        </p:nvPicPr>
        <p:blipFill rotWithShape="1">
          <a:blip r:embed="rId7">
            <a:alphaModFix/>
          </a:blip>
          <a:srcRect l="14836" t="17492" r="14913" b="31495"/>
          <a:stretch/>
        </p:blipFill>
        <p:spPr>
          <a:xfrm>
            <a:off x="4283072" y="2034225"/>
            <a:ext cx="1327934" cy="691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24"/>
          <p:cNvPicPr preferRelativeResize="0"/>
          <p:nvPr/>
        </p:nvPicPr>
        <p:blipFill rotWithShape="1">
          <a:blip r:embed="rId8">
            <a:alphaModFix/>
          </a:blip>
          <a:srcRect l="25598" t="1510" r="51084" b="66623"/>
          <a:stretch/>
        </p:blipFill>
        <p:spPr>
          <a:xfrm>
            <a:off x="4243163" y="234450"/>
            <a:ext cx="1407750" cy="1421400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24"/>
          <p:cNvSpPr txBox="1"/>
          <p:nvPr/>
        </p:nvSpPr>
        <p:spPr>
          <a:xfrm>
            <a:off x="4320850" y="1634025"/>
            <a:ext cx="1302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1 o’clock</a:t>
            </a:r>
            <a:endParaRPr/>
          </a:p>
        </p:txBody>
      </p:sp>
      <p:sp>
        <p:nvSpPr>
          <p:cNvPr id="278" name="Google Shape;278;p24"/>
          <p:cNvSpPr txBox="1"/>
          <p:nvPr/>
        </p:nvSpPr>
        <p:spPr>
          <a:xfrm>
            <a:off x="6843925" y="1634025"/>
            <a:ext cx="1302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3 o’clock</a:t>
            </a:r>
            <a:endParaRPr/>
          </a:p>
        </p:txBody>
      </p:sp>
      <p:pic>
        <p:nvPicPr>
          <p:cNvPr id="279" name="Google Shape;279;p24"/>
          <p:cNvPicPr preferRelativeResize="0"/>
          <p:nvPr/>
        </p:nvPicPr>
        <p:blipFill rotWithShape="1">
          <a:blip r:embed="rId8">
            <a:alphaModFix/>
          </a:blip>
          <a:srcRect l="76548" t="1510" r="1456" b="66623"/>
          <a:stretch/>
        </p:blipFill>
        <p:spPr>
          <a:xfrm>
            <a:off x="6831275" y="234450"/>
            <a:ext cx="1327925" cy="142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24"/>
          <p:cNvPicPr preferRelativeResize="0"/>
          <p:nvPr/>
        </p:nvPicPr>
        <p:blipFill rotWithShape="1">
          <a:blip r:embed="rId9">
            <a:alphaModFix/>
          </a:blip>
          <a:srcRect l="7302" t="19666" r="5139" b="25899"/>
          <a:stretch/>
        </p:blipFill>
        <p:spPr>
          <a:xfrm>
            <a:off x="6831275" y="2005888"/>
            <a:ext cx="1676200" cy="748110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24"/>
          <p:cNvSpPr txBox="1"/>
          <p:nvPr/>
        </p:nvSpPr>
        <p:spPr>
          <a:xfrm>
            <a:off x="6449500" y="2711550"/>
            <a:ext cx="23886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I get out of school at </a:t>
            </a:r>
            <a:endParaRPr sz="16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3 o’clock in the afternoon!</a:t>
            </a:r>
            <a:endParaRPr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EBA4C3A-EF97-4DCC-A049-DB5719CB86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500530" y="275238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oogle Shape;286;p25" title="Screenshot 2025-05-18 at 11.12.56 AM.png"/>
          <p:cNvPicPr preferRelativeResize="0"/>
          <p:nvPr/>
        </p:nvPicPr>
        <p:blipFill rotWithShape="1">
          <a:blip r:embed="rId5">
            <a:alphaModFix/>
          </a:blip>
          <a:srcRect l="33915" t="51611" r="34537" b="8301"/>
          <a:stretch/>
        </p:blipFill>
        <p:spPr>
          <a:xfrm>
            <a:off x="1001222" y="896325"/>
            <a:ext cx="2278329" cy="1875600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25"/>
          <p:cNvSpPr txBox="1"/>
          <p:nvPr/>
        </p:nvSpPr>
        <p:spPr>
          <a:xfrm>
            <a:off x="1180138" y="2655750"/>
            <a:ext cx="2099400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/>
              <a:t>night (p.m.)</a:t>
            </a:r>
            <a:endParaRPr sz="2000" b="1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/>
              <a:t>I eat dinner </a:t>
            </a:r>
            <a:r>
              <a:rPr lang="en-US" sz="1600" dirty="0"/>
              <a:t>at </a:t>
            </a:r>
            <a:r>
              <a:rPr lang="en" sz="1600" dirty="0"/>
              <a:t>night!</a:t>
            </a:r>
            <a:endParaRPr sz="1600" dirty="0"/>
          </a:p>
        </p:txBody>
      </p:sp>
      <p:pic>
        <p:nvPicPr>
          <p:cNvPr id="288" name="Google Shape;288;p25"/>
          <p:cNvPicPr preferRelativeResize="0"/>
          <p:nvPr/>
        </p:nvPicPr>
        <p:blipFill rotWithShape="1">
          <a:blip r:embed="rId6">
            <a:alphaModFix/>
          </a:blip>
          <a:srcRect l="63164" t="33528" r="14068" b="27076"/>
          <a:stretch/>
        </p:blipFill>
        <p:spPr>
          <a:xfrm>
            <a:off x="4166175" y="3429421"/>
            <a:ext cx="1133901" cy="1471454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25"/>
          <p:cNvSpPr txBox="1"/>
          <p:nvPr/>
        </p:nvSpPr>
        <p:spPr>
          <a:xfrm>
            <a:off x="279550" y="23445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Repeat after me!</a:t>
            </a:r>
            <a:endParaRPr sz="1800" b="1"/>
          </a:p>
        </p:txBody>
      </p:sp>
      <p:pic>
        <p:nvPicPr>
          <p:cNvPr id="290" name="Google Shape;290;p25" title="Screenshot 2025-05-18 at 11.16.11 AM.png"/>
          <p:cNvPicPr preferRelativeResize="0"/>
          <p:nvPr/>
        </p:nvPicPr>
        <p:blipFill rotWithShape="1">
          <a:blip r:embed="rId7">
            <a:alphaModFix/>
          </a:blip>
          <a:srcRect l="13656" t="27103" r="56336" b="53111"/>
          <a:stretch/>
        </p:blipFill>
        <p:spPr>
          <a:xfrm>
            <a:off x="6997027" y="2034225"/>
            <a:ext cx="1302601" cy="775584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25"/>
          <p:cNvSpPr txBox="1"/>
          <p:nvPr/>
        </p:nvSpPr>
        <p:spPr>
          <a:xfrm>
            <a:off x="6843925" y="1634025"/>
            <a:ext cx="1302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10 o’clock</a:t>
            </a:r>
            <a:endParaRPr/>
          </a:p>
        </p:txBody>
      </p:sp>
      <p:pic>
        <p:nvPicPr>
          <p:cNvPr id="292" name="Google Shape;292;p25"/>
          <p:cNvPicPr preferRelativeResize="0"/>
          <p:nvPr/>
        </p:nvPicPr>
        <p:blipFill rotWithShape="1">
          <a:blip r:embed="rId8">
            <a:alphaModFix/>
          </a:blip>
          <a:srcRect l="76548" t="34529" r="1456" b="34896"/>
          <a:stretch/>
        </p:blipFill>
        <p:spPr>
          <a:xfrm>
            <a:off x="3908025" y="234450"/>
            <a:ext cx="1327925" cy="1363675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25"/>
          <p:cNvSpPr txBox="1"/>
          <p:nvPr/>
        </p:nvSpPr>
        <p:spPr>
          <a:xfrm>
            <a:off x="6638200" y="2711550"/>
            <a:ext cx="21999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I go to bed at </a:t>
            </a:r>
            <a:endParaRPr sz="16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10 o’clock at night!</a:t>
            </a:r>
            <a:endParaRPr/>
          </a:p>
        </p:txBody>
      </p:sp>
      <p:pic>
        <p:nvPicPr>
          <p:cNvPr id="294" name="Google Shape;294;p25"/>
          <p:cNvPicPr preferRelativeResize="0"/>
          <p:nvPr/>
        </p:nvPicPr>
        <p:blipFill rotWithShape="1">
          <a:blip r:embed="rId8">
            <a:alphaModFix/>
          </a:blip>
          <a:srcRect l="51273" t="67878" r="26732" b="1547"/>
          <a:stretch/>
        </p:blipFill>
        <p:spPr>
          <a:xfrm>
            <a:off x="6831250" y="234450"/>
            <a:ext cx="1327925" cy="1363675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25"/>
          <p:cNvSpPr txBox="1"/>
          <p:nvPr/>
        </p:nvSpPr>
        <p:spPr>
          <a:xfrm>
            <a:off x="3633175" y="2809800"/>
            <a:ext cx="21999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I eat dinner at </a:t>
            </a:r>
            <a:endParaRPr sz="16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7 o’clock at night!</a:t>
            </a:r>
            <a:endParaRPr/>
          </a:p>
        </p:txBody>
      </p:sp>
      <p:pic>
        <p:nvPicPr>
          <p:cNvPr id="296" name="Google Shape;296;p25" title="Screenshot 2025-05-18 at 11.16.11 AM.png"/>
          <p:cNvPicPr preferRelativeResize="0"/>
          <p:nvPr/>
        </p:nvPicPr>
        <p:blipFill rotWithShape="1">
          <a:blip r:embed="rId7">
            <a:alphaModFix/>
          </a:blip>
          <a:srcRect l="12867" r="55272" b="77369"/>
          <a:stretch/>
        </p:blipFill>
        <p:spPr>
          <a:xfrm>
            <a:off x="4029537" y="1996148"/>
            <a:ext cx="1327925" cy="851739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25"/>
          <p:cNvSpPr txBox="1"/>
          <p:nvPr/>
        </p:nvSpPr>
        <p:spPr>
          <a:xfrm>
            <a:off x="4042200" y="1634025"/>
            <a:ext cx="1302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7 o’clock</a:t>
            </a:r>
            <a:endParaRPr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E2C1D81-1536-4D68-8FAA-5CD1EBD9DE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789980" y="389838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Google Shape;302;p26" title="Screenshot 2025-05-18 at 11.16.11 AM.png"/>
          <p:cNvPicPr preferRelativeResize="0"/>
          <p:nvPr/>
        </p:nvPicPr>
        <p:blipFill rotWithShape="1">
          <a:blip r:embed="rId5">
            <a:alphaModFix/>
          </a:blip>
          <a:srcRect l="63349" t="50225" r="8866" b="29989"/>
          <a:stretch/>
        </p:blipFill>
        <p:spPr>
          <a:xfrm>
            <a:off x="3983651" y="1959699"/>
            <a:ext cx="1292750" cy="831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26" title="Screenshot 2025-05-18 at 11.16.11 AM.png"/>
          <p:cNvPicPr preferRelativeResize="0"/>
          <p:nvPr/>
        </p:nvPicPr>
        <p:blipFill rotWithShape="1">
          <a:blip r:embed="rId5">
            <a:alphaModFix/>
          </a:blip>
          <a:srcRect l="63324" t="25584" r="8891" b="54630"/>
          <a:stretch/>
        </p:blipFill>
        <p:spPr>
          <a:xfrm>
            <a:off x="7441925" y="1980580"/>
            <a:ext cx="1292750" cy="831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26" title="Screenshot 2025-05-18 at 11.16.11 AM.png"/>
          <p:cNvPicPr preferRelativeResize="0"/>
          <p:nvPr/>
        </p:nvPicPr>
        <p:blipFill rotWithShape="1">
          <a:blip r:embed="rId5">
            <a:alphaModFix/>
          </a:blip>
          <a:srcRect l="13314" t="49816" r="58901" b="27553"/>
          <a:stretch/>
        </p:blipFill>
        <p:spPr>
          <a:xfrm>
            <a:off x="590425" y="1927863"/>
            <a:ext cx="1227701" cy="902982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26"/>
          <p:cNvSpPr txBox="1"/>
          <p:nvPr/>
        </p:nvSpPr>
        <p:spPr>
          <a:xfrm>
            <a:off x="233150" y="2866875"/>
            <a:ext cx="19128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red clock shows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 is two thirty.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Or,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red clock shows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 is half past 2.</a:t>
            </a:r>
            <a:endParaRPr/>
          </a:p>
        </p:txBody>
      </p:sp>
      <p:pic>
        <p:nvPicPr>
          <p:cNvPr id="306" name="Google Shape;306;p26"/>
          <p:cNvPicPr preferRelativeResize="0"/>
          <p:nvPr/>
        </p:nvPicPr>
        <p:blipFill rotWithShape="1">
          <a:blip r:embed="rId6">
            <a:alphaModFix/>
          </a:blip>
          <a:srcRect l="18084" t="54667" r="59578" b="30142"/>
          <a:stretch/>
        </p:blipFill>
        <p:spPr>
          <a:xfrm>
            <a:off x="389697" y="314925"/>
            <a:ext cx="1639700" cy="1576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26"/>
          <p:cNvPicPr preferRelativeResize="0"/>
          <p:nvPr/>
        </p:nvPicPr>
        <p:blipFill rotWithShape="1">
          <a:blip r:embed="rId6">
            <a:alphaModFix/>
          </a:blip>
          <a:srcRect l="18258" t="16559" r="59404" b="68251"/>
          <a:stretch/>
        </p:blipFill>
        <p:spPr>
          <a:xfrm>
            <a:off x="7238099" y="314938"/>
            <a:ext cx="1639700" cy="1576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26"/>
          <p:cNvPicPr preferRelativeResize="0"/>
          <p:nvPr/>
        </p:nvPicPr>
        <p:blipFill rotWithShape="1">
          <a:blip r:embed="rId6">
            <a:alphaModFix/>
          </a:blip>
          <a:srcRect l="18393" t="73577" r="59269" b="11232"/>
          <a:stretch/>
        </p:blipFill>
        <p:spPr>
          <a:xfrm>
            <a:off x="3752150" y="261750"/>
            <a:ext cx="1639700" cy="1576966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26"/>
          <p:cNvSpPr txBox="1"/>
          <p:nvPr/>
        </p:nvSpPr>
        <p:spPr>
          <a:xfrm>
            <a:off x="6997951" y="2900575"/>
            <a:ext cx="1850700" cy="16927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The black clock shows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it is ten thirty.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Or,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The black clock shows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it is half past 10.</a:t>
            </a:r>
            <a:endParaRPr dirty="0"/>
          </a:p>
        </p:txBody>
      </p:sp>
      <p:sp>
        <p:nvSpPr>
          <p:cNvPr id="310" name="Google Shape;310;p26"/>
          <p:cNvSpPr txBox="1"/>
          <p:nvPr/>
        </p:nvSpPr>
        <p:spPr>
          <a:xfrm>
            <a:off x="3752151" y="2912000"/>
            <a:ext cx="19416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The blue clock shows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it is six thirty.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Or,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The blue clock shows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it is half past 6.</a:t>
            </a:r>
            <a:endParaRPr dirty="0"/>
          </a:p>
        </p:txBody>
      </p:sp>
      <p:sp>
        <p:nvSpPr>
          <p:cNvPr id="311" name="Google Shape;311;p26"/>
          <p:cNvSpPr txBox="1"/>
          <p:nvPr/>
        </p:nvSpPr>
        <p:spPr>
          <a:xfrm>
            <a:off x="233150" y="4436850"/>
            <a:ext cx="8619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When we talk about time, we say thirty or half                        Repeat after me!</a:t>
            </a:r>
            <a:endParaRPr sz="1800" b="1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A1B6DBA-BF91-49EF-83DC-468383DEE4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93751" y="443685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Google Shape;316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44610" y="1786562"/>
            <a:ext cx="1333340" cy="76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27"/>
          <p:cNvPicPr preferRelativeResize="0"/>
          <p:nvPr/>
        </p:nvPicPr>
        <p:blipFill rotWithShape="1">
          <a:blip r:embed="rId6">
            <a:alphaModFix/>
          </a:blip>
          <a:srcRect r="75225" b="5758"/>
          <a:stretch/>
        </p:blipFill>
        <p:spPr>
          <a:xfrm>
            <a:off x="4782200" y="183600"/>
            <a:ext cx="1509575" cy="4776300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27"/>
          <p:cNvSpPr/>
          <p:nvPr/>
        </p:nvSpPr>
        <p:spPr>
          <a:xfrm>
            <a:off x="6007150" y="4365663"/>
            <a:ext cx="350100" cy="373200"/>
          </a:xfrm>
          <a:prstGeom prst="smileyFace">
            <a:avLst>
              <a:gd name="adj" fmla="val 4653"/>
            </a:avLst>
          </a:prstGeom>
          <a:solidFill>
            <a:srgbClr val="00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exend Exa"/>
              <a:ea typeface="Lexend Exa"/>
              <a:cs typeface="Lexend Exa"/>
              <a:sym typeface="Lexend Exa"/>
            </a:endParaRPr>
          </a:p>
        </p:txBody>
      </p:sp>
      <p:sp>
        <p:nvSpPr>
          <p:cNvPr id="319" name="Google Shape;319;p27"/>
          <p:cNvSpPr/>
          <p:nvPr/>
        </p:nvSpPr>
        <p:spPr>
          <a:xfrm>
            <a:off x="6936213" y="2385150"/>
            <a:ext cx="350100" cy="373200"/>
          </a:xfrm>
          <a:prstGeom prst="smileyFace">
            <a:avLst>
              <a:gd name="adj" fmla="val 4653"/>
            </a:avLst>
          </a:prstGeom>
          <a:solidFill>
            <a:srgbClr val="6D9EE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exend Exa"/>
              <a:ea typeface="Lexend Exa"/>
              <a:cs typeface="Lexend Exa"/>
              <a:sym typeface="Lexend Exa"/>
            </a:endParaRPr>
          </a:p>
        </p:txBody>
      </p:sp>
      <p:sp>
        <p:nvSpPr>
          <p:cNvPr id="320" name="Google Shape;320;p27"/>
          <p:cNvSpPr txBox="1"/>
          <p:nvPr/>
        </p:nvSpPr>
        <p:spPr>
          <a:xfrm>
            <a:off x="285800" y="1626450"/>
            <a:ext cx="3347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27"/>
          <p:cNvSpPr txBox="1"/>
          <p:nvPr/>
        </p:nvSpPr>
        <p:spPr>
          <a:xfrm>
            <a:off x="167025" y="1483550"/>
            <a:ext cx="4403700" cy="33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/>
              <a:t>What time is it by the yellow smiley face?</a:t>
            </a:r>
            <a:endParaRPr sz="16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/>
              <a:t>What time is it by the blue smiley face? </a:t>
            </a:r>
            <a:endParaRPr sz="16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/>
              <a:t>What time is it by the green smiley face? </a:t>
            </a:r>
            <a:endParaRPr sz="16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/>
              <a:t>What time is it by the red smiley face? </a:t>
            </a:r>
            <a:endParaRPr sz="16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/>
              <a:t>What time is it by the orange smiley face?</a:t>
            </a:r>
            <a:endParaRPr/>
          </a:p>
        </p:txBody>
      </p:sp>
      <p:pic>
        <p:nvPicPr>
          <p:cNvPr id="322" name="Google Shape;322;p27"/>
          <p:cNvPicPr preferRelativeResize="0"/>
          <p:nvPr/>
        </p:nvPicPr>
        <p:blipFill rotWithShape="1">
          <a:blip r:embed="rId7">
            <a:alphaModFix/>
          </a:blip>
          <a:srcRect l="18084" t="54667" r="59578" b="30142"/>
          <a:stretch/>
        </p:blipFill>
        <p:spPr>
          <a:xfrm>
            <a:off x="7953849" y="2948875"/>
            <a:ext cx="1085151" cy="10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27"/>
          <p:cNvPicPr preferRelativeResize="0"/>
          <p:nvPr/>
        </p:nvPicPr>
        <p:blipFill rotWithShape="1">
          <a:blip r:embed="rId7">
            <a:alphaModFix/>
          </a:blip>
          <a:srcRect l="18393" t="73577" r="59269" b="11232"/>
          <a:stretch/>
        </p:blipFill>
        <p:spPr>
          <a:xfrm>
            <a:off x="7846482" y="1626450"/>
            <a:ext cx="1192519" cy="114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27"/>
          <p:cNvPicPr preferRelativeResize="0"/>
          <p:nvPr/>
        </p:nvPicPr>
        <p:blipFill rotWithShape="1">
          <a:blip r:embed="rId7">
            <a:alphaModFix/>
          </a:blip>
          <a:srcRect l="18258" t="16559" r="59404" b="68251"/>
          <a:stretch/>
        </p:blipFill>
        <p:spPr>
          <a:xfrm>
            <a:off x="7846475" y="304075"/>
            <a:ext cx="1192525" cy="1146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27"/>
          <p:cNvPicPr preferRelativeResize="0"/>
          <p:nvPr/>
        </p:nvPicPr>
        <p:blipFill rotWithShape="1">
          <a:blip r:embed="rId8">
            <a:alphaModFix/>
          </a:blip>
          <a:srcRect l="14931" t="17842" r="14237" b="32107"/>
          <a:stretch/>
        </p:blipFill>
        <p:spPr>
          <a:xfrm>
            <a:off x="6357249" y="437075"/>
            <a:ext cx="1328825" cy="673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27"/>
          <p:cNvPicPr preferRelativeResize="0"/>
          <p:nvPr/>
        </p:nvPicPr>
        <p:blipFill rotWithShape="1">
          <a:blip r:embed="rId9">
            <a:alphaModFix/>
          </a:blip>
          <a:srcRect b="13217"/>
          <a:stretch/>
        </p:blipFill>
        <p:spPr>
          <a:xfrm>
            <a:off x="6595050" y="3227602"/>
            <a:ext cx="1328825" cy="632118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27"/>
          <p:cNvSpPr/>
          <p:nvPr/>
        </p:nvSpPr>
        <p:spPr>
          <a:xfrm>
            <a:off x="8623675" y="218400"/>
            <a:ext cx="350100" cy="3732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exend Exa"/>
              <a:ea typeface="Lexend Exa"/>
              <a:cs typeface="Lexend Exa"/>
              <a:sym typeface="Lexend Exa"/>
            </a:endParaRPr>
          </a:p>
        </p:txBody>
      </p:sp>
      <p:sp>
        <p:nvSpPr>
          <p:cNvPr id="328" name="Google Shape;328;p27"/>
          <p:cNvSpPr/>
          <p:nvPr/>
        </p:nvSpPr>
        <p:spPr>
          <a:xfrm>
            <a:off x="4674350" y="1110338"/>
            <a:ext cx="350100" cy="373200"/>
          </a:xfrm>
          <a:prstGeom prst="smileyFace">
            <a:avLst>
              <a:gd name="adj" fmla="val 4653"/>
            </a:avLst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exend Exa"/>
              <a:ea typeface="Lexend Exa"/>
              <a:cs typeface="Lexend Exa"/>
              <a:sym typeface="Lexend Exa"/>
            </a:endParaRPr>
          </a:p>
        </p:txBody>
      </p:sp>
      <p:sp>
        <p:nvSpPr>
          <p:cNvPr id="329" name="Google Shape;329;p27"/>
          <p:cNvSpPr/>
          <p:nvPr/>
        </p:nvSpPr>
        <p:spPr>
          <a:xfrm>
            <a:off x="8623675" y="3992475"/>
            <a:ext cx="350100" cy="373200"/>
          </a:xfrm>
          <a:prstGeom prst="smileyFace">
            <a:avLst>
              <a:gd name="adj" fmla="val 4653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exend Exa"/>
              <a:ea typeface="Lexend Exa"/>
              <a:cs typeface="Lexend Exa"/>
              <a:sym typeface="Lexend Exa"/>
            </a:endParaRPr>
          </a:p>
        </p:txBody>
      </p:sp>
      <p:sp>
        <p:nvSpPr>
          <p:cNvPr id="330" name="Google Shape;330;p27"/>
          <p:cNvSpPr txBox="1"/>
          <p:nvPr/>
        </p:nvSpPr>
        <p:spPr>
          <a:xfrm>
            <a:off x="167025" y="183600"/>
            <a:ext cx="40605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Is it o’clock OR half past? </a:t>
            </a:r>
            <a:endParaRPr sz="18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Listen to recording.</a:t>
            </a:r>
            <a:endParaRPr sz="18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Repeat after me!</a:t>
            </a:r>
            <a:endParaRPr sz="1800" b="1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3CD984C-2A6C-44FA-8072-D98B71D517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507027" y="36731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5" name="Google Shape;335;p28"/>
          <p:cNvGrpSpPr/>
          <p:nvPr/>
        </p:nvGrpSpPr>
        <p:grpSpPr>
          <a:xfrm>
            <a:off x="186616" y="233267"/>
            <a:ext cx="8747144" cy="3067319"/>
            <a:chOff x="268250" y="233275"/>
            <a:chExt cx="8569750" cy="2998650"/>
          </a:xfrm>
        </p:grpSpPr>
        <p:pic>
          <p:nvPicPr>
            <p:cNvPr id="336" name="Google Shape;336;p28"/>
            <p:cNvPicPr preferRelativeResize="0"/>
            <p:nvPr/>
          </p:nvPicPr>
          <p:blipFill rotWithShape="1">
            <a:blip r:embed="rId5">
              <a:alphaModFix/>
            </a:blip>
            <a:srcRect l="2783" t="6737" r="3187" b="50670"/>
            <a:stretch/>
          </p:blipFill>
          <p:spPr>
            <a:xfrm>
              <a:off x="268250" y="233275"/>
              <a:ext cx="8569750" cy="29986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7" name="Google Shape;337;p28" descr="Birthday cake with balloons  Grouped elements  Color  Illustrator Ver. 5     Time to celebrate   Happy Birthday, (Provided by Getty Images)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8198076" y="1701476"/>
              <a:ext cx="497925" cy="611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8" name="Google Shape;338;p28" descr="Symbol, cornucopia  Layered  Color  Also available in black-and-white, 033-0896    , A cornucopia of ideas  , Food for thought (Provided by Getty Images)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5104100" y="233275"/>
              <a:ext cx="1813023" cy="89144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39" name="Google Shape;339;p28"/>
          <p:cNvSpPr txBox="1"/>
          <p:nvPr/>
        </p:nvSpPr>
        <p:spPr>
          <a:xfrm>
            <a:off x="310850" y="3231925"/>
            <a:ext cx="4366200" cy="174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</a:rPr>
              <a:t>When is Grandmother’s birthday? </a:t>
            </a:r>
            <a:endParaRPr sz="15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</a:rPr>
              <a:t>Grandmother’s birthday is on October 2nd. </a:t>
            </a:r>
            <a:endParaRPr sz="15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</a:rPr>
              <a:t>That is a Saturday. </a:t>
            </a:r>
            <a:endParaRPr sz="15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</a:rPr>
              <a:t>What time is Grandmother’s party?</a:t>
            </a:r>
            <a:endParaRPr sz="15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</a:rPr>
              <a:t>Grandmother’s party is at 8:00 p.m. </a:t>
            </a:r>
            <a:endParaRPr sz="15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</a:rPr>
              <a:t>That is at night.</a:t>
            </a:r>
            <a:endParaRPr sz="1500">
              <a:solidFill>
                <a:schemeClr val="dk2"/>
              </a:solidFill>
            </a:endParaRPr>
          </a:p>
        </p:txBody>
      </p:sp>
      <p:sp>
        <p:nvSpPr>
          <p:cNvPr id="340" name="Google Shape;340;p28"/>
          <p:cNvSpPr txBox="1"/>
          <p:nvPr/>
        </p:nvSpPr>
        <p:spPr>
          <a:xfrm>
            <a:off x="7756850" y="1839100"/>
            <a:ext cx="640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</a:rPr>
              <a:t>Grand</a:t>
            </a:r>
            <a:endParaRPr sz="7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</a:rPr>
              <a:t>Mother’s</a:t>
            </a:r>
            <a:endParaRPr sz="7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</a:rPr>
              <a:t>Party</a:t>
            </a:r>
            <a:endParaRPr sz="7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</a:rPr>
              <a:t>8:00 p.m.</a:t>
            </a:r>
            <a:endParaRPr sz="600"/>
          </a:p>
        </p:txBody>
      </p:sp>
      <p:sp>
        <p:nvSpPr>
          <p:cNvPr id="341" name="Google Shape;341;p28"/>
          <p:cNvSpPr txBox="1"/>
          <p:nvPr/>
        </p:nvSpPr>
        <p:spPr>
          <a:xfrm>
            <a:off x="6076550" y="3557300"/>
            <a:ext cx="2939100" cy="14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Lexend Exa Medium"/>
                <a:ea typeface="Lexend Exa Medium"/>
                <a:cs typeface="Lexend Exa Medium"/>
                <a:sym typeface="Lexend Exa Medium"/>
              </a:rPr>
              <a:t>Look at the calendar.</a:t>
            </a:r>
            <a:endParaRPr sz="1600">
              <a:latin typeface="Lexend Exa Medium"/>
              <a:ea typeface="Lexend Exa Medium"/>
              <a:cs typeface="Lexend Exa Medium"/>
              <a:sym typeface="Lexend Exa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Lexend Exa Medium"/>
              <a:ea typeface="Lexend Exa Medium"/>
              <a:cs typeface="Lexend Exa Medium"/>
              <a:sym typeface="Lexend Exa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Lexend Exa Medium"/>
                <a:ea typeface="Lexend Exa Medium"/>
                <a:cs typeface="Lexend Exa Medium"/>
                <a:sym typeface="Lexend Exa Medium"/>
              </a:rPr>
              <a:t>Practice.</a:t>
            </a:r>
            <a:endParaRPr sz="1600">
              <a:latin typeface="Lexend Exa Medium"/>
              <a:ea typeface="Lexend Exa Medium"/>
              <a:cs typeface="Lexend Exa Medium"/>
              <a:sym typeface="Lexend Exa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Lexend Exa Medium"/>
              <a:ea typeface="Lexend Exa Medium"/>
              <a:cs typeface="Lexend Exa Medium"/>
              <a:sym typeface="Lexend Exa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Lexend Exa Medium"/>
                <a:ea typeface="Lexend Exa Medium"/>
                <a:cs typeface="Lexend Exa Medium"/>
                <a:sym typeface="Lexend Exa Medium"/>
              </a:rPr>
              <a:t>Read Out Loud.</a:t>
            </a:r>
            <a:endParaRPr/>
          </a:p>
        </p:txBody>
      </p:sp>
      <p:pic>
        <p:nvPicPr>
          <p:cNvPr id="342" name="Google Shape;342;p28" title="Screenshot 2025-05-18 at 4.50.50 PM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120225" y="3347350"/>
            <a:ext cx="1688075" cy="153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10130FE-73EC-4763-BF12-32950D6C6F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350450" y="4060533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Google Shape;347;p29" title="Screenshot 2025-05-18 at 11.25.20 AM.png"/>
          <p:cNvPicPr preferRelativeResize="0"/>
          <p:nvPr/>
        </p:nvPicPr>
        <p:blipFill rotWithShape="1">
          <a:blip r:embed="rId5">
            <a:alphaModFix/>
          </a:blip>
          <a:srcRect t="6185" b="69129"/>
          <a:stretch/>
        </p:blipFill>
        <p:spPr>
          <a:xfrm>
            <a:off x="1233200" y="263775"/>
            <a:ext cx="6677600" cy="1948950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29"/>
          <p:cNvSpPr txBox="1"/>
          <p:nvPr/>
        </p:nvSpPr>
        <p:spPr>
          <a:xfrm>
            <a:off x="278425" y="2212725"/>
            <a:ext cx="38340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What time is the meeting? </a:t>
            </a:r>
            <a:endParaRPr sz="2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The meeting is at ______.</a:t>
            </a:r>
            <a:endParaRPr sz="1800"/>
          </a:p>
        </p:txBody>
      </p:sp>
      <p:sp>
        <p:nvSpPr>
          <p:cNvPr id="349" name="Google Shape;349;p29"/>
          <p:cNvSpPr txBox="1"/>
          <p:nvPr/>
        </p:nvSpPr>
        <p:spPr>
          <a:xfrm>
            <a:off x="5076100" y="2090925"/>
            <a:ext cx="38340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What time is the party? </a:t>
            </a:r>
            <a:endParaRPr sz="2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The party is at _____.</a:t>
            </a:r>
            <a:endParaRPr sz="1800"/>
          </a:p>
        </p:txBody>
      </p:sp>
      <p:sp>
        <p:nvSpPr>
          <p:cNvPr id="350" name="Google Shape;350;p29"/>
          <p:cNvSpPr txBox="1"/>
          <p:nvPr/>
        </p:nvSpPr>
        <p:spPr>
          <a:xfrm>
            <a:off x="3123625" y="4005525"/>
            <a:ext cx="58500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latin typeface="Lexend Exa Medium"/>
                <a:ea typeface="Lexend Exa Medium"/>
                <a:cs typeface="Lexend Exa Medium"/>
                <a:sym typeface="Lexend Exa Medium"/>
              </a:rPr>
              <a:t>Look at the time to answer the question.</a:t>
            </a:r>
            <a:endParaRPr sz="1600" dirty="0">
              <a:latin typeface="Lexend Exa Medium"/>
              <a:ea typeface="Lexend Exa Medium"/>
              <a:cs typeface="Lexend Exa Medium"/>
              <a:sym typeface="Lexend Exa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latin typeface="Lexend Exa Medium"/>
              <a:ea typeface="Lexend Exa Medium"/>
              <a:cs typeface="Lexend Exa Medium"/>
              <a:sym typeface="Lexend Exa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latin typeface="Lexend Exa Medium"/>
                <a:ea typeface="Lexend Exa Medium"/>
                <a:cs typeface="Lexend Exa Medium"/>
                <a:sym typeface="Lexend Exa Medium"/>
              </a:rPr>
              <a:t>Listen to the recording. Read Out Loud.</a:t>
            </a:r>
            <a:endParaRPr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1F41942-1D8D-4528-9319-2D429944A9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8800" y="236855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Google Shape;355;p30" title="Screenshot 2025-05-18 at 11.25.20 AM.png"/>
          <p:cNvPicPr preferRelativeResize="0"/>
          <p:nvPr/>
        </p:nvPicPr>
        <p:blipFill rotWithShape="1">
          <a:blip r:embed="rId5">
            <a:alphaModFix/>
          </a:blip>
          <a:srcRect t="37989" b="38413"/>
          <a:stretch/>
        </p:blipFill>
        <p:spPr>
          <a:xfrm>
            <a:off x="1107675" y="280150"/>
            <a:ext cx="6928649" cy="1933026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30"/>
          <p:cNvSpPr txBox="1"/>
          <p:nvPr/>
        </p:nvSpPr>
        <p:spPr>
          <a:xfrm>
            <a:off x="5076100" y="2213175"/>
            <a:ext cx="38340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What time is the appointment? </a:t>
            </a:r>
            <a:endParaRPr sz="2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The appointment is at _____.</a:t>
            </a:r>
            <a:endParaRPr sz="1800"/>
          </a:p>
        </p:txBody>
      </p:sp>
      <p:sp>
        <p:nvSpPr>
          <p:cNvPr id="357" name="Google Shape;357;p30"/>
          <p:cNvSpPr txBox="1"/>
          <p:nvPr/>
        </p:nvSpPr>
        <p:spPr>
          <a:xfrm>
            <a:off x="227875" y="2213175"/>
            <a:ext cx="38340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What time is class? </a:t>
            </a:r>
            <a:endParaRPr sz="2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The class is at _____.</a:t>
            </a:r>
            <a:endParaRPr sz="1800"/>
          </a:p>
        </p:txBody>
      </p:sp>
      <p:sp>
        <p:nvSpPr>
          <p:cNvPr id="358" name="Google Shape;358;p30"/>
          <p:cNvSpPr txBox="1"/>
          <p:nvPr/>
        </p:nvSpPr>
        <p:spPr>
          <a:xfrm>
            <a:off x="3123625" y="4005525"/>
            <a:ext cx="58500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Lexend Exa Medium"/>
                <a:ea typeface="Lexend Exa Medium"/>
                <a:cs typeface="Lexend Exa Medium"/>
                <a:sym typeface="Lexend Exa Medium"/>
              </a:rPr>
              <a:t>Look at the time to answer the question.</a:t>
            </a:r>
            <a:endParaRPr sz="1600">
              <a:latin typeface="Lexend Exa Medium"/>
              <a:ea typeface="Lexend Exa Medium"/>
              <a:cs typeface="Lexend Exa Medium"/>
              <a:sym typeface="Lexend Exa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Lexend Exa Medium"/>
              <a:ea typeface="Lexend Exa Medium"/>
              <a:cs typeface="Lexend Exa Medium"/>
              <a:sym typeface="Lexend Exa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Lexend Exa Medium"/>
                <a:ea typeface="Lexend Exa Medium"/>
                <a:cs typeface="Lexend Exa Medium"/>
                <a:sym typeface="Lexend Exa Medium"/>
              </a:rPr>
              <a:t>Listen to the recording. Read Out Loud.</a:t>
            </a:r>
            <a:endParaRPr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6F3EF14-8467-4EF9-A71F-DBBFE11992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8800" y="236855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" name="Google Shape;363;p31" title="Screenshot 2025-05-18 at 11.25.20 AM.png"/>
          <p:cNvPicPr preferRelativeResize="0"/>
          <p:nvPr/>
        </p:nvPicPr>
        <p:blipFill rotWithShape="1">
          <a:blip r:embed="rId5">
            <a:alphaModFix/>
          </a:blip>
          <a:srcRect t="71161" b="7294"/>
          <a:stretch/>
        </p:blipFill>
        <p:spPr>
          <a:xfrm>
            <a:off x="1242925" y="224125"/>
            <a:ext cx="7313775" cy="1862975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31"/>
          <p:cNvSpPr txBox="1"/>
          <p:nvPr/>
        </p:nvSpPr>
        <p:spPr>
          <a:xfrm>
            <a:off x="5076100" y="2213175"/>
            <a:ext cx="38340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What time is the tv show? </a:t>
            </a:r>
            <a:endParaRPr sz="2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The tv show is at _____.</a:t>
            </a:r>
            <a:endParaRPr sz="1800"/>
          </a:p>
        </p:txBody>
      </p:sp>
      <p:sp>
        <p:nvSpPr>
          <p:cNvPr id="365" name="Google Shape;365;p31"/>
          <p:cNvSpPr txBox="1"/>
          <p:nvPr/>
        </p:nvSpPr>
        <p:spPr>
          <a:xfrm>
            <a:off x="237050" y="2017650"/>
            <a:ext cx="38340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What time is the movie? </a:t>
            </a:r>
            <a:endParaRPr sz="2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The movie is at _____.</a:t>
            </a:r>
            <a:endParaRPr sz="1800"/>
          </a:p>
        </p:txBody>
      </p:sp>
      <p:sp>
        <p:nvSpPr>
          <p:cNvPr id="366" name="Google Shape;366;p31"/>
          <p:cNvSpPr txBox="1"/>
          <p:nvPr/>
        </p:nvSpPr>
        <p:spPr>
          <a:xfrm>
            <a:off x="3123625" y="4005525"/>
            <a:ext cx="58500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Lexend Exa Medium"/>
                <a:ea typeface="Lexend Exa Medium"/>
                <a:cs typeface="Lexend Exa Medium"/>
                <a:sym typeface="Lexend Exa Medium"/>
              </a:rPr>
              <a:t>Look at the time to answer the question.</a:t>
            </a:r>
            <a:endParaRPr sz="1600">
              <a:latin typeface="Lexend Exa Medium"/>
              <a:ea typeface="Lexend Exa Medium"/>
              <a:cs typeface="Lexend Exa Medium"/>
              <a:sym typeface="Lexend Exa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Lexend Exa Medium"/>
              <a:ea typeface="Lexend Exa Medium"/>
              <a:cs typeface="Lexend Exa Medium"/>
              <a:sym typeface="Lexend Exa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Lexend Exa Medium"/>
                <a:ea typeface="Lexend Exa Medium"/>
                <a:cs typeface="Lexend Exa Medium"/>
                <a:sym typeface="Lexend Exa Medium"/>
              </a:rPr>
              <a:t>Listen to the recording. Read Out Loud.</a:t>
            </a:r>
            <a:endParaRPr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3C1BD21-843A-41A3-9FBE-6A8525699F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8800" y="236855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4"/>
          <p:cNvSpPr txBox="1">
            <a:spLocks noGrp="1"/>
          </p:cNvSpPr>
          <p:nvPr>
            <p:ph type="title"/>
          </p:nvPr>
        </p:nvSpPr>
        <p:spPr>
          <a:xfrm>
            <a:off x="283125" y="480900"/>
            <a:ext cx="75057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00"/>
              <a:t>What time is it? </a:t>
            </a:r>
            <a:endParaRPr sz="2500"/>
          </a:p>
        </p:txBody>
      </p:sp>
      <p:graphicFrame>
        <p:nvGraphicFramePr>
          <p:cNvPr id="134" name="Google Shape;134;p14"/>
          <p:cNvGraphicFramePr/>
          <p:nvPr/>
        </p:nvGraphicFramePr>
        <p:xfrm>
          <a:off x="351513" y="1004100"/>
          <a:ext cx="8440950" cy="3500785"/>
        </p:xfrm>
        <a:graphic>
          <a:graphicData uri="http://schemas.openxmlformats.org/drawingml/2006/table">
            <a:tbl>
              <a:tblPr>
                <a:noFill/>
                <a:tableStyleId>{E12DEC43-BAB0-4E07-843E-8F841D7245FE}</a:tableStyleId>
              </a:tblPr>
              <a:tblGrid>
                <a:gridCol w="1406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6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68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068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068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068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345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/>
                        <a:t>concert</a:t>
                      </a:r>
                      <a:endParaRPr sz="1600" dirty="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/>
                        <a:t>ticket</a:t>
                      </a:r>
                      <a:endParaRPr sz="1600" dirty="0"/>
                    </a:p>
                  </a:txBody>
                  <a:tcPr marL="91425" marR="91425" marT="91425" marB="91425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/>
                        <a:t>pharmacy</a:t>
                      </a:r>
                      <a:endParaRPr sz="1600" dirty="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/>
                        <a:t>medicine</a:t>
                      </a:r>
                      <a:endParaRPr sz="1600" dirty="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/>
                        <a:t>hair salon</a:t>
                      </a:r>
                      <a:endParaRPr sz="1600" dirty="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/>
                        <a:t>hair cut</a:t>
                      </a:r>
                      <a:endParaRPr sz="1600" dirty="0"/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89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/>
                        <a:t>birthday party</a:t>
                      </a:r>
                      <a:endParaRPr sz="1600" dirty="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/>
                        <a:t>gift</a:t>
                      </a:r>
                      <a:endParaRPr sz="1600" dirty="0"/>
                    </a:p>
                  </a:txBody>
                  <a:tcPr marL="91425" marR="91425" marT="91425" marB="91425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/>
                        <a:t>movie theatre</a:t>
                      </a:r>
                      <a:endParaRPr sz="1600" dirty="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/>
                        <a:t>popcorn</a:t>
                      </a:r>
                      <a:endParaRPr sz="1600" dirty="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/>
                        <a:t>doctor’s office</a:t>
                      </a:r>
                      <a:endParaRPr sz="1600" dirty="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/>
                        <a:t>appointment</a:t>
                      </a:r>
                      <a:endParaRPr sz="1600" dirty="0"/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69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/>
                        <a:t>watch tv</a:t>
                      </a:r>
                      <a:endParaRPr sz="1600" dirty="0"/>
                    </a:p>
                  </a:txBody>
                  <a:tcPr marL="91425" marR="91425" marT="91425" marB="91425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/>
                        <a:t>channel</a:t>
                      </a:r>
                      <a:endParaRPr sz="1600" dirty="0"/>
                    </a:p>
                  </a:txBody>
                  <a:tcPr marL="91425" marR="91425" marT="91425" marB="91425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/>
                        <a:t>episode</a:t>
                      </a:r>
                      <a:endParaRPr sz="1600" dirty="0"/>
                    </a:p>
                  </a:txBody>
                  <a:tcPr marL="91425" marR="91425" marT="91425" marB="91425" anchor="ctr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/>
                        <a:t>school</a:t>
                      </a:r>
                      <a:endParaRPr sz="1600" dirty="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/>
                        <a:t>class</a:t>
                      </a:r>
                      <a:endParaRPr sz="1600" dirty="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/>
                        <a:t>meeting</a:t>
                      </a:r>
                      <a:endParaRPr sz="1600" dirty="0"/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91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/>
                        <a:t>restaurant </a:t>
                      </a:r>
                      <a:endParaRPr sz="1600" dirty="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/>
                        <a:t>reservations</a:t>
                      </a:r>
                      <a:endParaRPr sz="1600" dirty="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/>
                        <a:t>time</a:t>
                      </a:r>
                      <a:endParaRPr dirty="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/>
                        <a:t>clock</a:t>
                      </a:r>
                      <a:endParaRPr dirty="0"/>
                    </a:p>
                  </a:txBody>
                  <a:tcPr marL="91425" marR="91425" marT="91425" marB="91425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/>
                        <a:t>late</a:t>
                      </a:r>
                      <a:endParaRPr sz="1600" dirty="0"/>
                    </a:p>
                  </a:txBody>
                  <a:tcPr marL="91425" marR="91425" marT="91425" marB="91425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/>
                        <a:t>alarm</a:t>
                      </a:r>
                      <a:endParaRPr sz="1600" dirty="0"/>
                    </a:p>
                  </a:txBody>
                  <a:tcPr marL="91425" marR="91425" marT="91425" marB="91425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81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/>
                        <a:t>grandfather  </a:t>
                      </a:r>
                      <a:endParaRPr sz="1600" dirty="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/>
                        <a:t>father</a:t>
                      </a:r>
                      <a:endParaRPr dirty="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/>
                        <a:t>husband</a:t>
                      </a:r>
                      <a:endParaRPr dirty="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/>
                        <a:t>man</a:t>
                      </a:r>
                      <a:endParaRPr dirty="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/>
                        <a:t>son</a:t>
                      </a:r>
                      <a:endParaRPr sz="1600" dirty="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/>
                        <a:t>boy</a:t>
                      </a:r>
                      <a:endParaRPr sz="1600" dirty="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67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/>
                        <a:t>grandmother</a:t>
                      </a:r>
                      <a:endParaRPr sz="1600" dirty="0"/>
                    </a:p>
                  </a:txBody>
                  <a:tcPr marL="91425" marR="91425" marT="91425" marB="91425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/>
                        <a:t>mother</a:t>
                      </a:r>
                      <a:endParaRPr sz="1600" dirty="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/>
                        <a:t>wife</a:t>
                      </a:r>
                      <a:endParaRPr sz="1600" dirty="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/>
                        <a:t>woman</a:t>
                      </a:r>
                      <a:endParaRPr sz="1600" dirty="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/>
                        <a:t>daughter</a:t>
                      </a:r>
                      <a:endParaRPr sz="1600" dirty="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/>
                        <a:t>girl</a:t>
                      </a:r>
                      <a:endParaRPr sz="1600" dirty="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72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/>
                        <a:t>where</a:t>
                      </a:r>
                      <a:endParaRPr sz="1600" dirty="0"/>
                    </a:p>
                  </a:txBody>
                  <a:tcPr marL="91425" marR="91425" marT="91425" marB="91425" anchor="ctr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/>
                        <a:t>when</a:t>
                      </a:r>
                      <a:endParaRPr sz="1600" dirty="0"/>
                    </a:p>
                  </a:txBody>
                  <a:tcPr marL="91425" marR="91425" marT="91425" marB="91425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/>
                        <a:t>what time</a:t>
                      </a:r>
                      <a:endParaRPr sz="1600" dirty="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/>
                        <a:t>show time</a:t>
                      </a:r>
                      <a:endParaRPr sz="1600" dirty="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35" name="Google Shape;135;p14"/>
          <p:cNvSpPr txBox="1"/>
          <p:nvPr/>
        </p:nvSpPr>
        <p:spPr>
          <a:xfrm>
            <a:off x="5978825" y="480900"/>
            <a:ext cx="3000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chemeClr val="dk2"/>
                </a:solidFill>
              </a:rPr>
              <a:t>REPEAT AFTER ME!</a:t>
            </a:r>
            <a:endParaRPr sz="2200" b="1">
              <a:solidFill>
                <a:schemeClr val="dk2"/>
              </a:solidFill>
            </a:endParaRPr>
          </a:p>
        </p:txBody>
      </p:sp>
      <p:sp>
        <p:nvSpPr>
          <p:cNvPr id="136" name="Google Shape;136;p14"/>
          <p:cNvSpPr txBox="1"/>
          <p:nvPr/>
        </p:nvSpPr>
        <p:spPr>
          <a:xfrm>
            <a:off x="2499900" y="67250"/>
            <a:ext cx="36786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 fontScale="625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u="sng"/>
              <a:t>Review Words</a:t>
            </a:r>
            <a:endParaRPr sz="4000" b="1" u="sng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256E2E2-5D3C-4365-8F28-60637A4C5E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3"/>
          <a:stretch>
            <a:fillRect/>
          </a:stretch>
        </p:blipFill>
        <p:spPr>
          <a:xfrm>
            <a:off x="1283522" y="1011350"/>
            <a:ext cx="406400" cy="4064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8EBB717-7C37-4224-8651-3DF538521A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3"/>
          <a:stretch>
            <a:fillRect/>
          </a:stretch>
        </p:blipFill>
        <p:spPr>
          <a:xfrm>
            <a:off x="2678147" y="1011350"/>
            <a:ext cx="406400" cy="4064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58168C9-8FB9-4925-9DB3-BAC4C11151E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3"/>
          <a:stretch>
            <a:fillRect/>
          </a:stretch>
        </p:blipFill>
        <p:spPr>
          <a:xfrm>
            <a:off x="4165588" y="1011350"/>
            <a:ext cx="406400" cy="4064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5EF3FCB-4A8B-4204-B60D-DA5FDF0B6418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3"/>
          <a:stretch>
            <a:fillRect/>
          </a:stretch>
        </p:blipFill>
        <p:spPr>
          <a:xfrm>
            <a:off x="5559256" y="1024096"/>
            <a:ext cx="406400" cy="4064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FDDA56C-4A27-45AD-8BAD-2DC9FBEA78E9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83"/>
          <a:stretch>
            <a:fillRect/>
          </a:stretch>
        </p:blipFill>
        <p:spPr>
          <a:xfrm>
            <a:off x="6972659" y="1004100"/>
            <a:ext cx="406400" cy="40640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F0ED8AB-8B86-4BBC-B893-0081725C370E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83"/>
          <a:stretch>
            <a:fillRect/>
          </a:stretch>
        </p:blipFill>
        <p:spPr>
          <a:xfrm>
            <a:off x="8386062" y="1004100"/>
            <a:ext cx="406400" cy="406400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9ADD40D-B97F-4490-A754-57254C78EE8F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83"/>
          <a:stretch>
            <a:fillRect/>
          </a:stretch>
        </p:blipFill>
        <p:spPr>
          <a:xfrm>
            <a:off x="1329559" y="1737750"/>
            <a:ext cx="406400" cy="406400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D1B2DE5-97FE-4C2E-95D6-E10DC5EB2C5A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83"/>
          <a:stretch>
            <a:fillRect/>
          </a:stretch>
        </p:blipFill>
        <p:spPr>
          <a:xfrm>
            <a:off x="2714005" y="1628200"/>
            <a:ext cx="406400" cy="406400"/>
          </a:xfrm>
          <a:prstGeom prst="rect">
            <a:avLst/>
          </a:prstGeom>
        </p:spPr>
      </p:pic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855F7FA-69CD-44E1-B019-4E6A1B41E767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83"/>
          <a:stretch>
            <a:fillRect/>
          </a:stretch>
        </p:blipFill>
        <p:spPr>
          <a:xfrm>
            <a:off x="4191890" y="1573609"/>
            <a:ext cx="406400" cy="406400"/>
          </a:xfrm>
          <a:prstGeom prst="rect">
            <a:avLst/>
          </a:prstGeom>
        </p:spPr>
      </p:pic>
      <p:pic>
        <p:nvPicPr>
          <p:cNvPr id="1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C5CFAD3-52D1-4A6F-8C94-68082460BDA8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83"/>
          <a:stretch>
            <a:fillRect/>
          </a:stretch>
        </p:blipFill>
        <p:spPr>
          <a:xfrm>
            <a:off x="5550034" y="1573609"/>
            <a:ext cx="406400" cy="406400"/>
          </a:xfrm>
          <a:prstGeom prst="rect">
            <a:avLst/>
          </a:prstGeom>
        </p:spPr>
      </p:pic>
      <p:pic>
        <p:nvPicPr>
          <p:cNvPr id="1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CA358FD-1F5B-46C7-B60C-09A13CA2C7A3}"/>
              </a:ext>
            </a:extLst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83"/>
          <a:stretch>
            <a:fillRect/>
          </a:stretch>
        </p:blipFill>
        <p:spPr>
          <a:xfrm>
            <a:off x="6908178" y="1776809"/>
            <a:ext cx="406400" cy="406400"/>
          </a:xfrm>
          <a:prstGeom prst="rect">
            <a:avLst/>
          </a:prstGeom>
        </p:spPr>
      </p:pic>
      <p:pic>
        <p:nvPicPr>
          <p:cNvPr id="1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EED2BE1-C292-4C48-B9E0-33A7BC44E82A}"/>
              </a:ext>
            </a:extLst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83"/>
          <a:stretch>
            <a:fillRect/>
          </a:stretch>
        </p:blipFill>
        <p:spPr>
          <a:xfrm>
            <a:off x="8292624" y="1573609"/>
            <a:ext cx="406400" cy="406400"/>
          </a:xfrm>
          <a:prstGeom prst="rect">
            <a:avLst/>
          </a:prstGeom>
        </p:spPr>
      </p:pic>
      <p:pic>
        <p:nvPicPr>
          <p:cNvPr id="1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C053E57-20DC-47CA-89EC-A0E66B74306D}"/>
              </a:ext>
            </a:extLst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83"/>
          <a:stretch>
            <a:fillRect/>
          </a:stretch>
        </p:blipFill>
        <p:spPr>
          <a:xfrm>
            <a:off x="1329559" y="2191717"/>
            <a:ext cx="406400" cy="406400"/>
          </a:xfrm>
          <a:prstGeom prst="rect">
            <a:avLst/>
          </a:prstGeom>
        </p:spPr>
      </p:pic>
      <p:pic>
        <p:nvPicPr>
          <p:cNvPr id="1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9BC4392-A6E5-48C4-8B26-8AE32C81D86D}"/>
              </a:ext>
            </a:extLst>
          </p:cNvPr>
          <p:cNvPicPr>
            <a:picLocks noChangeAspect="1"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83"/>
          <a:stretch>
            <a:fillRect/>
          </a:stretch>
        </p:blipFill>
        <p:spPr>
          <a:xfrm>
            <a:off x="2816294" y="2252300"/>
            <a:ext cx="406400" cy="406400"/>
          </a:xfrm>
          <a:prstGeom prst="rect">
            <a:avLst/>
          </a:prstGeom>
        </p:spPr>
      </p:pic>
      <p:pic>
        <p:nvPicPr>
          <p:cNvPr id="1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87AF2CB-601E-4A79-857F-4839C4B7A06C}"/>
              </a:ext>
            </a:extLst>
          </p:cNvPr>
          <p:cNvPicPr>
            <a:picLocks noChangeAspect="1"/>
          </p:cNvPicPr>
          <p:nvPr>
            <a:audioFile r:link="rId30"/>
            <p:extLst>
              <p:ext uri="{DAA4B4D4-6D71-4841-9C94-3DE7FCFB9230}">
                <p14:media xmlns:p14="http://schemas.microsoft.com/office/powerpoint/2010/main" r:embed="rId29"/>
              </p:ext>
            </p:extLst>
          </p:nvPr>
        </p:nvPicPr>
        <p:blipFill>
          <a:blip r:embed="rId83"/>
          <a:stretch>
            <a:fillRect/>
          </a:stretch>
        </p:blipFill>
        <p:spPr>
          <a:xfrm>
            <a:off x="4303029" y="2252300"/>
            <a:ext cx="406400" cy="406400"/>
          </a:xfrm>
          <a:prstGeom prst="rect">
            <a:avLst/>
          </a:prstGeom>
        </p:spPr>
      </p:pic>
      <p:pic>
        <p:nvPicPr>
          <p:cNvPr id="1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74A4EDF-1FF2-4C11-ADF5-F95EC9FF98AE}"/>
              </a:ext>
            </a:extLst>
          </p:cNvPr>
          <p:cNvPicPr>
            <a:picLocks noChangeAspect="1"/>
          </p:cNvPicPr>
          <p:nvPr>
            <a:audioFile r:link="rId32"/>
            <p:extLst>
              <p:ext uri="{DAA4B4D4-6D71-4841-9C94-3DE7FCFB9230}">
                <p14:media xmlns:p14="http://schemas.microsoft.com/office/powerpoint/2010/main" r:embed="rId31"/>
              </p:ext>
            </p:extLst>
          </p:nvPr>
        </p:nvPicPr>
        <p:blipFill>
          <a:blip r:embed="rId83"/>
          <a:stretch>
            <a:fillRect/>
          </a:stretch>
        </p:blipFill>
        <p:spPr>
          <a:xfrm>
            <a:off x="5572425" y="2214580"/>
            <a:ext cx="406400" cy="406400"/>
          </a:xfrm>
          <a:prstGeom prst="rect">
            <a:avLst/>
          </a:prstGeom>
        </p:spPr>
      </p:pic>
      <p:pic>
        <p:nvPicPr>
          <p:cNvPr id="1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9850C2A-A091-4FA5-AB3E-D345E63206F3}"/>
              </a:ext>
            </a:extLst>
          </p:cNvPr>
          <p:cNvPicPr>
            <a:picLocks noChangeAspect="1"/>
          </p:cNvPicPr>
          <p:nvPr>
            <a:audioFile r:link="rId34"/>
            <p:extLst>
              <p:ext uri="{DAA4B4D4-6D71-4841-9C94-3DE7FCFB9230}">
                <p14:media xmlns:p14="http://schemas.microsoft.com/office/powerpoint/2010/main" r:embed="rId33"/>
              </p:ext>
            </p:extLst>
          </p:nvPr>
        </p:nvPicPr>
        <p:blipFill>
          <a:blip r:embed="rId83"/>
          <a:stretch>
            <a:fillRect/>
          </a:stretch>
        </p:blipFill>
        <p:spPr>
          <a:xfrm>
            <a:off x="6875231" y="2231407"/>
            <a:ext cx="406400" cy="406400"/>
          </a:xfrm>
          <a:prstGeom prst="rect">
            <a:avLst/>
          </a:prstGeom>
        </p:spPr>
      </p:pic>
      <p:pic>
        <p:nvPicPr>
          <p:cNvPr id="1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EF34637-4A9C-4AE7-BB98-89BAF178C550}"/>
              </a:ext>
            </a:extLst>
          </p:cNvPr>
          <p:cNvPicPr>
            <a:picLocks noChangeAspect="1"/>
          </p:cNvPicPr>
          <p:nvPr>
            <a:audioFile r:link="rId36"/>
            <p:extLst>
              <p:ext uri="{DAA4B4D4-6D71-4841-9C94-3DE7FCFB9230}">
                <p14:media xmlns:p14="http://schemas.microsoft.com/office/powerpoint/2010/main" r:embed="rId35"/>
              </p:ext>
            </p:extLst>
          </p:nvPr>
        </p:nvPicPr>
        <p:blipFill>
          <a:blip r:embed="rId83"/>
          <a:stretch>
            <a:fillRect/>
          </a:stretch>
        </p:blipFill>
        <p:spPr>
          <a:xfrm>
            <a:off x="8454451" y="2197884"/>
            <a:ext cx="406400" cy="406400"/>
          </a:xfrm>
          <a:prstGeom prst="rect">
            <a:avLst/>
          </a:prstGeom>
        </p:spPr>
      </p:pic>
      <p:pic>
        <p:nvPicPr>
          <p:cNvPr id="2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B4644DD-D7FA-44F1-8473-0F044830BDB7}"/>
              </a:ext>
            </a:extLst>
          </p:cNvPr>
          <p:cNvPicPr>
            <a:picLocks noChangeAspect="1"/>
          </p:cNvPicPr>
          <p:nvPr>
            <a:audioFile r:link="rId38"/>
            <p:extLst>
              <p:ext uri="{DAA4B4D4-6D71-4841-9C94-3DE7FCFB9230}">
                <p14:media xmlns:p14="http://schemas.microsoft.com/office/powerpoint/2010/main" r:embed="rId37"/>
              </p:ext>
            </p:extLst>
          </p:nvPr>
        </p:nvPicPr>
        <p:blipFill>
          <a:blip r:embed="rId83"/>
          <a:stretch>
            <a:fillRect/>
          </a:stretch>
        </p:blipFill>
        <p:spPr>
          <a:xfrm>
            <a:off x="1329559" y="2664921"/>
            <a:ext cx="406400" cy="406400"/>
          </a:xfrm>
          <a:prstGeom prst="rect">
            <a:avLst/>
          </a:prstGeom>
        </p:spPr>
      </p:pic>
      <p:pic>
        <p:nvPicPr>
          <p:cNvPr id="2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CDCC05C-0F44-4768-96AE-9E74724B778E}"/>
              </a:ext>
            </a:extLst>
          </p:cNvPr>
          <p:cNvPicPr>
            <a:picLocks noChangeAspect="1"/>
          </p:cNvPicPr>
          <p:nvPr>
            <a:audioFile r:link="rId40"/>
            <p:extLst>
              <p:ext uri="{DAA4B4D4-6D71-4841-9C94-3DE7FCFB9230}">
                <p14:media xmlns:p14="http://schemas.microsoft.com/office/powerpoint/2010/main" r:embed="rId39"/>
              </p:ext>
            </p:extLst>
          </p:nvPr>
        </p:nvPicPr>
        <p:blipFill>
          <a:blip r:embed="rId83"/>
          <a:stretch>
            <a:fillRect/>
          </a:stretch>
        </p:blipFill>
        <p:spPr>
          <a:xfrm>
            <a:off x="2780132" y="2688000"/>
            <a:ext cx="406400" cy="406400"/>
          </a:xfrm>
          <a:prstGeom prst="rect">
            <a:avLst/>
          </a:prstGeom>
        </p:spPr>
      </p:pic>
      <p:pic>
        <p:nvPicPr>
          <p:cNvPr id="2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CBC28C6-61BE-47DD-A846-2B77F8958818}"/>
              </a:ext>
            </a:extLst>
          </p:cNvPr>
          <p:cNvPicPr>
            <a:picLocks noChangeAspect="1"/>
          </p:cNvPicPr>
          <p:nvPr>
            <a:audioFile r:link="rId42"/>
            <p:extLst>
              <p:ext uri="{DAA4B4D4-6D71-4841-9C94-3DE7FCFB9230}">
                <p14:media xmlns:p14="http://schemas.microsoft.com/office/powerpoint/2010/main" r:embed="rId41"/>
              </p:ext>
            </p:extLst>
          </p:nvPr>
        </p:nvPicPr>
        <p:blipFill>
          <a:blip r:embed="rId83"/>
          <a:stretch>
            <a:fillRect/>
          </a:stretch>
        </p:blipFill>
        <p:spPr>
          <a:xfrm>
            <a:off x="4131406" y="2688000"/>
            <a:ext cx="406400" cy="406400"/>
          </a:xfrm>
          <a:prstGeom prst="rect">
            <a:avLst/>
          </a:prstGeom>
        </p:spPr>
      </p:pic>
      <p:pic>
        <p:nvPicPr>
          <p:cNvPr id="2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6DC0C68-EEDE-48BC-A880-C3361ACB83F8}"/>
              </a:ext>
            </a:extLst>
          </p:cNvPr>
          <p:cNvPicPr>
            <a:picLocks noChangeAspect="1"/>
          </p:cNvPicPr>
          <p:nvPr>
            <a:audioFile r:link="rId44"/>
            <p:extLst>
              <p:ext uri="{DAA4B4D4-6D71-4841-9C94-3DE7FCFB9230}">
                <p14:media xmlns:p14="http://schemas.microsoft.com/office/powerpoint/2010/main" r:embed="rId43"/>
              </p:ext>
            </p:extLst>
          </p:nvPr>
        </p:nvPicPr>
        <p:blipFill>
          <a:blip r:embed="rId83"/>
          <a:stretch>
            <a:fillRect/>
          </a:stretch>
        </p:blipFill>
        <p:spPr>
          <a:xfrm>
            <a:off x="5572425" y="2657931"/>
            <a:ext cx="406400" cy="406400"/>
          </a:xfrm>
          <a:prstGeom prst="rect">
            <a:avLst/>
          </a:prstGeom>
        </p:spPr>
      </p:pic>
      <p:pic>
        <p:nvPicPr>
          <p:cNvPr id="2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1274B1E-7401-4066-A8E8-18C1863E5094}"/>
              </a:ext>
            </a:extLst>
          </p:cNvPr>
          <p:cNvPicPr>
            <a:picLocks noChangeAspect="1"/>
          </p:cNvPicPr>
          <p:nvPr>
            <a:audioFile r:link="rId46"/>
            <p:extLst>
              <p:ext uri="{DAA4B4D4-6D71-4841-9C94-3DE7FCFB9230}">
                <p14:media xmlns:p14="http://schemas.microsoft.com/office/powerpoint/2010/main" r:embed="rId45"/>
              </p:ext>
            </p:extLst>
          </p:nvPr>
        </p:nvPicPr>
        <p:blipFill>
          <a:blip r:embed="rId83"/>
          <a:stretch>
            <a:fillRect/>
          </a:stretch>
        </p:blipFill>
        <p:spPr>
          <a:xfrm>
            <a:off x="6810244" y="2714738"/>
            <a:ext cx="406400" cy="406400"/>
          </a:xfrm>
          <a:prstGeom prst="rect">
            <a:avLst/>
          </a:prstGeom>
        </p:spPr>
      </p:pic>
      <p:pic>
        <p:nvPicPr>
          <p:cNvPr id="2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2E2D81E-A01B-4C4C-9286-27A565502502}"/>
              </a:ext>
            </a:extLst>
          </p:cNvPr>
          <p:cNvPicPr>
            <a:picLocks noChangeAspect="1"/>
          </p:cNvPicPr>
          <p:nvPr>
            <a:audioFile r:link="rId48"/>
            <p:extLst>
              <p:ext uri="{DAA4B4D4-6D71-4841-9C94-3DE7FCFB9230}">
                <p14:media xmlns:p14="http://schemas.microsoft.com/office/powerpoint/2010/main" r:embed="rId47"/>
              </p:ext>
            </p:extLst>
          </p:nvPr>
        </p:nvPicPr>
        <p:blipFill>
          <a:blip r:embed="rId83"/>
          <a:stretch>
            <a:fillRect/>
          </a:stretch>
        </p:blipFill>
        <p:spPr>
          <a:xfrm>
            <a:off x="8292624" y="2657931"/>
            <a:ext cx="406400" cy="406400"/>
          </a:xfrm>
          <a:prstGeom prst="rect">
            <a:avLst/>
          </a:prstGeom>
        </p:spPr>
      </p:pic>
      <p:pic>
        <p:nvPicPr>
          <p:cNvPr id="2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2E36CBF-3150-41A6-A4E3-6689414E3AA1}"/>
              </a:ext>
            </a:extLst>
          </p:cNvPr>
          <p:cNvPicPr>
            <a:picLocks noChangeAspect="1"/>
          </p:cNvPicPr>
          <p:nvPr>
            <a:audioFile r:link="rId50"/>
            <p:extLst>
              <p:ext uri="{DAA4B4D4-6D71-4841-9C94-3DE7FCFB9230}">
                <p14:media xmlns:p14="http://schemas.microsoft.com/office/powerpoint/2010/main" r:embed="rId49"/>
              </p:ext>
            </p:extLst>
          </p:nvPr>
        </p:nvPicPr>
        <p:blipFill>
          <a:blip r:embed="rId83"/>
          <a:stretch>
            <a:fillRect/>
          </a:stretch>
        </p:blipFill>
        <p:spPr>
          <a:xfrm>
            <a:off x="1388777" y="3138125"/>
            <a:ext cx="406400" cy="406400"/>
          </a:xfrm>
          <a:prstGeom prst="rect">
            <a:avLst/>
          </a:prstGeom>
        </p:spPr>
      </p:pic>
      <p:pic>
        <p:nvPicPr>
          <p:cNvPr id="2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6435649-D235-4544-9A3B-F304C0BA1839}"/>
              </a:ext>
            </a:extLst>
          </p:cNvPr>
          <p:cNvPicPr>
            <a:picLocks noChangeAspect="1"/>
          </p:cNvPicPr>
          <p:nvPr>
            <a:audioFile r:link="rId52"/>
            <p:extLst>
              <p:ext uri="{DAA4B4D4-6D71-4841-9C94-3DE7FCFB9230}">
                <p14:media xmlns:p14="http://schemas.microsoft.com/office/powerpoint/2010/main" r:embed="rId51"/>
              </p:ext>
            </p:extLst>
          </p:nvPr>
        </p:nvPicPr>
        <p:blipFill>
          <a:blip r:embed="rId83"/>
          <a:stretch>
            <a:fillRect/>
          </a:stretch>
        </p:blipFill>
        <p:spPr>
          <a:xfrm>
            <a:off x="2714005" y="3160742"/>
            <a:ext cx="406400" cy="406400"/>
          </a:xfrm>
          <a:prstGeom prst="rect">
            <a:avLst/>
          </a:prstGeom>
        </p:spPr>
      </p:pic>
      <p:pic>
        <p:nvPicPr>
          <p:cNvPr id="2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73612D2-3850-4DAB-B370-6A059DDE3176}"/>
              </a:ext>
            </a:extLst>
          </p:cNvPr>
          <p:cNvPicPr>
            <a:picLocks noChangeAspect="1"/>
          </p:cNvPicPr>
          <p:nvPr>
            <a:audioFile r:link="rId54"/>
            <p:extLst>
              <p:ext uri="{DAA4B4D4-6D71-4841-9C94-3DE7FCFB9230}">
                <p14:media xmlns:p14="http://schemas.microsoft.com/office/powerpoint/2010/main" r:embed="rId53"/>
              </p:ext>
            </p:extLst>
          </p:nvPr>
        </p:nvPicPr>
        <p:blipFill>
          <a:blip r:embed="rId83"/>
          <a:stretch>
            <a:fillRect/>
          </a:stretch>
        </p:blipFill>
        <p:spPr>
          <a:xfrm>
            <a:off x="4099829" y="3110380"/>
            <a:ext cx="406400" cy="406400"/>
          </a:xfrm>
          <a:prstGeom prst="rect">
            <a:avLst/>
          </a:prstGeom>
        </p:spPr>
      </p:pic>
      <p:pic>
        <p:nvPicPr>
          <p:cNvPr id="2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05C9978-931B-4042-BE59-128B6CFA0A07}"/>
              </a:ext>
            </a:extLst>
          </p:cNvPr>
          <p:cNvPicPr>
            <a:picLocks noChangeAspect="1"/>
          </p:cNvPicPr>
          <p:nvPr>
            <a:audioFile r:link="rId56"/>
            <p:extLst>
              <p:ext uri="{DAA4B4D4-6D71-4841-9C94-3DE7FCFB9230}">
                <p14:media xmlns:p14="http://schemas.microsoft.com/office/powerpoint/2010/main" r:embed="rId55"/>
              </p:ext>
            </p:extLst>
          </p:nvPr>
        </p:nvPicPr>
        <p:blipFill>
          <a:blip r:embed="rId83"/>
          <a:stretch>
            <a:fillRect/>
          </a:stretch>
        </p:blipFill>
        <p:spPr>
          <a:xfrm>
            <a:off x="5489463" y="3120303"/>
            <a:ext cx="406400" cy="406400"/>
          </a:xfrm>
          <a:prstGeom prst="rect">
            <a:avLst/>
          </a:prstGeom>
        </p:spPr>
      </p:pic>
      <p:pic>
        <p:nvPicPr>
          <p:cNvPr id="3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6DAA670-8ABD-4049-BF7A-33F66ADBEB48}"/>
              </a:ext>
            </a:extLst>
          </p:cNvPr>
          <p:cNvPicPr>
            <a:picLocks noChangeAspect="1"/>
          </p:cNvPicPr>
          <p:nvPr>
            <a:audioFile r:link="rId58"/>
            <p:extLst>
              <p:ext uri="{DAA4B4D4-6D71-4841-9C94-3DE7FCFB9230}">
                <p14:media xmlns:p14="http://schemas.microsoft.com/office/powerpoint/2010/main" r:embed="rId57"/>
              </p:ext>
            </p:extLst>
          </p:nvPr>
        </p:nvPicPr>
        <p:blipFill>
          <a:blip r:embed="rId83"/>
          <a:stretch>
            <a:fillRect/>
          </a:stretch>
        </p:blipFill>
        <p:spPr>
          <a:xfrm>
            <a:off x="6823414" y="3160742"/>
            <a:ext cx="406400" cy="406400"/>
          </a:xfrm>
          <a:prstGeom prst="rect">
            <a:avLst/>
          </a:prstGeom>
        </p:spPr>
      </p:pic>
      <p:pic>
        <p:nvPicPr>
          <p:cNvPr id="3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8F7B37C-B817-41E0-887B-A922B5FDD8E7}"/>
              </a:ext>
            </a:extLst>
          </p:cNvPr>
          <p:cNvPicPr>
            <a:picLocks noChangeAspect="1"/>
          </p:cNvPicPr>
          <p:nvPr>
            <a:audioFile r:link="rId60"/>
            <p:extLst>
              <p:ext uri="{DAA4B4D4-6D71-4841-9C94-3DE7FCFB9230}">
                <p14:media xmlns:p14="http://schemas.microsoft.com/office/powerpoint/2010/main" r:embed="rId59"/>
              </p:ext>
            </p:extLst>
          </p:nvPr>
        </p:nvPicPr>
        <p:blipFill>
          <a:blip r:embed="rId83"/>
          <a:stretch>
            <a:fillRect/>
          </a:stretch>
        </p:blipFill>
        <p:spPr>
          <a:xfrm>
            <a:off x="8168301" y="3097484"/>
            <a:ext cx="406400" cy="406400"/>
          </a:xfrm>
          <a:prstGeom prst="rect">
            <a:avLst/>
          </a:prstGeom>
        </p:spPr>
      </p:pic>
      <p:pic>
        <p:nvPicPr>
          <p:cNvPr id="3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69CCA1E-F832-4DB2-94DD-931C1658A046}"/>
              </a:ext>
            </a:extLst>
          </p:cNvPr>
          <p:cNvPicPr>
            <a:picLocks noChangeAspect="1"/>
          </p:cNvPicPr>
          <p:nvPr>
            <a:audioFile r:link="rId62"/>
            <p:extLst>
              <p:ext uri="{DAA4B4D4-6D71-4841-9C94-3DE7FCFB9230}">
                <p14:media xmlns:p14="http://schemas.microsoft.com/office/powerpoint/2010/main" r:embed="rId61"/>
              </p:ext>
            </p:extLst>
          </p:nvPr>
        </p:nvPicPr>
        <p:blipFill>
          <a:blip r:embed="rId83"/>
          <a:stretch>
            <a:fillRect/>
          </a:stretch>
        </p:blipFill>
        <p:spPr>
          <a:xfrm>
            <a:off x="1369094" y="3567142"/>
            <a:ext cx="406400" cy="406400"/>
          </a:xfrm>
          <a:prstGeom prst="rect">
            <a:avLst/>
          </a:prstGeom>
        </p:spPr>
      </p:pic>
      <p:pic>
        <p:nvPicPr>
          <p:cNvPr id="3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E6D2507-0E9A-44C2-BAD7-0349A78FD193}"/>
              </a:ext>
            </a:extLst>
          </p:cNvPr>
          <p:cNvPicPr>
            <a:picLocks noChangeAspect="1"/>
          </p:cNvPicPr>
          <p:nvPr>
            <a:audioFile r:link="rId64"/>
            <p:extLst>
              <p:ext uri="{DAA4B4D4-6D71-4841-9C94-3DE7FCFB9230}">
                <p14:media xmlns:p14="http://schemas.microsoft.com/office/powerpoint/2010/main" r:embed="rId63"/>
              </p:ext>
            </p:extLst>
          </p:nvPr>
        </p:nvPicPr>
        <p:blipFill>
          <a:blip r:embed="rId83"/>
          <a:stretch>
            <a:fillRect/>
          </a:stretch>
        </p:blipFill>
        <p:spPr>
          <a:xfrm>
            <a:off x="2713981" y="3589452"/>
            <a:ext cx="406400" cy="406400"/>
          </a:xfrm>
          <a:prstGeom prst="rect">
            <a:avLst/>
          </a:prstGeom>
        </p:spPr>
      </p:pic>
      <p:pic>
        <p:nvPicPr>
          <p:cNvPr id="3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70A041C-9CA9-4BE1-911C-241B1AA28972}"/>
              </a:ext>
            </a:extLst>
          </p:cNvPr>
          <p:cNvPicPr>
            <a:picLocks noChangeAspect="1"/>
          </p:cNvPicPr>
          <p:nvPr>
            <a:audioFile r:link="rId66"/>
            <p:extLst>
              <p:ext uri="{DAA4B4D4-6D71-4841-9C94-3DE7FCFB9230}">
                <p14:media xmlns:p14="http://schemas.microsoft.com/office/powerpoint/2010/main" r:embed="rId65"/>
              </p:ext>
            </p:extLst>
          </p:nvPr>
        </p:nvPicPr>
        <p:blipFill>
          <a:blip r:embed="rId83"/>
          <a:stretch>
            <a:fillRect/>
          </a:stretch>
        </p:blipFill>
        <p:spPr>
          <a:xfrm>
            <a:off x="4124841" y="3629772"/>
            <a:ext cx="406400" cy="406400"/>
          </a:xfrm>
          <a:prstGeom prst="rect">
            <a:avLst/>
          </a:prstGeom>
        </p:spPr>
      </p:pic>
      <p:pic>
        <p:nvPicPr>
          <p:cNvPr id="3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ED06B0D-5BBE-4183-B840-668198C2E826}"/>
              </a:ext>
            </a:extLst>
          </p:cNvPr>
          <p:cNvPicPr>
            <a:picLocks noChangeAspect="1"/>
          </p:cNvPicPr>
          <p:nvPr>
            <a:audioFile r:link="rId68"/>
            <p:extLst>
              <p:ext uri="{DAA4B4D4-6D71-4841-9C94-3DE7FCFB9230}">
                <p14:media xmlns:p14="http://schemas.microsoft.com/office/powerpoint/2010/main" r:embed="rId67"/>
              </p:ext>
            </p:extLst>
          </p:nvPr>
        </p:nvPicPr>
        <p:blipFill>
          <a:blip r:embed="rId83"/>
          <a:stretch>
            <a:fillRect/>
          </a:stretch>
        </p:blipFill>
        <p:spPr>
          <a:xfrm>
            <a:off x="5482849" y="3609394"/>
            <a:ext cx="406400" cy="406400"/>
          </a:xfrm>
          <a:prstGeom prst="rect">
            <a:avLst/>
          </a:prstGeom>
        </p:spPr>
      </p:pic>
      <p:pic>
        <p:nvPicPr>
          <p:cNvPr id="3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240DAE7-A775-426A-832C-F559FBFB01CE}"/>
              </a:ext>
            </a:extLst>
          </p:cNvPr>
          <p:cNvPicPr>
            <a:picLocks noChangeAspect="1"/>
          </p:cNvPicPr>
          <p:nvPr>
            <a:audioFile r:link="rId70"/>
            <p:extLst>
              <p:ext uri="{DAA4B4D4-6D71-4841-9C94-3DE7FCFB9230}">
                <p14:media xmlns:p14="http://schemas.microsoft.com/office/powerpoint/2010/main" r:embed="rId69"/>
              </p:ext>
            </p:extLst>
          </p:nvPr>
        </p:nvPicPr>
        <p:blipFill>
          <a:blip r:embed="rId83"/>
          <a:stretch>
            <a:fillRect/>
          </a:stretch>
        </p:blipFill>
        <p:spPr>
          <a:xfrm>
            <a:off x="7013444" y="3553873"/>
            <a:ext cx="406400" cy="406400"/>
          </a:xfrm>
          <a:prstGeom prst="rect">
            <a:avLst/>
          </a:prstGeom>
        </p:spPr>
      </p:pic>
      <p:pic>
        <p:nvPicPr>
          <p:cNvPr id="3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DB2198B-1273-418F-8472-F8CAFE6F79AF}"/>
              </a:ext>
            </a:extLst>
          </p:cNvPr>
          <p:cNvPicPr>
            <a:picLocks noChangeAspect="1"/>
          </p:cNvPicPr>
          <p:nvPr>
            <a:audioFile r:link="rId72"/>
            <p:extLst>
              <p:ext uri="{DAA4B4D4-6D71-4841-9C94-3DE7FCFB9230}">
                <p14:media xmlns:p14="http://schemas.microsoft.com/office/powerpoint/2010/main" r:embed="rId71"/>
              </p:ext>
            </p:extLst>
          </p:nvPr>
        </p:nvPicPr>
        <p:blipFill>
          <a:blip r:embed="rId83"/>
          <a:stretch>
            <a:fillRect/>
          </a:stretch>
        </p:blipFill>
        <p:spPr>
          <a:xfrm>
            <a:off x="8168301" y="3581408"/>
            <a:ext cx="406400" cy="406400"/>
          </a:xfrm>
          <a:prstGeom prst="rect">
            <a:avLst/>
          </a:prstGeom>
        </p:spPr>
      </p:pic>
      <p:pic>
        <p:nvPicPr>
          <p:cNvPr id="3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85E5A1D-7F48-4FF8-BF74-78EB31DC41DC}"/>
              </a:ext>
            </a:extLst>
          </p:cNvPr>
          <p:cNvPicPr>
            <a:picLocks noChangeAspect="1"/>
          </p:cNvPicPr>
          <p:nvPr>
            <a:audioFile r:link="rId74"/>
            <p:extLst>
              <p:ext uri="{DAA4B4D4-6D71-4841-9C94-3DE7FCFB9230}">
                <p14:media xmlns:p14="http://schemas.microsoft.com/office/powerpoint/2010/main" r:embed="rId73"/>
              </p:ext>
            </p:extLst>
          </p:nvPr>
        </p:nvPicPr>
        <p:blipFill>
          <a:blip r:embed="rId83"/>
          <a:stretch>
            <a:fillRect/>
          </a:stretch>
        </p:blipFill>
        <p:spPr>
          <a:xfrm>
            <a:off x="1276957" y="4055285"/>
            <a:ext cx="406400" cy="406400"/>
          </a:xfrm>
          <a:prstGeom prst="rect">
            <a:avLst/>
          </a:prstGeom>
        </p:spPr>
      </p:pic>
      <p:pic>
        <p:nvPicPr>
          <p:cNvPr id="3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9DAE5CE-C8AD-4C0F-9EA1-B58FA93A86EF}"/>
              </a:ext>
            </a:extLst>
          </p:cNvPr>
          <p:cNvPicPr>
            <a:picLocks noChangeAspect="1"/>
          </p:cNvPicPr>
          <p:nvPr>
            <a:audioFile r:link="rId76"/>
            <p:extLst>
              <p:ext uri="{DAA4B4D4-6D71-4841-9C94-3DE7FCFB9230}">
                <p14:media xmlns:p14="http://schemas.microsoft.com/office/powerpoint/2010/main" r:embed="rId75"/>
              </p:ext>
            </p:extLst>
          </p:nvPr>
        </p:nvPicPr>
        <p:blipFill>
          <a:blip r:embed="rId83"/>
          <a:stretch>
            <a:fillRect/>
          </a:stretch>
        </p:blipFill>
        <p:spPr>
          <a:xfrm>
            <a:off x="2575630" y="4094677"/>
            <a:ext cx="406400" cy="406400"/>
          </a:xfrm>
          <a:prstGeom prst="rect">
            <a:avLst/>
          </a:prstGeom>
        </p:spPr>
      </p:pic>
      <p:pic>
        <p:nvPicPr>
          <p:cNvPr id="4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66B1635-BDAB-4C7A-A1D1-F22DE3605A20}"/>
              </a:ext>
            </a:extLst>
          </p:cNvPr>
          <p:cNvPicPr>
            <a:picLocks noChangeAspect="1"/>
          </p:cNvPicPr>
          <p:nvPr>
            <a:audioFile r:link="rId78"/>
            <p:extLst>
              <p:ext uri="{DAA4B4D4-6D71-4841-9C94-3DE7FCFB9230}">
                <p14:media xmlns:p14="http://schemas.microsoft.com/office/powerpoint/2010/main" r:embed="rId77"/>
              </p:ext>
            </p:extLst>
          </p:nvPr>
        </p:nvPicPr>
        <p:blipFill>
          <a:blip r:embed="rId83"/>
          <a:stretch>
            <a:fillRect/>
          </a:stretch>
        </p:blipFill>
        <p:spPr>
          <a:xfrm>
            <a:off x="4085347" y="3987808"/>
            <a:ext cx="406400" cy="406400"/>
          </a:xfrm>
          <a:prstGeom prst="rect">
            <a:avLst/>
          </a:prstGeom>
        </p:spPr>
      </p:pic>
      <p:pic>
        <p:nvPicPr>
          <p:cNvPr id="4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66E2F81-04D8-4DB5-BA33-21A874FD055E}"/>
              </a:ext>
            </a:extLst>
          </p:cNvPr>
          <p:cNvPicPr>
            <a:picLocks noChangeAspect="1"/>
          </p:cNvPicPr>
          <p:nvPr>
            <a:audioFile r:link="rId80"/>
            <p:extLst>
              <p:ext uri="{DAA4B4D4-6D71-4841-9C94-3DE7FCFB9230}">
                <p14:media xmlns:p14="http://schemas.microsoft.com/office/powerpoint/2010/main" r:embed="rId79"/>
              </p:ext>
            </p:extLst>
          </p:nvPr>
        </p:nvPicPr>
        <p:blipFill>
          <a:blip r:embed="rId83"/>
          <a:stretch>
            <a:fillRect/>
          </a:stretch>
        </p:blipFill>
        <p:spPr>
          <a:xfrm>
            <a:off x="5684046" y="403579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9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0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4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8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74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16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61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12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242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265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261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240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237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70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298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212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207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270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202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175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1982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2192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3167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1959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2029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193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8" dur="2378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2" dur="212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6" dur="2028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0" dur="2238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4" dur="1332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8" dur="189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2" dur="2144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6" dur="2076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209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4" dur="226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1890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2" dur="1937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1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1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1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1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1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1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1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1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2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2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2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Google Shape;371;p32" title="Screenshot 2025-05-18 at 11.12.23 AM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830250" y="253300"/>
            <a:ext cx="5040624" cy="3654750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32"/>
          <p:cNvSpPr txBox="1"/>
          <p:nvPr/>
        </p:nvSpPr>
        <p:spPr>
          <a:xfrm>
            <a:off x="3487825" y="4005525"/>
            <a:ext cx="54858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Lexend Exa Medium"/>
                <a:ea typeface="Lexend Exa Medium"/>
                <a:cs typeface="Lexend Exa Medium"/>
                <a:sym typeface="Lexend Exa Medium"/>
              </a:rPr>
              <a:t>Read the story.</a:t>
            </a:r>
            <a:endParaRPr sz="1600">
              <a:latin typeface="Lexend Exa Medium"/>
              <a:ea typeface="Lexend Exa Medium"/>
              <a:cs typeface="Lexend Exa Medium"/>
              <a:sym typeface="Lexend Exa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Lexend Exa Medium"/>
                <a:ea typeface="Lexend Exa Medium"/>
                <a:cs typeface="Lexend Exa Medium"/>
                <a:sym typeface="Lexend Exa Medium"/>
              </a:rPr>
              <a:t>Complete the sentence.</a:t>
            </a:r>
            <a:endParaRPr sz="1600">
              <a:latin typeface="Lexend Exa Medium"/>
              <a:ea typeface="Lexend Exa Medium"/>
              <a:cs typeface="Lexend Exa Medium"/>
              <a:sym typeface="Lexend Exa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Lexend Exa Medium"/>
                <a:ea typeface="Lexend Exa Medium"/>
                <a:cs typeface="Lexend Exa Medium"/>
                <a:sym typeface="Lexend Exa Medium"/>
              </a:rPr>
              <a:t>Listen to the recording. Read Out Loud.</a:t>
            </a:r>
            <a:endParaRPr/>
          </a:p>
        </p:txBody>
      </p:sp>
      <p:sp>
        <p:nvSpPr>
          <p:cNvPr id="373" name="Google Shape;373;p32"/>
          <p:cNvSpPr txBox="1"/>
          <p:nvPr/>
        </p:nvSpPr>
        <p:spPr>
          <a:xfrm>
            <a:off x="238125" y="253300"/>
            <a:ext cx="3663000" cy="38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Is Teresa’s meeting with John in the AM or PM?</a:t>
            </a: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It is at 10:00 ____.</a:t>
            </a: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Is Teresa’s doctors appointment in the AM or PM? </a:t>
            </a: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It is at 1:00 ____.</a:t>
            </a: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Is Teresa’s favorite show on TV in the AM or PM?</a:t>
            </a: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It is on at 4:30 ____.</a:t>
            </a: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Is Teresa’s class at the same time as her uncle’s birthday party? </a:t>
            </a: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Yes, they are both at 6:30 ____.</a:t>
            </a:r>
            <a:endParaRPr sz="160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A9B45FD-A3ED-4815-9948-824BD35729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954118" y="881828"/>
            <a:ext cx="406400" cy="4064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21645C6-DCBB-4AF6-A960-69536ECD838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081425" y="8080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1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" name="Google Shape;378;p33" title="Screenshot 2025-05-18 at 11.24.55 AM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2400" y="152400"/>
            <a:ext cx="4908275" cy="4792201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Google Shape;379;p33"/>
          <p:cNvSpPr txBox="1"/>
          <p:nvPr/>
        </p:nvSpPr>
        <p:spPr>
          <a:xfrm>
            <a:off x="5757025" y="3314150"/>
            <a:ext cx="3230700" cy="14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Lexend Exa Medium"/>
                <a:ea typeface="Lexend Exa Medium"/>
                <a:cs typeface="Lexend Exa Medium"/>
                <a:sym typeface="Lexend Exa Medium"/>
              </a:rPr>
              <a:t>Look at the calendar to answer the question.</a:t>
            </a:r>
            <a:endParaRPr sz="1600">
              <a:latin typeface="Lexend Exa Medium"/>
              <a:ea typeface="Lexend Exa Medium"/>
              <a:cs typeface="Lexend Exa Medium"/>
              <a:sym typeface="Lexend Exa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Lexend Exa Medium"/>
              <a:ea typeface="Lexend Exa Medium"/>
              <a:cs typeface="Lexend Exa Medium"/>
              <a:sym typeface="Lexend Exa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Lexend Exa Medium"/>
                <a:ea typeface="Lexend Exa Medium"/>
                <a:cs typeface="Lexend Exa Medium"/>
                <a:sym typeface="Lexend Exa Medium"/>
              </a:rPr>
              <a:t>Listen to the recording. Read Out Loud.</a:t>
            </a:r>
            <a:endParaRPr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8E12C0D-AE91-4502-8131-E23B3F5980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29571" y="1006817"/>
            <a:ext cx="406400" cy="4064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E74E302-F978-4F4D-8026-5E8660022DB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54275" y="362133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0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" name="Google Shape;384;p34" title="Screenshot 2025-05-18 at 11.29.31 AM.png"/>
          <p:cNvPicPr preferRelativeResize="0"/>
          <p:nvPr/>
        </p:nvPicPr>
        <p:blipFill rotWithShape="1">
          <a:blip r:embed="rId7">
            <a:alphaModFix/>
          </a:blip>
          <a:srcRect l="7986" t="5858" b="32478"/>
          <a:stretch/>
        </p:blipFill>
        <p:spPr>
          <a:xfrm>
            <a:off x="195100" y="224125"/>
            <a:ext cx="4314951" cy="317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34" title="Screenshot 2025-05-18 at 11.29.31 AM.png"/>
          <p:cNvPicPr preferRelativeResize="0"/>
          <p:nvPr/>
        </p:nvPicPr>
        <p:blipFill rotWithShape="1">
          <a:blip r:embed="rId7">
            <a:alphaModFix/>
          </a:blip>
          <a:srcRect l="4495" t="67194" r="12109"/>
          <a:stretch/>
        </p:blipFill>
        <p:spPr>
          <a:xfrm>
            <a:off x="4014175" y="224125"/>
            <a:ext cx="4922525" cy="2129101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34"/>
          <p:cNvSpPr txBox="1"/>
          <p:nvPr/>
        </p:nvSpPr>
        <p:spPr>
          <a:xfrm>
            <a:off x="5706000" y="3403775"/>
            <a:ext cx="3230700" cy="14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Lexend Exa Medium"/>
                <a:ea typeface="Lexend Exa Medium"/>
                <a:cs typeface="Lexend Exa Medium"/>
                <a:sym typeface="Lexend Exa Medium"/>
              </a:rPr>
              <a:t>Look at the calendar to answer the question.</a:t>
            </a:r>
            <a:endParaRPr sz="1600">
              <a:latin typeface="Lexend Exa Medium"/>
              <a:ea typeface="Lexend Exa Medium"/>
              <a:cs typeface="Lexend Exa Medium"/>
              <a:sym typeface="Lexend Exa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Lexend Exa Medium"/>
              <a:ea typeface="Lexend Exa Medium"/>
              <a:cs typeface="Lexend Exa Medium"/>
              <a:sym typeface="Lexend Exa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Lexend Exa Medium"/>
                <a:ea typeface="Lexend Exa Medium"/>
                <a:cs typeface="Lexend Exa Medium"/>
                <a:sym typeface="Lexend Exa Medium"/>
              </a:rPr>
              <a:t>Listen to the recording. Read Out Loud.</a:t>
            </a:r>
            <a:endParaRPr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88AFFB0-9C41-48DD-B0A1-607B836400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90181" y="717367"/>
            <a:ext cx="406400" cy="4064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F4EE535-95DC-4837-B84A-A6FB9164F8C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316975" y="329892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50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Google Shape;391;p35" title="Screenshot 2025-05-18 at 11.29.43 AM.png"/>
          <p:cNvPicPr preferRelativeResize="0"/>
          <p:nvPr/>
        </p:nvPicPr>
        <p:blipFill rotWithShape="1">
          <a:blip r:embed="rId7">
            <a:alphaModFix/>
          </a:blip>
          <a:srcRect l="8650" t="6982" r="5526" b="58567"/>
          <a:stretch/>
        </p:blipFill>
        <p:spPr>
          <a:xfrm>
            <a:off x="3923517" y="294150"/>
            <a:ext cx="4957159" cy="2277600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35"/>
          <p:cNvSpPr txBox="1"/>
          <p:nvPr/>
        </p:nvSpPr>
        <p:spPr>
          <a:xfrm>
            <a:off x="238125" y="253300"/>
            <a:ext cx="3685500" cy="363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/>
              <a:t>What time is Fred’s Party?</a:t>
            </a:r>
            <a:endParaRPr sz="1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/>
              <a:t>Fred’s party ________.</a:t>
            </a:r>
            <a:endParaRPr sz="1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/>
              <a:t>What time is the appointment with Dr. Francis? </a:t>
            </a:r>
            <a:endParaRPr sz="1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/>
              <a:t>The doctor appointment _________.</a:t>
            </a:r>
            <a:endParaRPr sz="1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/>
              <a:t>What time is class? </a:t>
            </a:r>
            <a:endParaRPr sz="1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/>
              <a:t>The class </a:t>
            </a:r>
            <a:r>
              <a:rPr lang="en-US" sz="1600" dirty="0"/>
              <a:t>is at</a:t>
            </a:r>
            <a:r>
              <a:rPr lang="en" sz="1600" dirty="0"/>
              <a:t>________.</a:t>
            </a:r>
            <a:endParaRPr sz="1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/>
              <a:t>What time is the meeting with Tony’s teacher? </a:t>
            </a:r>
            <a:endParaRPr sz="1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/>
              <a:t>The meeting with Tony’s teacher __________.</a:t>
            </a:r>
            <a:endParaRPr sz="1600" dirty="0"/>
          </a:p>
        </p:txBody>
      </p:sp>
      <p:sp>
        <p:nvSpPr>
          <p:cNvPr id="393" name="Google Shape;393;p35"/>
          <p:cNvSpPr txBox="1"/>
          <p:nvPr/>
        </p:nvSpPr>
        <p:spPr>
          <a:xfrm>
            <a:off x="5042650" y="3403775"/>
            <a:ext cx="3894000" cy="14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Lexend Exa Medium"/>
                <a:ea typeface="Lexend Exa Medium"/>
                <a:cs typeface="Lexend Exa Medium"/>
                <a:sym typeface="Lexend Exa Medium"/>
              </a:rPr>
              <a:t>Look at the calendar to answer the question.</a:t>
            </a:r>
            <a:endParaRPr sz="1600">
              <a:latin typeface="Lexend Exa Medium"/>
              <a:ea typeface="Lexend Exa Medium"/>
              <a:cs typeface="Lexend Exa Medium"/>
              <a:sym typeface="Lexend Exa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Lexend Exa Medium"/>
              <a:ea typeface="Lexend Exa Medium"/>
              <a:cs typeface="Lexend Exa Medium"/>
              <a:sym typeface="Lexend Exa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Lexend Exa Medium"/>
                <a:ea typeface="Lexend Exa Medium"/>
                <a:cs typeface="Lexend Exa Medium"/>
                <a:sym typeface="Lexend Exa Medium"/>
              </a:rPr>
              <a:t>Listen to the recording. Read Out Loud.</a:t>
            </a:r>
            <a:endParaRPr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4660D22-F6A7-4AE8-89CE-BBA1A28ECF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12121" y="579221"/>
            <a:ext cx="406400" cy="4064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E936C64-BF3D-472C-B836-E044E1DEC69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020224" y="467388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5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36"/>
          <p:cNvSpPr txBox="1"/>
          <p:nvPr/>
        </p:nvSpPr>
        <p:spPr>
          <a:xfrm>
            <a:off x="1312075" y="976725"/>
            <a:ext cx="6560100" cy="397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Extension Activity: Fluency</a:t>
            </a:r>
            <a:endParaRPr sz="2100" b="1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Using your cell phone record 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yourself and 3 partners having a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conversation about a birthday 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party using the next 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Let’s Chat Slide (slide 25).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When you're done recording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listen with your partner and analyze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the recording and give feedback to support each other. Try again using the feedback and re record.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Submit recording to WeChat if you’d like us to review for extra support. 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pic>
        <p:nvPicPr>
          <p:cNvPr id="399" name="Google Shape;399;p36" descr="Free Images : smartphone, hand, technology, telephone, gadget ...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85750" y="1518775"/>
            <a:ext cx="2454973" cy="1636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BECFDBF-2384-4E2E-88F5-C94E61696C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06836" y="63815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Google Shape;404;p37" title="Screenshot 2025-05-17 at 9.29.28 AM.png"/>
          <p:cNvPicPr preferRelativeResize="0"/>
          <p:nvPr/>
        </p:nvPicPr>
        <p:blipFill rotWithShape="1">
          <a:blip r:embed="rId5">
            <a:alphaModFix/>
          </a:blip>
          <a:srcRect l="75522" t="37113" r="10736" b="36871"/>
          <a:stretch/>
        </p:blipFill>
        <p:spPr>
          <a:xfrm>
            <a:off x="7801828" y="2226703"/>
            <a:ext cx="1135872" cy="1336925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p37"/>
          <p:cNvSpPr txBox="1"/>
          <p:nvPr/>
        </p:nvSpPr>
        <p:spPr>
          <a:xfrm>
            <a:off x="244850" y="233275"/>
            <a:ext cx="6856800" cy="468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50" b="1" dirty="0">
                <a:solidFill>
                  <a:srgbClr val="233A44"/>
                </a:solidFill>
              </a:rPr>
              <a:t>Partner 1: </a:t>
            </a:r>
            <a:r>
              <a:rPr lang="en" sz="1650" dirty="0">
                <a:solidFill>
                  <a:srgbClr val="233A44"/>
                </a:solidFill>
              </a:rPr>
              <a:t>Will you help me plan my birthday party? </a:t>
            </a:r>
            <a:endParaRPr sz="1650" dirty="0">
              <a:solidFill>
                <a:srgbClr val="233A44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50" b="1" dirty="0">
                <a:solidFill>
                  <a:srgbClr val="FF0000"/>
                </a:solidFill>
              </a:rPr>
              <a:t>Partner 2: </a:t>
            </a:r>
            <a:r>
              <a:rPr lang="en" sz="1650" dirty="0">
                <a:solidFill>
                  <a:srgbClr val="FF0000"/>
                </a:solidFill>
              </a:rPr>
              <a:t>Yes! I think we should go to your favorite restaurant for dinner. Where do you like to eat? </a:t>
            </a:r>
            <a:endParaRPr sz="1650" dirty="0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50" b="1" dirty="0">
                <a:solidFill>
                  <a:schemeClr val="dk2"/>
                </a:solidFill>
              </a:rPr>
              <a:t>Partner 1:</a:t>
            </a:r>
            <a:r>
              <a:rPr lang="en" sz="1650" dirty="0">
                <a:solidFill>
                  <a:schemeClr val="dk2"/>
                </a:solidFill>
              </a:rPr>
              <a:t> I like to eat at _______.</a:t>
            </a:r>
            <a:endParaRPr sz="1650" dirty="0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50" b="1" dirty="0">
                <a:solidFill>
                  <a:srgbClr val="0000FF"/>
                </a:solidFill>
              </a:rPr>
              <a:t>Partner 3: </a:t>
            </a:r>
            <a:r>
              <a:rPr lang="en" sz="1650" dirty="0">
                <a:solidFill>
                  <a:srgbClr val="0000FF"/>
                </a:solidFill>
              </a:rPr>
              <a:t>That sounds good to me. Can we go see a movie after that?</a:t>
            </a:r>
            <a:endParaRPr sz="1650" dirty="0">
              <a:solidFill>
                <a:srgbClr val="0000FF"/>
              </a:solidFill>
            </a:endParaRPr>
          </a:p>
          <a:p>
            <a:pPr lvl="0">
              <a:lnSpc>
                <a:spcPct val="115000"/>
              </a:lnSpc>
            </a:pPr>
            <a:r>
              <a:rPr lang="en" sz="1650" b="1" dirty="0">
                <a:solidFill>
                  <a:schemeClr val="dk2"/>
                </a:solidFill>
              </a:rPr>
              <a:t>Partner 1:</a:t>
            </a:r>
            <a:r>
              <a:rPr lang="en" sz="1650" dirty="0">
                <a:solidFill>
                  <a:schemeClr val="dk2"/>
                </a:solidFill>
              </a:rPr>
              <a:t> Yes! I love having popcorn at the movies.</a:t>
            </a:r>
            <a:endParaRPr sz="1650" dirty="0">
              <a:solidFill>
                <a:srgbClr val="0000FF"/>
              </a:solidFill>
            </a:endParaRPr>
          </a:p>
          <a:p>
            <a:pPr lvl="0">
              <a:lnSpc>
                <a:spcPct val="115000"/>
              </a:lnSpc>
            </a:pPr>
            <a:r>
              <a:rPr lang="en" sz="1650" b="1">
                <a:solidFill>
                  <a:srgbClr val="0000FF"/>
                </a:solidFill>
              </a:rPr>
              <a:t>Partner 3: </a:t>
            </a:r>
            <a:r>
              <a:rPr lang="en" sz="1650">
                <a:solidFill>
                  <a:srgbClr val="0000FF"/>
                </a:solidFill>
              </a:rPr>
              <a:t>What </a:t>
            </a:r>
            <a:r>
              <a:rPr lang="en" sz="1650" dirty="0">
                <a:solidFill>
                  <a:srgbClr val="0000FF"/>
                </a:solidFill>
              </a:rPr>
              <a:t>movie do you want to see?</a:t>
            </a:r>
            <a:endParaRPr sz="1650" dirty="0">
              <a:solidFill>
                <a:srgbClr val="0000FF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50" b="1" dirty="0">
                <a:solidFill>
                  <a:schemeClr val="dk2"/>
                </a:solidFill>
              </a:rPr>
              <a:t>Partner 1: </a:t>
            </a:r>
            <a:r>
              <a:rPr lang="en" sz="1650" dirty="0">
                <a:solidFill>
                  <a:schemeClr val="dk2"/>
                </a:solidFill>
              </a:rPr>
              <a:t>I want to watch ______.</a:t>
            </a:r>
            <a:endParaRPr sz="1650" dirty="0">
              <a:solidFill>
                <a:srgbClr val="0000FF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50" b="1" dirty="0">
                <a:solidFill>
                  <a:srgbClr val="9900FF"/>
                </a:solidFill>
              </a:rPr>
              <a:t>Partner 4:</a:t>
            </a:r>
            <a:r>
              <a:rPr lang="en" sz="1650" dirty="0">
                <a:solidFill>
                  <a:srgbClr val="9900FF"/>
                </a:solidFill>
              </a:rPr>
              <a:t> I love that movie, too. On our way home we can stop at the bakery to get you a special birthday cake? </a:t>
            </a:r>
            <a:endParaRPr sz="1650" dirty="0">
              <a:solidFill>
                <a:srgbClr val="9900FF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50" b="1" dirty="0">
                <a:solidFill>
                  <a:srgbClr val="0000FF"/>
                </a:solidFill>
              </a:rPr>
              <a:t>Partner 3: </a:t>
            </a:r>
            <a:r>
              <a:rPr lang="en" sz="1650" dirty="0">
                <a:solidFill>
                  <a:srgbClr val="0000FF"/>
                </a:solidFill>
              </a:rPr>
              <a:t>Oh yes! I love cake! What flavor do you like? </a:t>
            </a:r>
            <a:endParaRPr sz="1650" dirty="0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50" b="1" dirty="0">
                <a:solidFill>
                  <a:schemeClr val="dk2"/>
                </a:solidFill>
              </a:rPr>
              <a:t>Partner 1: </a:t>
            </a:r>
            <a:r>
              <a:rPr lang="en" sz="1650" dirty="0">
                <a:solidFill>
                  <a:schemeClr val="dk2"/>
                </a:solidFill>
              </a:rPr>
              <a:t>I would like a ________. </a:t>
            </a:r>
            <a:endParaRPr sz="1650" dirty="0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50" b="1" dirty="0">
                <a:solidFill>
                  <a:srgbClr val="FF0000"/>
                </a:solidFill>
              </a:rPr>
              <a:t>Partner 2: </a:t>
            </a:r>
            <a:r>
              <a:rPr lang="en" sz="1650" dirty="0">
                <a:solidFill>
                  <a:srgbClr val="FF0000"/>
                </a:solidFill>
              </a:rPr>
              <a:t>Yum! This is going to be a great birthday party! </a:t>
            </a:r>
            <a:endParaRPr sz="1650" dirty="0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50" b="1" dirty="0">
                <a:solidFill>
                  <a:srgbClr val="9900FF"/>
                </a:solidFill>
              </a:rPr>
              <a:t>Partner 4: </a:t>
            </a:r>
            <a:r>
              <a:rPr lang="en" sz="1650" dirty="0">
                <a:solidFill>
                  <a:srgbClr val="9900FF"/>
                </a:solidFill>
              </a:rPr>
              <a:t>I LOVE CAKE!</a:t>
            </a:r>
            <a:endParaRPr sz="1650" dirty="0">
              <a:solidFill>
                <a:srgbClr val="9900FF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50" b="1" dirty="0">
                <a:solidFill>
                  <a:schemeClr val="dk2"/>
                </a:solidFill>
              </a:rPr>
              <a:t>Partner 1: </a:t>
            </a:r>
            <a:r>
              <a:rPr lang="en" sz="1650" dirty="0"/>
              <a:t>Thanks so much! I can’t wait to celebrate with you!</a:t>
            </a:r>
            <a:endParaRPr sz="165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rgbClr val="233A44"/>
              </a:solidFill>
            </a:endParaRPr>
          </a:p>
        </p:txBody>
      </p:sp>
      <p:pic>
        <p:nvPicPr>
          <p:cNvPr id="406" name="Google Shape;406;p37"/>
          <p:cNvPicPr preferRelativeResize="0"/>
          <p:nvPr/>
        </p:nvPicPr>
        <p:blipFill rotWithShape="1">
          <a:blip r:embed="rId6">
            <a:alphaModFix/>
          </a:blip>
          <a:srcRect l="8533" b="9649"/>
          <a:stretch/>
        </p:blipFill>
        <p:spPr>
          <a:xfrm>
            <a:off x="7297823" y="1100550"/>
            <a:ext cx="1639875" cy="112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37"/>
          <p:cNvPicPr preferRelativeResize="0"/>
          <p:nvPr/>
        </p:nvPicPr>
        <p:blipFill rotWithShape="1">
          <a:blip r:embed="rId7">
            <a:alphaModFix/>
          </a:blip>
          <a:srcRect l="9558" r="5932" b="10225"/>
          <a:stretch/>
        </p:blipFill>
        <p:spPr>
          <a:xfrm>
            <a:off x="7593350" y="3465568"/>
            <a:ext cx="1302600" cy="1383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37" title="Screenshot 2025-05-18 at 11.02.23 AM.png"/>
          <p:cNvPicPr preferRelativeResize="0"/>
          <p:nvPr/>
        </p:nvPicPr>
        <p:blipFill rotWithShape="1">
          <a:blip r:embed="rId8">
            <a:alphaModFix/>
          </a:blip>
          <a:srcRect l="2980" t="65914" r="51449" b="17293"/>
          <a:stretch/>
        </p:blipFill>
        <p:spPr>
          <a:xfrm>
            <a:off x="6930550" y="233275"/>
            <a:ext cx="1965400" cy="756792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37"/>
          <p:cNvSpPr txBox="1"/>
          <p:nvPr/>
        </p:nvSpPr>
        <p:spPr>
          <a:xfrm>
            <a:off x="5627950" y="1372100"/>
            <a:ext cx="13026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2"/>
                </a:solidFill>
              </a:rPr>
              <a:t> </a:t>
            </a:r>
            <a:endParaRPr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7C10ED2-B503-4405-B0C1-078AA3C835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253650" y="110055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1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15" title="Screenshot 2025-05-18 at 11.19.12 AM.png"/>
          <p:cNvPicPr preferRelativeResize="0"/>
          <p:nvPr/>
        </p:nvPicPr>
        <p:blipFill rotWithShape="1">
          <a:blip r:embed="rId5">
            <a:alphaModFix/>
          </a:blip>
          <a:srcRect l="65195" t="2384" r="3295" b="57129"/>
          <a:stretch/>
        </p:blipFill>
        <p:spPr>
          <a:xfrm>
            <a:off x="362900" y="1700771"/>
            <a:ext cx="2273024" cy="25072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5" title="Screenshot 2025-05-18 at 11.19.12 AM.png"/>
          <p:cNvPicPr preferRelativeResize="0"/>
          <p:nvPr/>
        </p:nvPicPr>
        <p:blipFill rotWithShape="1">
          <a:blip r:embed="rId5">
            <a:alphaModFix/>
          </a:blip>
          <a:srcRect l="65823" t="51166" r="2703" b="7978"/>
          <a:stretch/>
        </p:blipFill>
        <p:spPr>
          <a:xfrm>
            <a:off x="3582477" y="1318150"/>
            <a:ext cx="2249898" cy="250720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15"/>
          <p:cNvSpPr txBox="1"/>
          <p:nvPr/>
        </p:nvSpPr>
        <p:spPr>
          <a:xfrm>
            <a:off x="3752683" y="3776875"/>
            <a:ext cx="1909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man</a:t>
            </a:r>
            <a:endParaRPr/>
          </a:p>
        </p:txBody>
      </p:sp>
      <p:sp>
        <p:nvSpPr>
          <p:cNvPr id="144" name="Google Shape;144;p15"/>
          <p:cNvSpPr txBox="1"/>
          <p:nvPr/>
        </p:nvSpPr>
        <p:spPr>
          <a:xfrm>
            <a:off x="494170" y="4207975"/>
            <a:ext cx="1909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boy </a:t>
            </a:r>
            <a:endParaRPr/>
          </a:p>
        </p:txBody>
      </p:sp>
      <p:sp>
        <p:nvSpPr>
          <p:cNvPr id="145" name="Google Shape;145;p15"/>
          <p:cNvSpPr txBox="1"/>
          <p:nvPr/>
        </p:nvSpPr>
        <p:spPr>
          <a:xfrm>
            <a:off x="6778933" y="2738813"/>
            <a:ext cx="1909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older man</a:t>
            </a:r>
            <a:endParaRPr/>
          </a:p>
        </p:txBody>
      </p:sp>
      <p:pic>
        <p:nvPicPr>
          <p:cNvPr id="146" name="Google Shape;146;p15" descr="Portrait of elderly man standing outdoors in garden, looking at camera. (Provided by Getty Images)"/>
          <p:cNvPicPr preferRelativeResize="0"/>
          <p:nvPr/>
        </p:nvPicPr>
        <p:blipFill rotWithShape="1">
          <a:blip r:embed="rId6">
            <a:alphaModFix/>
          </a:blip>
          <a:srcRect l="26411"/>
          <a:stretch/>
        </p:blipFill>
        <p:spPr>
          <a:xfrm>
            <a:off x="6676851" y="783600"/>
            <a:ext cx="2212675" cy="2004049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5"/>
          <p:cNvSpPr txBox="1"/>
          <p:nvPr/>
        </p:nvSpPr>
        <p:spPr>
          <a:xfrm>
            <a:off x="6778933" y="3114125"/>
            <a:ext cx="1909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grandfather</a:t>
            </a:r>
            <a:endParaRPr/>
          </a:p>
        </p:txBody>
      </p:sp>
      <p:sp>
        <p:nvSpPr>
          <p:cNvPr id="148" name="Google Shape;148;p15"/>
          <p:cNvSpPr txBox="1"/>
          <p:nvPr/>
        </p:nvSpPr>
        <p:spPr>
          <a:xfrm>
            <a:off x="3752683" y="4120725"/>
            <a:ext cx="1909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father</a:t>
            </a:r>
            <a:endParaRPr/>
          </a:p>
        </p:txBody>
      </p:sp>
      <p:sp>
        <p:nvSpPr>
          <p:cNvPr id="149" name="Google Shape;149;p15"/>
          <p:cNvSpPr txBox="1"/>
          <p:nvPr/>
        </p:nvSpPr>
        <p:spPr>
          <a:xfrm>
            <a:off x="601124" y="4551825"/>
            <a:ext cx="16956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son</a:t>
            </a:r>
            <a:endParaRPr/>
          </a:p>
        </p:txBody>
      </p:sp>
      <p:sp>
        <p:nvSpPr>
          <p:cNvPr id="150" name="Google Shape;150;p15"/>
          <p:cNvSpPr txBox="1"/>
          <p:nvPr/>
        </p:nvSpPr>
        <p:spPr>
          <a:xfrm>
            <a:off x="232575" y="250475"/>
            <a:ext cx="30000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Lexend Exa Medium"/>
                <a:ea typeface="Lexend Exa Medium"/>
                <a:cs typeface="Lexend Exa Medium"/>
                <a:sym typeface="Lexend Exa Medium"/>
              </a:rPr>
              <a:t>Repeat after me!</a:t>
            </a:r>
            <a:endParaRPr/>
          </a:p>
        </p:txBody>
      </p:sp>
      <p:sp>
        <p:nvSpPr>
          <p:cNvPr id="151" name="Google Shape;151;p15"/>
          <p:cNvSpPr txBox="1"/>
          <p:nvPr/>
        </p:nvSpPr>
        <p:spPr>
          <a:xfrm>
            <a:off x="286700" y="1023675"/>
            <a:ext cx="2637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The BOY is playing baseball. </a:t>
            </a:r>
            <a:endParaRPr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He is the SON to the father.</a:t>
            </a:r>
            <a:endParaRPr sz="1200"/>
          </a:p>
        </p:txBody>
      </p:sp>
      <p:sp>
        <p:nvSpPr>
          <p:cNvPr id="152" name="Google Shape;152;p15"/>
          <p:cNvSpPr txBox="1"/>
          <p:nvPr/>
        </p:nvSpPr>
        <p:spPr>
          <a:xfrm>
            <a:off x="3253500" y="681575"/>
            <a:ext cx="27663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The MAN has on a black shirt.</a:t>
            </a:r>
            <a:endParaRPr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He is the FATHER to the son.</a:t>
            </a:r>
            <a:endParaRPr sz="1200"/>
          </a:p>
        </p:txBody>
      </p:sp>
      <p:sp>
        <p:nvSpPr>
          <p:cNvPr id="153" name="Google Shape;153;p15"/>
          <p:cNvSpPr txBox="1"/>
          <p:nvPr/>
        </p:nvSpPr>
        <p:spPr>
          <a:xfrm>
            <a:off x="5832375" y="250475"/>
            <a:ext cx="31875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The OLDER MAN is wearing a hat.</a:t>
            </a:r>
            <a:endParaRPr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He is the GRANDFATHER to the son.</a:t>
            </a:r>
            <a:endParaRPr sz="120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92256C9-6330-4855-BA21-8F6AAD7766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96449" y="46602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16" title="Screenshot 2025-05-18 at 11.19.12 AM.png"/>
          <p:cNvPicPr preferRelativeResize="0"/>
          <p:nvPr/>
        </p:nvPicPr>
        <p:blipFill rotWithShape="1">
          <a:blip r:embed="rId5">
            <a:alphaModFix/>
          </a:blip>
          <a:srcRect l="33862" t="51258" r="35314" b="7403"/>
          <a:stretch/>
        </p:blipFill>
        <p:spPr>
          <a:xfrm>
            <a:off x="3198802" y="1501125"/>
            <a:ext cx="2102523" cy="242065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16"/>
          <p:cNvSpPr txBox="1"/>
          <p:nvPr/>
        </p:nvSpPr>
        <p:spPr>
          <a:xfrm>
            <a:off x="320325" y="4319150"/>
            <a:ext cx="19095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girl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daughter</a:t>
            </a:r>
            <a:endParaRPr sz="1200"/>
          </a:p>
        </p:txBody>
      </p:sp>
      <p:sp>
        <p:nvSpPr>
          <p:cNvPr id="160" name="Google Shape;160;p16"/>
          <p:cNvSpPr txBox="1"/>
          <p:nvPr/>
        </p:nvSpPr>
        <p:spPr>
          <a:xfrm>
            <a:off x="3295320" y="3825350"/>
            <a:ext cx="19095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woman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mother</a:t>
            </a:r>
            <a:endParaRPr sz="1200"/>
          </a:p>
        </p:txBody>
      </p:sp>
      <p:sp>
        <p:nvSpPr>
          <p:cNvPr id="161" name="Google Shape;161;p16"/>
          <p:cNvSpPr txBox="1"/>
          <p:nvPr/>
        </p:nvSpPr>
        <p:spPr>
          <a:xfrm>
            <a:off x="6710658" y="3209750"/>
            <a:ext cx="19095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older woman grandmother</a:t>
            </a:r>
            <a:endParaRPr/>
          </a:p>
        </p:txBody>
      </p:sp>
      <p:pic>
        <p:nvPicPr>
          <p:cNvPr id="162" name="Google Shape;162;p16" descr="A portrait of a senior woman in wheelchair at home at Christmas time. (Provided by Getty Images)"/>
          <p:cNvPicPr preferRelativeResize="0"/>
          <p:nvPr/>
        </p:nvPicPr>
        <p:blipFill rotWithShape="1">
          <a:blip r:embed="rId6">
            <a:alphaModFix/>
          </a:blip>
          <a:srcRect l="9656" r="19546"/>
          <a:stretch/>
        </p:blipFill>
        <p:spPr>
          <a:xfrm>
            <a:off x="6533825" y="1165025"/>
            <a:ext cx="2263127" cy="213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16" descr="Girl (3-5) using cell phone, smiling (Provided by Getty Images)"/>
          <p:cNvPicPr preferRelativeResize="0"/>
          <p:nvPr/>
        </p:nvPicPr>
        <p:blipFill rotWithShape="1">
          <a:blip r:embed="rId7">
            <a:alphaModFix/>
          </a:blip>
          <a:srcRect l="44515" r="8646"/>
          <a:stretch/>
        </p:blipFill>
        <p:spPr>
          <a:xfrm>
            <a:off x="481075" y="2182750"/>
            <a:ext cx="1538227" cy="2190524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16"/>
          <p:cNvSpPr txBox="1"/>
          <p:nvPr/>
        </p:nvSpPr>
        <p:spPr>
          <a:xfrm>
            <a:off x="223625" y="250475"/>
            <a:ext cx="30000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Lexend Exa Medium"/>
                <a:ea typeface="Lexend Exa Medium"/>
                <a:cs typeface="Lexend Exa Medium"/>
                <a:sym typeface="Lexend Exa Medium"/>
              </a:rPr>
              <a:t>Repeat after me!</a:t>
            </a:r>
            <a:endParaRPr/>
          </a:p>
        </p:txBody>
      </p:sp>
      <p:sp>
        <p:nvSpPr>
          <p:cNvPr id="165" name="Google Shape;165;p16"/>
          <p:cNvSpPr txBox="1"/>
          <p:nvPr/>
        </p:nvSpPr>
        <p:spPr>
          <a:xfrm>
            <a:off x="223625" y="1422399"/>
            <a:ext cx="30000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The GIRL is playing on her phone. </a:t>
            </a:r>
            <a:endParaRPr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She is the DAUGHTER to the MOTHER.</a:t>
            </a:r>
            <a:endParaRPr sz="1200"/>
          </a:p>
        </p:txBody>
      </p:sp>
      <p:sp>
        <p:nvSpPr>
          <p:cNvPr id="166" name="Google Shape;166;p16"/>
          <p:cNvSpPr txBox="1"/>
          <p:nvPr/>
        </p:nvSpPr>
        <p:spPr>
          <a:xfrm>
            <a:off x="3223624" y="809325"/>
            <a:ext cx="26535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The WOMAN has long hair.</a:t>
            </a:r>
            <a:endParaRPr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She is the MOTHER to the DAUGHTER.</a:t>
            </a:r>
            <a:endParaRPr sz="1200"/>
          </a:p>
        </p:txBody>
      </p:sp>
      <p:sp>
        <p:nvSpPr>
          <p:cNvPr id="167" name="Google Shape;167;p16"/>
          <p:cNvSpPr txBox="1"/>
          <p:nvPr/>
        </p:nvSpPr>
        <p:spPr>
          <a:xfrm>
            <a:off x="5937800" y="250475"/>
            <a:ext cx="30000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</a:rPr>
              <a:t>The OLDER WOMAN has short, gray hair.</a:t>
            </a:r>
            <a:endParaRPr sz="13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</a:rPr>
              <a:t>She is the GRANDMOTHER to the DAUGHTER.</a:t>
            </a:r>
            <a:endParaRPr sz="130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26EB878-0E38-4AFD-88CE-D0BD38C3DA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915234" y="350886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17" title="Screenshot 2025-05-18 at 11.19.12 AM.png"/>
          <p:cNvPicPr preferRelativeResize="0"/>
          <p:nvPr/>
        </p:nvPicPr>
        <p:blipFill rotWithShape="1">
          <a:blip r:embed="rId5">
            <a:alphaModFix/>
          </a:blip>
          <a:srcRect l="33862" t="51258" r="35314" b="7403"/>
          <a:stretch/>
        </p:blipFill>
        <p:spPr>
          <a:xfrm>
            <a:off x="1918886" y="255575"/>
            <a:ext cx="1551893" cy="178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17" title="Screenshot 2025-05-18 at 11.19.12 AM.png"/>
          <p:cNvPicPr preferRelativeResize="0"/>
          <p:nvPr/>
        </p:nvPicPr>
        <p:blipFill rotWithShape="1">
          <a:blip r:embed="rId5">
            <a:alphaModFix/>
          </a:blip>
          <a:srcRect l="65823" t="51166" r="2703" b="7978"/>
          <a:stretch/>
        </p:blipFill>
        <p:spPr>
          <a:xfrm>
            <a:off x="256387" y="255575"/>
            <a:ext cx="1603364" cy="178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17" descr="Portrait of elderly man standing outdoors in garden, looking at camera. (Provided by Getty Images)"/>
          <p:cNvPicPr preferRelativeResize="0"/>
          <p:nvPr/>
        </p:nvPicPr>
        <p:blipFill rotWithShape="1">
          <a:blip r:embed="rId6">
            <a:alphaModFix/>
          </a:blip>
          <a:srcRect l="26411"/>
          <a:stretch/>
        </p:blipFill>
        <p:spPr>
          <a:xfrm>
            <a:off x="5010500" y="289475"/>
            <a:ext cx="1897851" cy="1718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17" descr="A portrait of a senior woman in wheelchair at home at Christmas time. (Provided by Getty Images)"/>
          <p:cNvPicPr preferRelativeResize="0"/>
          <p:nvPr/>
        </p:nvPicPr>
        <p:blipFill rotWithShape="1">
          <a:blip r:embed="rId7">
            <a:alphaModFix/>
          </a:blip>
          <a:srcRect l="9656" r="19546"/>
          <a:stretch/>
        </p:blipFill>
        <p:spPr>
          <a:xfrm>
            <a:off x="6969762" y="255588"/>
            <a:ext cx="1897841" cy="1786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17" title="Screenshot 2025-05-18 at 11.19.12 AM.png"/>
          <p:cNvPicPr preferRelativeResize="0"/>
          <p:nvPr/>
        </p:nvPicPr>
        <p:blipFill rotWithShape="1">
          <a:blip r:embed="rId5">
            <a:alphaModFix/>
          </a:blip>
          <a:srcRect l="65195" t="2384" r="3295" b="57129"/>
          <a:stretch/>
        </p:blipFill>
        <p:spPr>
          <a:xfrm>
            <a:off x="2949050" y="2356200"/>
            <a:ext cx="1835725" cy="2024850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17"/>
          <p:cNvSpPr txBox="1"/>
          <p:nvPr/>
        </p:nvSpPr>
        <p:spPr>
          <a:xfrm>
            <a:off x="805458" y="2042300"/>
            <a:ext cx="1909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father and mother</a:t>
            </a:r>
            <a:endParaRPr/>
          </a:p>
        </p:txBody>
      </p:sp>
      <p:sp>
        <p:nvSpPr>
          <p:cNvPr id="178" name="Google Shape;178;p17"/>
          <p:cNvSpPr txBox="1"/>
          <p:nvPr/>
        </p:nvSpPr>
        <p:spPr>
          <a:xfrm>
            <a:off x="5269251" y="2008375"/>
            <a:ext cx="34611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grandfather and grandmother</a:t>
            </a:r>
            <a:endParaRPr/>
          </a:p>
        </p:txBody>
      </p:sp>
      <p:sp>
        <p:nvSpPr>
          <p:cNvPr id="179" name="Google Shape;179;p17"/>
          <p:cNvSpPr txBox="1"/>
          <p:nvPr/>
        </p:nvSpPr>
        <p:spPr>
          <a:xfrm>
            <a:off x="3806200" y="4297675"/>
            <a:ext cx="20595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son and daughter</a:t>
            </a:r>
            <a:endParaRPr sz="16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brother and sister</a:t>
            </a:r>
            <a:endParaRPr sz="1600"/>
          </a:p>
        </p:txBody>
      </p:sp>
      <p:sp>
        <p:nvSpPr>
          <p:cNvPr id="180" name="Google Shape;180;p17"/>
          <p:cNvSpPr txBox="1"/>
          <p:nvPr/>
        </p:nvSpPr>
        <p:spPr>
          <a:xfrm>
            <a:off x="805458" y="2356200"/>
            <a:ext cx="1909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husband and wife</a:t>
            </a:r>
            <a:endParaRPr/>
          </a:p>
        </p:txBody>
      </p:sp>
      <p:pic>
        <p:nvPicPr>
          <p:cNvPr id="181" name="Google Shape;181;p17" descr="Girl (3-5) using cell phone, smiling (Provided by Getty Images)"/>
          <p:cNvPicPr preferRelativeResize="0"/>
          <p:nvPr/>
        </p:nvPicPr>
        <p:blipFill rotWithShape="1">
          <a:blip r:embed="rId8">
            <a:alphaModFix/>
          </a:blip>
          <a:srcRect l="44515" r="8646"/>
          <a:stretch/>
        </p:blipFill>
        <p:spPr>
          <a:xfrm>
            <a:off x="4784775" y="2356200"/>
            <a:ext cx="1421885" cy="2024849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17"/>
          <p:cNvSpPr txBox="1"/>
          <p:nvPr/>
        </p:nvSpPr>
        <p:spPr>
          <a:xfrm>
            <a:off x="199225" y="3383275"/>
            <a:ext cx="2681700" cy="159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233A44"/>
                </a:solidFill>
              </a:rPr>
              <a:t>Who is married? </a:t>
            </a:r>
            <a:endParaRPr sz="16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233A44"/>
                </a:solidFill>
              </a:rPr>
              <a:t>The FATHER and MOTHER are married. </a:t>
            </a:r>
            <a:endParaRPr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233A44"/>
                </a:solidFill>
              </a:rPr>
              <a:t>They are HUSBAND and WIFE. </a:t>
            </a:r>
            <a:endParaRPr b="1">
              <a:solidFill>
                <a:srgbClr val="233A44"/>
              </a:solidFill>
            </a:endParaRPr>
          </a:p>
        </p:txBody>
      </p:sp>
      <p:sp>
        <p:nvSpPr>
          <p:cNvPr id="183" name="Google Shape;183;p17"/>
          <p:cNvSpPr txBox="1"/>
          <p:nvPr/>
        </p:nvSpPr>
        <p:spPr>
          <a:xfrm>
            <a:off x="6588850" y="4543675"/>
            <a:ext cx="2395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Lexend Exa Medium"/>
                <a:ea typeface="Lexend Exa Medium"/>
                <a:cs typeface="Lexend Exa Medium"/>
                <a:sym typeface="Lexend Exa Medium"/>
              </a:rPr>
              <a:t>Repeat after me!</a:t>
            </a:r>
            <a:endParaRPr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7351570-7CA7-4DDA-A506-65D27EEDC5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07148" y="340797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18" title="Screenshot 2025-05-18 at 11.18.18 AM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27701" y="964425"/>
            <a:ext cx="4209625" cy="2945125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18"/>
          <p:cNvSpPr txBox="1"/>
          <p:nvPr/>
        </p:nvSpPr>
        <p:spPr>
          <a:xfrm>
            <a:off x="4613175" y="266700"/>
            <a:ext cx="4209600" cy="46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233A44"/>
                </a:solidFill>
              </a:rPr>
              <a:t>Where are grandfather and grandmother sitting? </a:t>
            </a:r>
            <a:r>
              <a:rPr lang="en" sz="1500">
                <a:solidFill>
                  <a:srgbClr val="233A44"/>
                </a:solidFill>
              </a:rPr>
              <a:t> </a:t>
            </a:r>
            <a:endParaRPr sz="15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233A44"/>
                </a:solidFill>
              </a:rPr>
              <a:t>They are ____________.</a:t>
            </a:r>
            <a:endParaRPr sz="15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233A44"/>
                </a:solidFill>
              </a:rPr>
              <a:t>Where is the father?</a:t>
            </a:r>
            <a:r>
              <a:rPr lang="en" sz="1500">
                <a:solidFill>
                  <a:srgbClr val="233A44"/>
                </a:solidFill>
              </a:rPr>
              <a:t> </a:t>
            </a:r>
            <a:endParaRPr sz="15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233A44"/>
                </a:solidFill>
              </a:rPr>
              <a:t>The father ___________.</a:t>
            </a:r>
            <a:endParaRPr sz="15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233A44"/>
                </a:solidFill>
              </a:rPr>
              <a:t>Where is the mother?</a:t>
            </a:r>
            <a:endParaRPr sz="15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233A44"/>
                </a:solidFill>
              </a:rPr>
              <a:t>The mother __________. </a:t>
            </a:r>
            <a:endParaRPr sz="15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233A44"/>
                </a:solidFill>
              </a:rPr>
              <a:t>Do the father and mother have any children? </a:t>
            </a:r>
            <a:endParaRPr sz="15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233A44"/>
                </a:solidFill>
              </a:rPr>
              <a:t>Yes, they have a son and daughter. </a:t>
            </a:r>
            <a:endParaRPr sz="15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233A44"/>
                </a:solidFill>
              </a:rPr>
              <a:t>The brother and sister are playing with the ball.</a:t>
            </a:r>
            <a:r>
              <a:rPr lang="en" sz="1500" b="1">
                <a:solidFill>
                  <a:srgbClr val="233A44"/>
                </a:solidFill>
              </a:rPr>
              <a:t> </a:t>
            </a:r>
            <a:r>
              <a:rPr lang="en" sz="1600" b="1">
                <a:solidFill>
                  <a:srgbClr val="233A44"/>
                </a:solidFill>
              </a:rPr>
              <a:t> </a:t>
            </a:r>
            <a:endParaRPr sz="1600" b="1">
              <a:solidFill>
                <a:srgbClr val="233A44"/>
              </a:solidFill>
            </a:endParaRPr>
          </a:p>
        </p:txBody>
      </p:sp>
      <p:sp>
        <p:nvSpPr>
          <p:cNvPr id="190" name="Google Shape;190;p18"/>
          <p:cNvSpPr txBox="1"/>
          <p:nvPr/>
        </p:nvSpPr>
        <p:spPr>
          <a:xfrm>
            <a:off x="277300" y="266700"/>
            <a:ext cx="30000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Lexend Exa Medium"/>
                <a:ea typeface="Lexend Exa Medium"/>
                <a:cs typeface="Lexend Exa Medium"/>
                <a:sym typeface="Lexend Exa Medium"/>
              </a:rPr>
              <a:t>Practice.</a:t>
            </a:r>
            <a:endParaRPr sz="1600">
              <a:latin typeface="Lexend Exa Medium"/>
              <a:ea typeface="Lexend Exa Medium"/>
              <a:cs typeface="Lexend Exa Medium"/>
              <a:sym typeface="Lexend Exa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Lexend Exa Medium"/>
                <a:ea typeface="Lexend Exa Medium"/>
                <a:cs typeface="Lexend Exa Medium"/>
                <a:sym typeface="Lexend Exa Medium"/>
              </a:rPr>
              <a:t>Read Out Loud.</a:t>
            </a:r>
            <a:endParaRPr sz="1600">
              <a:latin typeface="Lexend Exa Medium"/>
              <a:ea typeface="Lexend Exa Medium"/>
              <a:cs typeface="Lexend Exa Medium"/>
              <a:sym typeface="Lexend Exa Medium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398A687-7689-4E94-9F5A-A9D943B054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717214" y="605250"/>
            <a:ext cx="406400" cy="4064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0C0C6C5-93EF-4C02-9622-78B0BC6BB86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217577" y="1151543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8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19" title="Screenshot 2025-05-18 at 11.20.26 AM.png"/>
          <p:cNvPicPr preferRelativeResize="0"/>
          <p:nvPr/>
        </p:nvPicPr>
        <p:blipFill rotWithShape="1">
          <a:blip r:embed="rId7">
            <a:alphaModFix/>
          </a:blip>
          <a:srcRect r="53209" b="72714"/>
          <a:stretch/>
        </p:blipFill>
        <p:spPr>
          <a:xfrm>
            <a:off x="213425" y="408908"/>
            <a:ext cx="1959250" cy="14607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19" title="Screenshot 2025-05-18 at 11.20.26 AM.png"/>
          <p:cNvPicPr preferRelativeResize="0"/>
          <p:nvPr/>
        </p:nvPicPr>
        <p:blipFill rotWithShape="1">
          <a:blip r:embed="rId7">
            <a:alphaModFix/>
          </a:blip>
          <a:srcRect t="35502" r="52867" b="39677"/>
          <a:stretch/>
        </p:blipFill>
        <p:spPr>
          <a:xfrm>
            <a:off x="6971350" y="464934"/>
            <a:ext cx="1959250" cy="131914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7" name="Google Shape;197;p19"/>
          <p:cNvGrpSpPr/>
          <p:nvPr/>
        </p:nvGrpSpPr>
        <p:grpSpPr>
          <a:xfrm>
            <a:off x="2869203" y="252926"/>
            <a:ext cx="3557258" cy="2018998"/>
            <a:chOff x="2101600" y="252925"/>
            <a:chExt cx="4798675" cy="3099951"/>
          </a:xfrm>
        </p:grpSpPr>
        <p:pic>
          <p:nvPicPr>
            <p:cNvPr id="198" name="Google Shape;198;p19" title="Screenshot 2025-05-18 at 11.21.00 AM.png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2327200" y="252925"/>
              <a:ext cx="4489601" cy="30999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9" name="Google Shape;199;p19"/>
            <p:cNvSpPr txBox="1"/>
            <p:nvPr/>
          </p:nvSpPr>
          <p:spPr>
            <a:xfrm>
              <a:off x="2665450" y="392650"/>
              <a:ext cx="1494000" cy="1039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>
                  <a:solidFill>
                    <a:srgbClr val="FF0000"/>
                  </a:solidFill>
                </a:rPr>
                <a:t>father</a:t>
              </a:r>
              <a:endParaRPr sz="1600" b="1">
                <a:solidFill>
                  <a:srgbClr val="FF0000"/>
                </a:solidFill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>
                  <a:solidFill>
                    <a:srgbClr val="FF0000"/>
                  </a:solidFill>
                </a:rPr>
                <a:t>husband</a:t>
              </a:r>
              <a:endParaRPr sz="1600" b="1">
                <a:solidFill>
                  <a:srgbClr val="FF0000"/>
                </a:solidFill>
              </a:endParaRPr>
            </a:p>
          </p:txBody>
        </p:sp>
        <p:sp>
          <p:nvSpPr>
            <p:cNvPr id="200" name="Google Shape;200;p19"/>
            <p:cNvSpPr txBox="1"/>
            <p:nvPr/>
          </p:nvSpPr>
          <p:spPr>
            <a:xfrm>
              <a:off x="5937575" y="1894650"/>
              <a:ext cx="962700" cy="1039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>
                  <a:solidFill>
                    <a:srgbClr val="FF0000"/>
                  </a:solidFill>
                </a:rPr>
                <a:t>son</a:t>
              </a:r>
              <a:endParaRPr sz="1600" b="1">
                <a:solidFill>
                  <a:srgbClr val="FF0000"/>
                </a:solidFill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1">
                <a:solidFill>
                  <a:srgbClr val="FF0000"/>
                </a:solidFill>
              </a:endParaRPr>
            </a:p>
          </p:txBody>
        </p:sp>
        <p:sp>
          <p:nvSpPr>
            <p:cNvPr id="201" name="Google Shape;201;p19"/>
            <p:cNvSpPr txBox="1"/>
            <p:nvPr/>
          </p:nvSpPr>
          <p:spPr>
            <a:xfrm>
              <a:off x="2101600" y="2233200"/>
              <a:ext cx="1494000" cy="1039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>
                  <a:solidFill>
                    <a:srgbClr val="FF0000"/>
                  </a:solidFill>
                </a:rPr>
                <a:t>daughter</a:t>
              </a:r>
              <a:endParaRPr sz="1600" b="1">
                <a:solidFill>
                  <a:srgbClr val="FF0000"/>
                </a:solidFill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1">
                <a:solidFill>
                  <a:srgbClr val="FF0000"/>
                </a:solidFill>
              </a:endParaRPr>
            </a:p>
          </p:txBody>
        </p:sp>
        <p:sp>
          <p:nvSpPr>
            <p:cNvPr id="202" name="Google Shape;202;p19"/>
            <p:cNvSpPr txBox="1"/>
            <p:nvPr/>
          </p:nvSpPr>
          <p:spPr>
            <a:xfrm>
              <a:off x="4831975" y="252925"/>
              <a:ext cx="1422900" cy="1039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>
                  <a:solidFill>
                    <a:srgbClr val="FF0000"/>
                  </a:solidFill>
                </a:rPr>
                <a:t>mother</a:t>
              </a:r>
              <a:endParaRPr sz="1600" b="1">
                <a:solidFill>
                  <a:srgbClr val="FF0000"/>
                </a:solidFill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>
                  <a:solidFill>
                    <a:srgbClr val="FF0000"/>
                  </a:solidFill>
                </a:rPr>
                <a:t>wife</a:t>
              </a:r>
              <a:endParaRPr sz="1600" b="1">
                <a:solidFill>
                  <a:srgbClr val="FF0000"/>
                </a:solidFill>
              </a:endParaRPr>
            </a:p>
          </p:txBody>
        </p:sp>
      </p:grpSp>
      <p:sp>
        <p:nvSpPr>
          <p:cNvPr id="203" name="Google Shape;203;p19"/>
          <p:cNvSpPr txBox="1"/>
          <p:nvPr/>
        </p:nvSpPr>
        <p:spPr>
          <a:xfrm>
            <a:off x="213425" y="252925"/>
            <a:ext cx="21108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FF0000"/>
                </a:solidFill>
              </a:rPr>
              <a:t>grandmother</a:t>
            </a:r>
            <a:endParaRPr/>
          </a:p>
        </p:txBody>
      </p:sp>
      <p:sp>
        <p:nvSpPr>
          <p:cNvPr id="204" name="Google Shape;204;p19"/>
          <p:cNvSpPr txBox="1"/>
          <p:nvPr/>
        </p:nvSpPr>
        <p:spPr>
          <a:xfrm>
            <a:off x="6971450" y="252925"/>
            <a:ext cx="19593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FF0000"/>
                </a:solidFill>
              </a:rPr>
              <a:t>grandfather</a:t>
            </a:r>
            <a:endParaRPr/>
          </a:p>
        </p:txBody>
      </p:sp>
      <p:sp>
        <p:nvSpPr>
          <p:cNvPr id="205" name="Google Shape;205;p19"/>
          <p:cNvSpPr txBox="1"/>
          <p:nvPr/>
        </p:nvSpPr>
        <p:spPr>
          <a:xfrm>
            <a:off x="213425" y="2271925"/>
            <a:ext cx="4358700" cy="26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The grandmother is a _____.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The father is a _____.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The mother is a _____.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The grandfather is a _____.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The son is a _____.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The daughter is a _____.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sp>
        <p:nvSpPr>
          <p:cNvPr id="206" name="Google Shape;206;p19"/>
          <p:cNvSpPr txBox="1"/>
          <p:nvPr/>
        </p:nvSpPr>
        <p:spPr>
          <a:xfrm>
            <a:off x="5619750" y="2571750"/>
            <a:ext cx="3200400" cy="165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2"/>
                </a:solidFill>
              </a:rPr>
              <a:t>Complete the sentences with: </a:t>
            </a:r>
            <a:endParaRPr sz="16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2"/>
                </a:solidFill>
              </a:rPr>
              <a:t>		              Man / Woman</a:t>
            </a:r>
            <a:endParaRPr sz="16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2"/>
                </a:solidFill>
              </a:rPr>
              <a:t>Listen to the recording.</a:t>
            </a:r>
            <a:endParaRPr sz="16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2"/>
                </a:solidFill>
              </a:rPr>
              <a:t>Repeat.</a:t>
            </a:r>
            <a:endParaRPr sz="1600" b="1" dirty="0">
              <a:solidFill>
                <a:schemeClr val="dk2"/>
              </a:solidFill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7348C87-B9AA-41E8-BE00-3D5B26A219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355724" y="2694110"/>
            <a:ext cx="406400" cy="4064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B55C705-C8F9-4311-AB05-FD683F45432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511224" y="310051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20" title="Screenshot 2025-05-18 at 11.20.26 AM.png"/>
          <p:cNvPicPr preferRelativeResize="0"/>
          <p:nvPr/>
        </p:nvPicPr>
        <p:blipFill rotWithShape="1">
          <a:blip r:embed="rId5">
            <a:alphaModFix/>
          </a:blip>
          <a:srcRect r="53209" b="72714"/>
          <a:stretch/>
        </p:blipFill>
        <p:spPr>
          <a:xfrm>
            <a:off x="213425" y="408908"/>
            <a:ext cx="1959250" cy="14607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0" title="Screenshot 2025-05-18 at 11.20.26 AM.png"/>
          <p:cNvPicPr preferRelativeResize="0"/>
          <p:nvPr/>
        </p:nvPicPr>
        <p:blipFill rotWithShape="1">
          <a:blip r:embed="rId5">
            <a:alphaModFix/>
          </a:blip>
          <a:srcRect t="35502" r="52867" b="39677"/>
          <a:stretch/>
        </p:blipFill>
        <p:spPr>
          <a:xfrm>
            <a:off x="6971350" y="464934"/>
            <a:ext cx="1959250" cy="131914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3" name="Google Shape;213;p20"/>
          <p:cNvGrpSpPr/>
          <p:nvPr/>
        </p:nvGrpSpPr>
        <p:grpSpPr>
          <a:xfrm>
            <a:off x="2794027" y="252913"/>
            <a:ext cx="4032327" cy="2413931"/>
            <a:chOff x="2101600" y="252925"/>
            <a:chExt cx="4798675" cy="3099951"/>
          </a:xfrm>
        </p:grpSpPr>
        <p:pic>
          <p:nvPicPr>
            <p:cNvPr id="214" name="Google Shape;214;p20" title="Screenshot 2025-05-18 at 11.21.00 AM.png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2327200" y="252925"/>
              <a:ext cx="4489601" cy="30999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5" name="Google Shape;215;p20"/>
            <p:cNvSpPr txBox="1"/>
            <p:nvPr/>
          </p:nvSpPr>
          <p:spPr>
            <a:xfrm>
              <a:off x="2665450" y="392650"/>
              <a:ext cx="1494000" cy="86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>
                  <a:solidFill>
                    <a:srgbClr val="FF0000"/>
                  </a:solidFill>
                </a:rPr>
                <a:t>father</a:t>
              </a:r>
              <a:endParaRPr sz="1600" b="1">
                <a:solidFill>
                  <a:srgbClr val="FF0000"/>
                </a:solidFill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>
                  <a:solidFill>
                    <a:srgbClr val="FF0000"/>
                  </a:solidFill>
                </a:rPr>
                <a:t>husband</a:t>
              </a:r>
              <a:endParaRPr sz="1600" b="1">
                <a:solidFill>
                  <a:srgbClr val="FF0000"/>
                </a:solidFill>
              </a:endParaRPr>
            </a:p>
          </p:txBody>
        </p:sp>
        <p:sp>
          <p:nvSpPr>
            <p:cNvPr id="216" name="Google Shape;216;p20"/>
            <p:cNvSpPr txBox="1"/>
            <p:nvPr/>
          </p:nvSpPr>
          <p:spPr>
            <a:xfrm>
              <a:off x="5937575" y="1894650"/>
              <a:ext cx="962700" cy="86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>
                  <a:solidFill>
                    <a:srgbClr val="FF0000"/>
                  </a:solidFill>
                </a:rPr>
                <a:t>son</a:t>
              </a:r>
              <a:endParaRPr sz="1600" b="1">
                <a:solidFill>
                  <a:srgbClr val="FF0000"/>
                </a:solidFill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1">
                <a:solidFill>
                  <a:srgbClr val="FF0000"/>
                </a:solidFill>
              </a:endParaRPr>
            </a:p>
          </p:txBody>
        </p:sp>
        <p:sp>
          <p:nvSpPr>
            <p:cNvPr id="217" name="Google Shape;217;p20"/>
            <p:cNvSpPr txBox="1"/>
            <p:nvPr/>
          </p:nvSpPr>
          <p:spPr>
            <a:xfrm>
              <a:off x="2101600" y="2233200"/>
              <a:ext cx="1494000" cy="86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>
                  <a:solidFill>
                    <a:srgbClr val="FF0000"/>
                  </a:solidFill>
                </a:rPr>
                <a:t>daughter</a:t>
              </a:r>
              <a:endParaRPr sz="1600" b="1">
                <a:solidFill>
                  <a:srgbClr val="FF0000"/>
                </a:solidFill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1">
                <a:solidFill>
                  <a:srgbClr val="FF0000"/>
                </a:solidFill>
              </a:endParaRPr>
            </a:p>
          </p:txBody>
        </p:sp>
        <p:sp>
          <p:nvSpPr>
            <p:cNvPr id="218" name="Google Shape;218;p20"/>
            <p:cNvSpPr txBox="1"/>
            <p:nvPr/>
          </p:nvSpPr>
          <p:spPr>
            <a:xfrm>
              <a:off x="4831975" y="252925"/>
              <a:ext cx="1422900" cy="86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>
                  <a:solidFill>
                    <a:srgbClr val="FF0000"/>
                  </a:solidFill>
                </a:rPr>
                <a:t>mother</a:t>
              </a:r>
              <a:endParaRPr sz="1600" b="1">
                <a:solidFill>
                  <a:srgbClr val="FF0000"/>
                </a:solidFill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>
                  <a:solidFill>
                    <a:srgbClr val="FF0000"/>
                  </a:solidFill>
                </a:rPr>
                <a:t>wife</a:t>
              </a:r>
              <a:endParaRPr sz="1600" b="1">
                <a:solidFill>
                  <a:srgbClr val="FF0000"/>
                </a:solidFill>
              </a:endParaRPr>
            </a:p>
          </p:txBody>
        </p:sp>
      </p:grpSp>
      <p:sp>
        <p:nvSpPr>
          <p:cNvPr id="219" name="Google Shape;219;p20"/>
          <p:cNvSpPr txBox="1"/>
          <p:nvPr/>
        </p:nvSpPr>
        <p:spPr>
          <a:xfrm>
            <a:off x="213425" y="252925"/>
            <a:ext cx="21108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FF0000"/>
                </a:solidFill>
              </a:rPr>
              <a:t>grandmother</a:t>
            </a:r>
            <a:endParaRPr/>
          </a:p>
        </p:txBody>
      </p:sp>
      <p:sp>
        <p:nvSpPr>
          <p:cNvPr id="220" name="Google Shape;220;p20"/>
          <p:cNvSpPr txBox="1"/>
          <p:nvPr/>
        </p:nvSpPr>
        <p:spPr>
          <a:xfrm>
            <a:off x="6971450" y="252925"/>
            <a:ext cx="19593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FF0000"/>
                </a:solidFill>
              </a:rPr>
              <a:t>grandfather</a:t>
            </a:r>
            <a:endParaRPr/>
          </a:p>
        </p:txBody>
      </p:sp>
      <p:sp>
        <p:nvSpPr>
          <p:cNvPr id="221" name="Google Shape;221;p20"/>
          <p:cNvSpPr txBox="1"/>
          <p:nvPr/>
        </p:nvSpPr>
        <p:spPr>
          <a:xfrm>
            <a:off x="2076450" y="2666850"/>
            <a:ext cx="5467500" cy="20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The man and woman got married. 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They became husband and wife. 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They have a daughter and a son.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Now they are called mother and father. Grandmother and Grandfather come to visit. 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They are a happy family. 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They spend lots of time together.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42A9C1A-0018-44E6-A362-6FCD6BF9B3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18675" y="286162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1"/>
          <p:cNvSpPr txBox="1">
            <a:spLocks noGrp="1"/>
          </p:cNvSpPr>
          <p:nvPr>
            <p:ph type="title"/>
          </p:nvPr>
        </p:nvSpPr>
        <p:spPr>
          <a:xfrm>
            <a:off x="245400" y="117325"/>
            <a:ext cx="86532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00"/>
              <a:t>What TIME is it?                </a:t>
            </a:r>
            <a:r>
              <a:rPr lang="en" sz="1800">
                <a:latin typeface="Arial"/>
                <a:ea typeface="Arial"/>
                <a:cs typeface="Arial"/>
                <a:sym typeface="Arial"/>
              </a:rPr>
              <a:t>                        Repeat after me!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27" name="Google Shape;227;p21"/>
          <p:cNvGraphicFramePr/>
          <p:nvPr/>
        </p:nvGraphicFramePr>
        <p:xfrm>
          <a:off x="4678113" y="584175"/>
          <a:ext cx="4220475" cy="1421190"/>
        </p:xfrm>
        <a:graphic>
          <a:graphicData uri="http://schemas.openxmlformats.org/drawingml/2006/table">
            <a:tbl>
              <a:tblPr>
                <a:noFill/>
                <a:tableStyleId>{E12DEC43-BAB0-4E07-843E-8F841D7245FE}</a:tableStyleId>
              </a:tblPr>
              <a:tblGrid>
                <a:gridCol w="1406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6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68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00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morning</a:t>
                      </a:r>
                      <a:endParaRPr sz="16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afternoon</a:t>
                      </a:r>
                      <a:endParaRPr sz="16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night</a:t>
                      </a:r>
                      <a:endParaRPr sz="16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72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a.m.</a:t>
                      </a:r>
                      <a:endParaRPr sz="16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o’clock</a:t>
                      </a:r>
                      <a:endParaRPr sz="16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p.m.</a:t>
                      </a:r>
                      <a:endParaRPr sz="16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72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time</a:t>
                      </a:r>
                      <a:endParaRPr sz="16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alarm</a:t>
                      </a:r>
                      <a:endParaRPr sz="16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watch</a:t>
                      </a:r>
                      <a:endParaRPr sz="16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28" name="Google Shape;228;p21" title="Screenshot 2025-05-18 at 11.16.11 AM.png"/>
          <p:cNvPicPr preferRelativeResize="0"/>
          <p:nvPr/>
        </p:nvPicPr>
        <p:blipFill rotWithShape="1">
          <a:blip r:embed="rId5">
            <a:alphaModFix/>
          </a:blip>
          <a:srcRect l="12227" t="78126" r="57765" b="2181"/>
          <a:stretch/>
        </p:blipFill>
        <p:spPr>
          <a:xfrm>
            <a:off x="256275" y="4041150"/>
            <a:ext cx="1387926" cy="82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21" title="Screenshot 2025-05-18 at 11.16.11 AM.png"/>
          <p:cNvPicPr preferRelativeResize="0"/>
          <p:nvPr/>
        </p:nvPicPr>
        <p:blipFill rotWithShape="1">
          <a:blip r:embed="rId5">
            <a:alphaModFix/>
          </a:blip>
          <a:srcRect l="12227" t="78126" r="57765" b="2181"/>
          <a:stretch/>
        </p:blipFill>
        <p:spPr>
          <a:xfrm>
            <a:off x="4620250" y="4041150"/>
            <a:ext cx="1387926" cy="822450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21"/>
          <p:cNvSpPr txBox="1"/>
          <p:nvPr/>
        </p:nvSpPr>
        <p:spPr>
          <a:xfrm>
            <a:off x="1644200" y="4235925"/>
            <a:ext cx="12249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/>
              <a:t>a.m.</a:t>
            </a:r>
            <a:endParaRPr sz="20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/>
              <a:t>morning</a:t>
            </a:r>
            <a:endParaRPr sz="2000" b="1"/>
          </a:p>
        </p:txBody>
      </p:sp>
      <p:sp>
        <p:nvSpPr>
          <p:cNvPr id="231" name="Google Shape;231;p21"/>
          <p:cNvSpPr txBox="1"/>
          <p:nvPr/>
        </p:nvSpPr>
        <p:spPr>
          <a:xfrm>
            <a:off x="6027075" y="4235925"/>
            <a:ext cx="10059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/>
              <a:t>p.m.</a:t>
            </a:r>
            <a:endParaRPr sz="20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/>
              <a:t>night</a:t>
            </a:r>
            <a:endParaRPr sz="2000" b="1"/>
          </a:p>
        </p:txBody>
      </p:sp>
      <p:pic>
        <p:nvPicPr>
          <p:cNvPr id="232" name="Google Shape;232;p21" title="Screenshot 2025-05-18 at 11.12.56 AM.png"/>
          <p:cNvPicPr preferRelativeResize="0"/>
          <p:nvPr/>
        </p:nvPicPr>
        <p:blipFill rotWithShape="1">
          <a:blip r:embed="rId6">
            <a:alphaModFix/>
          </a:blip>
          <a:srcRect l="33915" t="51611" r="34537" b="8301"/>
          <a:stretch/>
        </p:blipFill>
        <p:spPr>
          <a:xfrm>
            <a:off x="4909950" y="2246756"/>
            <a:ext cx="2123025" cy="1747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21" title="Screenshot 2025-05-18 at 11.12.56 AM.png"/>
          <p:cNvPicPr preferRelativeResize="0"/>
          <p:nvPr/>
        </p:nvPicPr>
        <p:blipFill rotWithShape="1">
          <a:blip r:embed="rId6">
            <a:alphaModFix/>
          </a:blip>
          <a:srcRect r="67051" b="56517"/>
          <a:stretch/>
        </p:blipFill>
        <p:spPr>
          <a:xfrm>
            <a:off x="384575" y="2150475"/>
            <a:ext cx="2123025" cy="181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507600" y="3155801"/>
            <a:ext cx="1749500" cy="98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21"/>
          <p:cNvPicPr preferRelativeResize="0"/>
          <p:nvPr/>
        </p:nvPicPr>
        <p:blipFill rotWithShape="1">
          <a:blip r:embed="rId8">
            <a:alphaModFix/>
          </a:blip>
          <a:srcRect l="33363" t="7937" r="35158" b="7259"/>
          <a:stretch/>
        </p:blipFill>
        <p:spPr>
          <a:xfrm>
            <a:off x="7051875" y="3183901"/>
            <a:ext cx="1005900" cy="1525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F98AB7B-9A6E-42E2-9188-D34B30F943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04976" y="280763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hift">
  <a:themeElements>
    <a:clrScheme name="Shift">
      <a:dk1>
        <a:srgbClr val="FFFFFF"/>
      </a:dk1>
      <a:lt1>
        <a:srgbClr val="AF7B51"/>
      </a:lt1>
      <a:dk2>
        <a:srgbClr val="233A44"/>
      </a:dk2>
      <a:lt2>
        <a:srgbClr val="D9D9D9"/>
      </a:lt2>
      <a:accent1>
        <a:srgbClr val="00796B"/>
      </a:accent1>
      <a:accent2>
        <a:srgbClr val="D9563F"/>
      </a:accent2>
      <a:accent3>
        <a:srgbClr val="C4A15A"/>
      </a:accent3>
      <a:accent4>
        <a:srgbClr val="14F597"/>
      </a:accent4>
      <a:accent5>
        <a:srgbClr val="3D4594"/>
      </a:accent5>
      <a:accent6>
        <a:srgbClr val="163EF5"/>
      </a:accent6>
      <a:hlink>
        <a:srgbClr val="3D4594"/>
      </a:hlink>
      <a:folHlink>
        <a:srgbClr val="3D459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1354</Words>
  <Application>Microsoft Office PowerPoint</Application>
  <PresentationFormat>On-screen Show (16:9)</PresentationFormat>
  <Paragraphs>327</Paragraphs>
  <Slides>25</Slides>
  <Notes>25</Notes>
  <HiddenSlides>0</HiddenSlides>
  <MMClips>69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Lexend Exa Medium</vt:lpstr>
      <vt:lpstr>Lexend Exa</vt:lpstr>
      <vt:lpstr>Arial</vt:lpstr>
      <vt:lpstr>Nunito</vt:lpstr>
      <vt:lpstr>Shift</vt:lpstr>
      <vt:lpstr>Lesson For  Unit 6: Day 2 Family and Time </vt:lpstr>
      <vt:lpstr>What time is it?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TIME is it?                                        Repeat after me!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For  Unit 6: Day 2 Family and Time</dc:title>
  <dc:creator>Corrine Neville</dc:creator>
  <cp:lastModifiedBy>Corrine Neville</cp:lastModifiedBy>
  <cp:revision>6</cp:revision>
  <dcterms:modified xsi:type="dcterms:W3CDTF">2025-05-20T22:29:44Z</dcterms:modified>
</cp:coreProperties>
</file>