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79" r:id="rId6"/>
    <p:sldId id="262" r:id="rId7"/>
    <p:sldId id="261" r:id="rId8"/>
    <p:sldId id="278" r:id="rId9"/>
    <p:sldId id="277" r:id="rId10"/>
    <p:sldId id="266" r:id="rId11"/>
    <p:sldId id="265" r:id="rId12"/>
    <p:sldId id="275" r:id="rId13"/>
    <p:sldId id="281" r:id="rId14"/>
    <p:sldId id="283" r:id="rId15"/>
    <p:sldId id="280" r:id="rId16"/>
    <p:sldId id="263" r:id="rId17"/>
    <p:sldId id="264" r:id="rId18"/>
    <p:sldId id="267" r:id="rId19"/>
    <p:sldId id="269" r:id="rId20"/>
    <p:sldId id="270" r:id="rId21"/>
    <p:sldId id="268" r:id="rId22"/>
    <p:sldId id="273" r:id="rId23"/>
    <p:sldId id="274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8F8C107-016C-4011-BC3F-2D7BAF50534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D27037-56B0-4F51-949F-2FDC2810B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Chapitre</a:t>
            </a:r>
            <a:r>
              <a:rPr lang="en-US" dirty="0" smtClean="0"/>
              <a:t> 9, </a:t>
            </a:r>
            <a:r>
              <a:rPr lang="en-US" dirty="0" err="1" smtClean="0"/>
              <a:t>leçon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Français</a:t>
            </a:r>
            <a:r>
              <a:rPr lang="en-US" dirty="0" smtClean="0"/>
              <a:t> 103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 </a:t>
            </a:r>
            <a:r>
              <a:rPr lang="en-US" sz="2400" dirty="0" err="1" smtClean="0"/>
              <a:t>métro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L’art</a:t>
            </a:r>
            <a:r>
              <a:rPr lang="en-US" sz="4400" dirty="0"/>
              <a:t> </a:t>
            </a:r>
            <a:r>
              <a:rPr lang="en-US" sz="4400" dirty="0" smtClean="0"/>
              <a:t>nouveau de </a:t>
            </a:r>
            <a:r>
              <a:rPr lang="en-US" sz="4400" dirty="0" err="1" smtClean="0"/>
              <a:t>Guimard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imard.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06" y="0"/>
            <a:ext cx="90971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 train en France</a:t>
            </a:r>
            <a:endParaRPr lang="en-US" dirty="0"/>
          </a:p>
        </p:txBody>
      </p:sp>
      <p:pic>
        <p:nvPicPr>
          <p:cNvPr id="4" name="Content Placeholder 3" descr="reseau snc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400550" cy="4572000"/>
          </a:xfrm>
        </p:spPr>
      </p:pic>
      <p:pic>
        <p:nvPicPr>
          <p:cNvPr id="5" name="Picture 4" descr="reseau tg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352" y="1394138"/>
            <a:ext cx="4037648" cy="45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34400" cy="530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/>
              <a:t>Vrai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faux?  </a:t>
            </a:r>
            <a:r>
              <a:rPr lang="en-US" dirty="0" err="1"/>
              <a:t>Corrigez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smtClean="0"/>
              <a:t>faux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 Les trains </a:t>
            </a:r>
            <a:r>
              <a:rPr lang="en-US" dirty="0" err="1" smtClean="0"/>
              <a:t>français</a:t>
            </a:r>
            <a:r>
              <a:rPr lang="en-US" dirty="0" smtClean="0"/>
              <a:t> ne </a:t>
            </a:r>
            <a:r>
              <a:rPr lang="en-US" dirty="0" err="1" smtClean="0"/>
              <a:t>sont</a:t>
            </a:r>
            <a:r>
              <a:rPr lang="en-US" dirty="0" smtClean="0"/>
              <a:t> pas </a:t>
            </a:r>
            <a:r>
              <a:rPr lang="en-US" dirty="0" err="1" smtClean="0"/>
              <a:t>agréables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 On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acheter</a:t>
            </a:r>
            <a:r>
              <a:rPr lang="en-US" dirty="0" smtClean="0"/>
              <a:t> de la </a:t>
            </a:r>
            <a:r>
              <a:rPr lang="en-US" dirty="0" err="1" smtClean="0"/>
              <a:t>nourriture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train.</a:t>
            </a:r>
          </a:p>
          <a:p>
            <a:pPr>
              <a:buNone/>
            </a:pPr>
            <a:r>
              <a:rPr lang="en-US" dirty="0" smtClean="0"/>
              <a:t>3.  La SNCF </a:t>
            </a:r>
            <a:r>
              <a:rPr lang="en-US" dirty="0" err="1" smtClean="0"/>
              <a:t>est</a:t>
            </a:r>
            <a:r>
              <a:rPr lang="en-US" dirty="0" smtClean="0"/>
              <a:t> un train.</a:t>
            </a:r>
          </a:p>
          <a:p>
            <a:pPr>
              <a:buNone/>
            </a:pPr>
            <a:r>
              <a:rPr lang="en-US" dirty="0" smtClean="0"/>
              <a:t>4.  On ne </a:t>
            </a:r>
            <a:r>
              <a:rPr lang="en-US" dirty="0" err="1" smtClean="0"/>
              <a:t>peut</a:t>
            </a:r>
            <a:r>
              <a:rPr lang="en-US" dirty="0" smtClean="0"/>
              <a:t> pas </a:t>
            </a:r>
            <a:r>
              <a:rPr lang="en-US" dirty="0" err="1" smtClean="0"/>
              <a:t>aller</a:t>
            </a:r>
            <a:r>
              <a:rPr lang="en-US" dirty="0" smtClean="0"/>
              <a:t> partout en France par TGV.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Le «Chunnel» </a:t>
            </a:r>
            <a:r>
              <a:rPr lang="en-US" dirty="0" err="1" smtClean="0"/>
              <a:t>rélie</a:t>
            </a:r>
            <a:r>
              <a:rPr lang="en-US" dirty="0" smtClean="0"/>
              <a:t> </a:t>
            </a:r>
            <a:r>
              <a:rPr lang="en-US" dirty="0" err="1" smtClean="0"/>
              <a:t>l’Angleterre</a:t>
            </a:r>
            <a:r>
              <a:rPr lang="en-US" dirty="0" smtClean="0"/>
              <a:t> avec la France.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9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" y="1198244"/>
            <a:ext cx="3246120" cy="2023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96611"/>
            <a:ext cx="47625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0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voyage:  </a:t>
            </a:r>
            <a:r>
              <a:rPr lang="en-US" dirty="0" err="1" smtClean="0"/>
              <a:t>vocabulaire</a:t>
            </a:r>
            <a:r>
              <a:rPr lang="en-US" dirty="0" smtClean="0"/>
              <a:t> utile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 err="1" smtClean="0"/>
              <a:t>Verbes</a:t>
            </a:r>
            <a:r>
              <a:rPr lang="en-US" u="sng" dirty="0" smtClean="0"/>
              <a:t> </a:t>
            </a:r>
            <a:r>
              <a:rPr lang="en-US" u="sng" dirty="0" err="1" smtClean="0"/>
              <a:t>d’action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 smtClean="0"/>
              <a:t>Parcourir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distance</a:t>
            </a:r>
          </a:p>
          <a:p>
            <a:r>
              <a:rPr lang="en-US" dirty="0" err="1" smtClean="0"/>
              <a:t>Traverser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rue</a:t>
            </a:r>
          </a:p>
          <a:p>
            <a:r>
              <a:rPr lang="en-US" dirty="0" err="1" smtClean="0"/>
              <a:t>Rejoindre</a:t>
            </a:r>
            <a:r>
              <a:rPr lang="en-US" dirty="0" smtClean="0"/>
              <a:t> un </a:t>
            </a:r>
            <a:r>
              <a:rPr lang="en-US" dirty="0" err="1" smtClean="0"/>
              <a:t>endroit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déplacer</a:t>
            </a:r>
            <a:endParaRPr lang="en-US" dirty="0" smtClean="0"/>
          </a:p>
          <a:p>
            <a:r>
              <a:rPr lang="en-US" dirty="0" smtClean="0"/>
              <a:t>Faire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escale</a:t>
            </a:r>
            <a:r>
              <a:rPr lang="en-US" dirty="0" smtClean="0"/>
              <a:t> à (make a layover at..)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Quand</a:t>
            </a:r>
            <a:r>
              <a:rPr lang="en-US" dirty="0" smtClean="0"/>
              <a:t> on </a:t>
            </a:r>
            <a:r>
              <a:rPr lang="en-US" dirty="0" err="1" smtClean="0"/>
              <a:t>parle</a:t>
            </a:r>
            <a:r>
              <a:rPr lang="en-US" dirty="0" smtClean="0"/>
              <a:t> d’un </a:t>
            </a:r>
            <a:r>
              <a:rPr lang="en-US" dirty="0" err="1" smtClean="0"/>
              <a:t>trajet</a:t>
            </a:r>
            <a:r>
              <a:rPr lang="en-US" dirty="0" smtClean="0"/>
              <a:t> en </a:t>
            </a:r>
            <a:r>
              <a:rPr lang="en-US" dirty="0" err="1" smtClean="0"/>
              <a:t>métro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err="1" smtClean="0"/>
              <a:t>Prenez</a:t>
            </a:r>
            <a:r>
              <a:rPr lang="en-US" dirty="0" smtClean="0"/>
              <a:t> la </a:t>
            </a:r>
            <a:r>
              <a:rPr lang="en-US" dirty="0" err="1" smtClean="0"/>
              <a:t>ligne</a:t>
            </a:r>
            <a:r>
              <a:rPr lang="en-US" dirty="0" smtClean="0"/>
              <a:t> </a:t>
            </a:r>
            <a:r>
              <a:rPr lang="en-US" dirty="0" err="1" smtClean="0"/>
              <a:t>bleue</a:t>
            </a:r>
            <a:r>
              <a:rPr lang="en-US" dirty="0" smtClean="0"/>
              <a:t>:</a:t>
            </a:r>
          </a:p>
          <a:p>
            <a:r>
              <a:rPr lang="en-US" dirty="0" smtClean="0"/>
              <a:t>En provenance de (from)</a:t>
            </a:r>
          </a:p>
          <a:p>
            <a:r>
              <a:rPr lang="en-US" dirty="0" smtClean="0"/>
              <a:t>à destination de (towards)</a:t>
            </a:r>
          </a:p>
          <a:p>
            <a:endParaRPr lang="en-US" dirty="0" smtClean="0"/>
          </a:p>
          <a:p>
            <a:r>
              <a:rPr lang="en-US" dirty="0" err="1" smtClean="0"/>
              <a:t>L’avion</a:t>
            </a:r>
            <a:r>
              <a:rPr lang="en-US" dirty="0" smtClean="0"/>
              <a:t> </a:t>
            </a:r>
            <a:r>
              <a:rPr lang="en-US" dirty="0" err="1" smtClean="0"/>
              <a:t>décolle</a:t>
            </a:r>
            <a:r>
              <a:rPr lang="en-US" dirty="0" smtClean="0"/>
              <a:t>..(takes off)</a:t>
            </a:r>
          </a:p>
          <a:p>
            <a:r>
              <a:rPr lang="en-US" dirty="0" err="1" smtClean="0"/>
              <a:t>L’avion</a:t>
            </a:r>
            <a:r>
              <a:rPr lang="en-US" dirty="0" smtClean="0"/>
              <a:t> </a:t>
            </a:r>
            <a:r>
              <a:rPr lang="en-US" dirty="0" err="1" smtClean="0"/>
              <a:t>attérit</a:t>
            </a:r>
            <a:r>
              <a:rPr lang="en-US" dirty="0" smtClean="0"/>
              <a:t>…(lands)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85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apporte</a:t>
            </a:r>
            <a:r>
              <a:rPr lang="en-US" dirty="0" smtClean="0"/>
              <a:t> en </a:t>
            </a:r>
            <a:r>
              <a:rPr lang="en-US" dirty="0" err="1" smtClean="0"/>
              <a:t>vacances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areil photo numeriqu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28600"/>
            <a:ext cx="2476500" cy="1847850"/>
          </a:xfrm>
          <a:prstGeom prst="rect">
            <a:avLst/>
          </a:prstGeom>
        </p:spPr>
      </p:pic>
      <p:pic>
        <p:nvPicPr>
          <p:cNvPr id="5" name="Picture 4" descr="carte de cr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09800"/>
            <a:ext cx="2657475" cy="1714500"/>
          </a:xfrm>
          <a:prstGeom prst="rect">
            <a:avLst/>
          </a:prstGeom>
        </p:spPr>
      </p:pic>
      <p:pic>
        <p:nvPicPr>
          <p:cNvPr id="7" name="Picture 6" descr="lunettes de sole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029200"/>
            <a:ext cx="3028950" cy="1514475"/>
          </a:xfrm>
          <a:prstGeom prst="rect">
            <a:avLst/>
          </a:prstGeom>
        </p:spPr>
      </p:pic>
      <p:pic>
        <p:nvPicPr>
          <p:cNvPr id="8" name="Picture 7" descr="permis de condui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4791">
            <a:off x="838200" y="304800"/>
            <a:ext cx="1905000" cy="2400300"/>
          </a:xfrm>
          <a:prstGeom prst="rect">
            <a:avLst/>
          </a:prstGeom>
        </p:spPr>
      </p:pic>
      <p:pic>
        <p:nvPicPr>
          <p:cNvPr id="9" name="Picture 8" descr="plan de vil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2209800"/>
            <a:ext cx="1971675" cy="2314575"/>
          </a:xfrm>
          <a:prstGeom prst="rect">
            <a:avLst/>
          </a:prstGeom>
        </p:spPr>
      </p:pic>
      <p:pic>
        <p:nvPicPr>
          <p:cNvPr id="10" name="Picture 9" descr="vali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2895600"/>
            <a:ext cx="1435894" cy="1793081"/>
          </a:xfrm>
          <a:prstGeom prst="rect">
            <a:avLst/>
          </a:prstGeom>
        </p:spPr>
      </p:pic>
      <p:pic>
        <p:nvPicPr>
          <p:cNvPr id="11" name="Picture 10" descr="portefeuil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4648200"/>
            <a:ext cx="2032000" cy="2032000"/>
          </a:xfrm>
          <a:prstGeom prst="rect">
            <a:avLst/>
          </a:prstGeom>
        </p:spPr>
      </p:pic>
      <p:pic>
        <p:nvPicPr>
          <p:cNvPr id="12" name="Picture 11" descr="sac a do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381000"/>
            <a:ext cx="1500188" cy="1500188"/>
          </a:xfrm>
          <a:prstGeom prst="rect">
            <a:avLst/>
          </a:prstGeom>
        </p:spPr>
      </p:pic>
      <p:pic>
        <p:nvPicPr>
          <p:cNvPr id="13" name="Picture 12" descr="porte-monna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7000" y="4114800"/>
            <a:ext cx="1914525" cy="2390775"/>
          </a:xfrm>
          <a:prstGeom prst="rect">
            <a:avLst/>
          </a:prstGeom>
        </p:spPr>
      </p:pic>
      <p:pic>
        <p:nvPicPr>
          <p:cNvPr id="14" name="Picture 13" descr="carnet d'adresse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95600" y="2286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2667000"/>
            <a:ext cx="110639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Les </a:t>
            </a:r>
            <a:r>
              <a:rPr lang="en-US" b="1" dirty="0" err="1" smtClean="0">
                <a:solidFill>
                  <a:schemeClr val="bg1"/>
                </a:solidFill>
              </a:rPr>
              <a:t>clés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799" y="1371600"/>
            <a:ext cx="142142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 carnet </a:t>
            </a:r>
            <a:r>
              <a:rPr lang="en-US" b="1" dirty="0" err="1">
                <a:solidFill>
                  <a:schemeClr val="bg1"/>
                </a:solidFill>
              </a:rPr>
              <a:t>d</a:t>
            </a:r>
            <a:r>
              <a:rPr lang="en-US" b="1" dirty="0" err="1" smtClean="0">
                <a:solidFill>
                  <a:schemeClr val="bg1"/>
                </a:solidFill>
              </a:rPr>
              <a:t>’adresses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457200"/>
            <a:ext cx="276710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 </a:t>
            </a:r>
            <a:r>
              <a:rPr lang="en-US" b="1" dirty="0" err="1" smtClean="0">
                <a:solidFill>
                  <a:schemeClr val="bg1"/>
                </a:solidFill>
              </a:rPr>
              <a:t>permis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conduire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4800600"/>
            <a:ext cx="198964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 </a:t>
            </a:r>
            <a:r>
              <a:rPr lang="en-US" b="1" dirty="0" err="1" smtClean="0">
                <a:solidFill>
                  <a:schemeClr val="bg1"/>
                </a:solidFill>
              </a:rPr>
              <a:t>portefeuille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6400800"/>
            <a:ext cx="237597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 </a:t>
            </a:r>
            <a:r>
              <a:rPr lang="en-US" b="1" dirty="0" err="1" smtClean="0">
                <a:solidFill>
                  <a:schemeClr val="bg1"/>
                </a:solidFill>
              </a:rPr>
              <a:t>porte-monnaie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2286000"/>
            <a:ext cx="243047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Une</a:t>
            </a:r>
            <a:r>
              <a:rPr lang="en-US" b="1" dirty="0" smtClean="0">
                <a:solidFill>
                  <a:schemeClr val="bg1"/>
                </a:solidFill>
              </a:rPr>
              <a:t> carte </a:t>
            </a:r>
            <a:r>
              <a:rPr lang="en-US" b="1" dirty="0" err="1" smtClean="0">
                <a:solidFill>
                  <a:schemeClr val="bg1"/>
                </a:solidFill>
              </a:rPr>
              <a:t>bancaire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0"/>
            <a:ext cx="335279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 </a:t>
            </a:r>
            <a:r>
              <a:rPr lang="en-US" b="1" dirty="0" err="1" smtClean="0">
                <a:solidFill>
                  <a:schemeClr val="bg1"/>
                </a:solidFill>
              </a:rPr>
              <a:t>appareil</a:t>
            </a:r>
            <a:r>
              <a:rPr lang="en-US" b="1" dirty="0" smtClean="0">
                <a:solidFill>
                  <a:schemeClr val="bg1"/>
                </a:solidFill>
              </a:rPr>
              <a:t> photo </a:t>
            </a:r>
            <a:r>
              <a:rPr lang="en-US" b="1" dirty="0" err="1">
                <a:solidFill>
                  <a:schemeClr val="bg1"/>
                </a:solidFill>
              </a:rPr>
              <a:t>n</a:t>
            </a:r>
            <a:r>
              <a:rPr lang="en-US" b="1" dirty="0" err="1" smtClean="0">
                <a:solidFill>
                  <a:schemeClr val="bg1"/>
                </a:solidFill>
              </a:rPr>
              <a:t>umérique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4191000"/>
            <a:ext cx="20313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 plan de </a:t>
            </a:r>
            <a:r>
              <a:rPr lang="en-US" b="1" dirty="0" err="1" smtClean="0">
                <a:solidFill>
                  <a:schemeClr val="bg1"/>
                </a:solidFill>
              </a:rPr>
              <a:t>ville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4572000"/>
            <a:ext cx="140775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Une</a:t>
            </a:r>
            <a:r>
              <a:rPr lang="en-US" b="1" dirty="0" smtClean="0">
                <a:solidFill>
                  <a:schemeClr val="bg1"/>
                </a:solidFill>
              </a:rPr>
              <a:t> valise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6477000"/>
            <a:ext cx="265329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Les lunettes de </a:t>
            </a:r>
            <a:r>
              <a:rPr lang="en-US" b="1" dirty="0" err="1" smtClean="0">
                <a:solidFill>
                  <a:schemeClr val="bg1"/>
                </a:solidFill>
              </a:rPr>
              <a:t>soleil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futur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 </a:t>
            </a:r>
            <a:r>
              <a:rPr lang="en-US" dirty="0" err="1" smtClean="0">
                <a:solidFill>
                  <a:schemeClr val="tx1"/>
                </a:solidFill>
              </a:rPr>
              <a:t>futur</a:t>
            </a:r>
            <a:r>
              <a:rPr lang="en-US" dirty="0" smtClean="0">
                <a:solidFill>
                  <a:schemeClr val="tx1"/>
                </a:solidFill>
              </a:rPr>
              <a:t> simple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599" y="1447800"/>
          <a:ext cx="7848601" cy="485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2000251"/>
                <a:gridCol w="1924050"/>
                <a:gridCol w="1962150"/>
              </a:tblGrid>
              <a:tr h="458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10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Infinitive endings</a:t>
                      </a:r>
                      <a:r>
                        <a:rPr lang="en-US" sz="2400" baseline="0" dirty="0" smtClean="0"/>
                        <a:t> &amp;</a:t>
                      </a:r>
                    </a:p>
                    <a:p>
                      <a:r>
                        <a:rPr lang="en-US" sz="2400" baseline="0" dirty="0" smtClean="0"/>
                        <a:t>Future 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-ER</a:t>
                      </a:r>
                    </a:p>
                    <a:p>
                      <a:pPr algn="l"/>
                      <a:r>
                        <a:rPr lang="en-US" sz="2400" dirty="0" smtClean="0"/>
                        <a:t>Chanter-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-IR</a:t>
                      </a:r>
                    </a:p>
                    <a:p>
                      <a:r>
                        <a:rPr lang="en-US" sz="2400" dirty="0" err="1" smtClean="0"/>
                        <a:t>Partir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-RE</a:t>
                      </a:r>
                    </a:p>
                    <a:p>
                      <a:r>
                        <a:rPr lang="en-US" sz="2400" dirty="0" err="1" smtClean="0"/>
                        <a:t>Vendr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</a:tr>
              <a:tr h="4586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chanter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ai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partir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ai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vendr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ai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8696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chanter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as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partir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as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vendr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as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86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Il/</a:t>
                      </a:r>
                      <a:r>
                        <a:rPr lang="en-US" sz="2400" dirty="0" err="1" smtClean="0"/>
                        <a:t>elle</a:t>
                      </a:r>
                      <a:r>
                        <a:rPr lang="en-US" sz="2400" dirty="0" smtClean="0"/>
                        <a:t>/on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chanter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partir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vendr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86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chanter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ons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partir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ons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vendr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ons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8696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vous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chanter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ez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partir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ez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vendr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ez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8696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Ils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elles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chanter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ont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partir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ont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vendr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ont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8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Les </a:t>
            </a:r>
            <a:r>
              <a:rPr lang="en-US" sz="2400" dirty="0" err="1" smtClean="0"/>
              <a:t>moyens</a:t>
            </a:r>
            <a:r>
              <a:rPr lang="en-US" sz="2400" dirty="0" smtClean="0"/>
              <a:t> de transport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Racines</a:t>
            </a:r>
            <a:r>
              <a:rPr lang="en-US" dirty="0" smtClean="0"/>
              <a:t> </a:t>
            </a:r>
            <a:r>
              <a:rPr lang="en-US" dirty="0" err="1" smtClean="0"/>
              <a:t>irrégulières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Acheter</a:t>
            </a:r>
            <a:endParaRPr lang="en-US" dirty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Achèter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j’achèterai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Aller</a:t>
            </a:r>
            <a:endParaRPr lang="en-US" dirty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ir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j’irai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Appeler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Appeller</a:t>
            </a:r>
            <a:r>
              <a:rPr lang="en-US" dirty="0" smtClean="0"/>
              <a:t> (</a:t>
            </a:r>
            <a:r>
              <a:rPr lang="en-US" dirty="0" err="1" smtClean="0"/>
              <a:t>j’appellerai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Avoir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Aur</a:t>
            </a:r>
            <a:r>
              <a:rPr lang="en-US" dirty="0" smtClean="0"/>
              <a:t> (</a:t>
            </a:r>
            <a:r>
              <a:rPr lang="en-US" dirty="0" err="1" smtClean="0"/>
              <a:t>j’aurai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Devoir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Devr</a:t>
            </a:r>
            <a:r>
              <a:rPr lang="en-US" dirty="0" smtClean="0"/>
              <a:t> (je </a:t>
            </a:r>
            <a:r>
              <a:rPr lang="en-US" dirty="0" err="1" smtClean="0"/>
              <a:t>devrai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Être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Ser</a:t>
            </a:r>
            <a:r>
              <a:rPr lang="en-US" dirty="0" smtClean="0"/>
              <a:t> (je </a:t>
            </a:r>
            <a:r>
              <a:rPr lang="en-US" dirty="0" err="1" smtClean="0"/>
              <a:t>serai</a:t>
            </a:r>
            <a:r>
              <a:rPr lang="en-US" dirty="0" smtClean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Faire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Fer</a:t>
            </a:r>
            <a:r>
              <a:rPr lang="en-US" dirty="0" smtClean="0"/>
              <a:t> (je </a:t>
            </a:r>
            <a:r>
              <a:rPr lang="en-US" dirty="0" err="1" smtClean="0"/>
              <a:t>ferai</a:t>
            </a:r>
            <a:r>
              <a:rPr lang="en-US" smtClean="0"/>
              <a:t>)</a:t>
            </a:r>
            <a:br>
              <a:rPr lang="en-US" smtClean="0"/>
            </a:br>
            <a:endParaRPr lang="en-US" dirty="0" smtClean="0"/>
          </a:p>
          <a:p>
            <a:r>
              <a:rPr lang="en-US" dirty="0" err="1" smtClean="0"/>
              <a:t>Pleuvoir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pleuvr</a:t>
            </a:r>
            <a:r>
              <a:rPr lang="en-US" dirty="0" smtClean="0"/>
              <a:t> (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pleuvra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Pouvoir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Pourr</a:t>
            </a:r>
            <a:r>
              <a:rPr lang="en-US" dirty="0" smtClean="0"/>
              <a:t> (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pourra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Savoir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Saur</a:t>
            </a:r>
            <a:r>
              <a:rPr lang="en-US" dirty="0" smtClean="0"/>
              <a:t> (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saura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Vouloir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Voudr</a:t>
            </a:r>
            <a:r>
              <a:rPr lang="en-US" dirty="0" smtClean="0"/>
              <a:t> (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voudront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indéfini</a:t>
            </a:r>
            <a:r>
              <a:rPr lang="en-US" dirty="0" smtClean="0"/>
              <a:t> (</a:t>
            </a:r>
            <a:r>
              <a:rPr lang="en-US" dirty="0" err="1" smtClean="0"/>
              <a:t>futur</a:t>
            </a:r>
            <a:r>
              <a:rPr lang="en-US" dirty="0" smtClean="0"/>
              <a:t> simple) vs. le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défini</a:t>
            </a:r>
            <a:r>
              <a:rPr lang="en-US" dirty="0" smtClean="0"/>
              <a:t> (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proche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err="1" smtClean="0"/>
              <a:t>Futur</a:t>
            </a:r>
            <a:r>
              <a:rPr lang="en-US" u="sng" dirty="0" smtClean="0"/>
              <a:t> </a:t>
            </a:r>
            <a:r>
              <a:rPr lang="en-US" u="sng" dirty="0" err="1" smtClean="0"/>
              <a:t>proche</a:t>
            </a:r>
            <a:r>
              <a:rPr lang="en-US" u="sng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 </a:t>
            </a:r>
            <a:r>
              <a:rPr lang="en-US" dirty="0" err="1" smtClean="0"/>
              <a:t>tante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avoir</a:t>
            </a:r>
            <a:r>
              <a:rPr lang="en-US" dirty="0" smtClean="0"/>
              <a:t> un enfant.</a:t>
            </a:r>
          </a:p>
          <a:p>
            <a:pPr>
              <a:buNone/>
            </a:pPr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faire la </a:t>
            </a:r>
            <a:r>
              <a:rPr lang="en-US" dirty="0" err="1" smtClean="0"/>
              <a:t>vaisselle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L’ </a:t>
            </a:r>
            <a:r>
              <a:rPr lang="en-US" dirty="0" err="1" smtClean="0"/>
              <a:t>été</a:t>
            </a:r>
            <a:r>
              <a:rPr lang="en-US" dirty="0" smtClean="0"/>
              <a:t> prochain 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en Suisse.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err="1" smtClean="0"/>
              <a:t>Futur</a:t>
            </a:r>
            <a:r>
              <a:rPr lang="en-US" u="sng" dirty="0" smtClean="0"/>
              <a:t> simple: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vont</a:t>
            </a:r>
            <a:r>
              <a:rPr lang="en-US" dirty="0" smtClean="0"/>
              <a:t> se </a:t>
            </a:r>
            <a:r>
              <a:rPr lang="en-US" dirty="0" err="1" smtClean="0"/>
              <a:t>marier</a:t>
            </a:r>
            <a:r>
              <a:rPr lang="en-US" dirty="0" smtClean="0"/>
              <a:t> et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auront</a:t>
            </a:r>
            <a:r>
              <a:rPr lang="en-US" dirty="0" smtClean="0"/>
              <a:t> beaucoup </a:t>
            </a:r>
            <a:r>
              <a:rPr lang="en-US" dirty="0" err="1" smtClean="0"/>
              <a:t>d’enfants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Je </a:t>
            </a:r>
            <a:r>
              <a:rPr lang="en-US" dirty="0" err="1" smtClean="0"/>
              <a:t>ferai</a:t>
            </a:r>
            <a:r>
              <a:rPr lang="en-US" dirty="0" smtClean="0"/>
              <a:t> la </a:t>
            </a:r>
            <a:r>
              <a:rPr lang="en-US" dirty="0" err="1" smtClean="0"/>
              <a:t>vaisselle</a:t>
            </a:r>
            <a:r>
              <a:rPr lang="en-US" dirty="0" smtClean="0"/>
              <a:t> plus </a:t>
            </a:r>
            <a:r>
              <a:rPr lang="en-US" dirty="0" err="1" smtClean="0"/>
              <a:t>tard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Un jour, </a:t>
            </a:r>
            <a:r>
              <a:rPr lang="en-US" dirty="0" err="1" smtClean="0"/>
              <a:t>j’irai</a:t>
            </a:r>
            <a:r>
              <a:rPr lang="en-US" dirty="0" smtClean="0"/>
              <a:t> en </a:t>
            </a:r>
            <a:r>
              <a:rPr lang="en-US" dirty="0" err="1" smtClean="0"/>
              <a:t>Afrique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pronoms</a:t>
            </a:r>
            <a:r>
              <a:rPr lang="en-US" dirty="0" smtClean="0"/>
              <a:t> “en” et “y”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qu’un</a:t>
            </a:r>
            <a:r>
              <a:rPr lang="en-US" dirty="0" smtClean="0"/>
              <a:t> </a:t>
            </a:r>
            <a:r>
              <a:rPr lang="en-US" dirty="0" err="1" smtClean="0"/>
              <a:t>pronom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Comment </a:t>
            </a:r>
            <a:r>
              <a:rPr lang="en-US" dirty="0" err="1" smtClean="0"/>
              <a:t>utiliser</a:t>
            </a:r>
            <a:r>
              <a:rPr lang="en-US" dirty="0" smtClean="0"/>
              <a:t> “en”?---</a:t>
            </a:r>
            <a:r>
              <a:rPr lang="en-US" dirty="0" err="1" smtClean="0"/>
              <a:t>formulez</a:t>
            </a:r>
            <a:r>
              <a:rPr lang="en-US" dirty="0" smtClean="0"/>
              <a:t> des phrases avec “en.”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Je bois beaucoup </a:t>
            </a:r>
            <a:r>
              <a:rPr lang="en-US" dirty="0" err="1" smtClean="0"/>
              <a:t>d’eau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Je descends du bus.</a:t>
            </a:r>
          </a:p>
          <a:p>
            <a:pPr>
              <a:buNone/>
            </a:pPr>
            <a:r>
              <a:rPr lang="en-US" dirty="0" smtClean="0"/>
              <a:t>Je pars de Paris.</a:t>
            </a:r>
          </a:p>
          <a:p>
            <a:pPr>
              <a:buNone/>
            </a:pPr>
            <a:r>
              <a:rPr lang="en-US" dirty="0" smtClean="0"/>
              <a:t>Je mange des haricots </a:t>
            </a:r>
            <a:r>
              <a:rPr lang="en-US" dirty="0" err="1" smtClean="0"/>
              <a:t>verts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pronom</a:t>
            </a:r>
            <a:r>
              <a:rPr lang="en-US" dirty="0" smtClean="0"/>
              <a:t> “y”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“there”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u="sng" dirty="0" smtClean="0"/>
              <a:t>en Provence </a:t>
            </a:r>
            <a:r>
              <a:rPr lang="en-US" dirty="0" err="1" smtClean="0"/>
              <a:t>l’année</a:t>
            </a:r>
            <a:r>
              <a:rPr lang="en-US" dirty="0" smtClean="0"/>
              <a:t> </a:t>
            </a:r>
            <a:r>
              <a:rPr lang="en-US" dirty="0" err="1" smtClean="0"/>
              <a:t>prochaine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u="sng" dirty="0" smtClean="0"/>
              <a:t>à Paris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vont</a:t>
            </a:r>
            <a:r>
              <a:rPr lang="en-US" dirty="0" smtClean="0"/>
              <a:t> faire la cuisine </a:t>
            </a:r>
            <a:r>
              <a:rPr lang="en-US" u="sng" dirty="0" smtClean="0"/>
              <a:t>chez Martine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allés</a:t>
            </a:r>
            <a:r>
              <a:rPr lang="en-US" dirty="0" smtClean="0"/>
              <a:t> </a:t>
            </a:r>
            <a:r>
              <a:rPr lang="en-US" u="sng" dirty="0" smtClean="0"/>
              <a:t>au </a:t>
            </a:r>
            <a:r>
              <a:rPr lang="en-US" u="sng" dirty="0" err="1" smtClean="0"/>
              <a:t>Mexique</a:t>
            </a:r>
            <a:r>
              <a:rPr lang="en-US" u="sng" dirty="0" smtClean="0"/>
              <a:t> </a:t>
            </a:r>
            <a:r>
              <a:rPr lang="en-US" dirty="0" smtClean="0"/>
              <a:t>au </a:t>
            </a:r>
            <a:r>
              <a:rPr lang="en-US" dirty="0" err="1" smtClean="0"/>
              <a:t>mois</a:t>
            </a:r>
            <a:r>
              <a:rPr lang="en-US" dirty="0" smtClean="0"/>
              <a:t> de </a:t>
            </a:r>
            <a:r>
              <a:rPr lang="en-US" dirty="0" err="1" smtClean="0"/>
              <a:t>janvier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0"/>
            <a:ext cx="5286375" cy="53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ion Air F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2619375" cy="1743075"/>
          </a:xfrm>
          <a:prstGeom prst="rect">
            <a:avLst/>
          </a:prstGeom>
        </p:spPr>
      </p:pic>
      <p:pic>
        <p:nvPicPr>
          <p:cNvPr id="3" name="Picture 2" descr="bate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81000"/>
            <a:ext cx="2676525" cy="1704975"/>
          </a:xfrm>
          <a:prstGeom prst="rect">
            <a:avLst/>
          </a:prstGeom>
        </p:spPr>
      </p:pic>
      <p:pic>
        <p:nvPicPr>
          <p:cNvPr id="4" name="Picture 3" descr="b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286000"/>
            <a:ext cx="2324100" cy="1971675"/>
          </a:xfrm>
          <a:prstGeom prst="rect">
            <a:avLst/>
          </a:prstGeom>
        </p:spPr>
      </p:pic>
      <p:pic>
        <p:nvPicPr>
          <p:cNvPr id="5" name="Picture 4" descr="le c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438400"/>
            <a:ext cx="2466975" cy="1847850"/>
          </a:xfrm>
          <a:prstGeom prst="rect">
            <a:avLst/>
          </a:prstGeom>
        </p:spPr>
      </p:pic>
      <p:pic>
        <p:nvPicPr>
          <p:cNvPr id="6" name="Picture 5" descr="met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495800"/>
            <a:ext cx="2705100" cy="1685925"/>
          </a:xfrm>
          <a:prstGeom prst="rect">
            <a:avLst/>
          </a:prstGeom>
        </p:spPr>
      </p:pic>
      <p:pic>
        <p:nvPicPr>
          <p:cNvPr id="7" name="Picture 6" descr="le-velo-girl-with-wooden-bicyc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2286000"/>
            <a:ext cx="2440305" cy="3253740"/>
          </a:xfrm>
          <a:prstGeom prst="rect">
            <a:avLst/>
          </a:prstGeom>
        </p:spPr>
      </p:pic>
      <p:pic>
        <p:nvPicPr>
          <p:cNvPr id="9" name="Picture 8" descr="tramway2 a Ly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4495800"/>
            <a:ext cx="2700338" cy="1816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1" y="7620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Les </a:t>
            </a:r>
            <a:r>
              <a:rPr lang="en-US" sz="2800" b="1" dirty="0" err="1" smtClean="0"/>
              <a:t>moyens</a:t>
            </a:r>
            <a:r>
              <a:rPr lang="en-US" sz="2800" b="1" dirty="0" smtClean="0"/>
              <a:t> de transport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2259" y="313417"/>
            <a:ext cx="125226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 </a:t>
            </a:r>
            <a:r>
              <a:rPr lang="en-US" b="1" dirty="0" err="1" smtClean="0">
                <a:solidFill>
                  <a:schemeClr val="bg1"/>
                </a:solidFill>
              </a:rPr>
              <a:t>avion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438400"/>
            <a:ext cx="101822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 bus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533400"/>
            <a:ext cx="115948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 bateau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590800"/>
            <a:ext cx="97654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 car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4724400"/>
            <a:ext cx="117852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 tram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724400"/>
            <a:ext cx="125867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 </a:t>
            </a:r>
            <a:r>
              <a:rPr lang="en-US" b="1" dirty="0" err="1" smtClean="0">
                <a:solidFill>
                  <a:schemeClr val="bg1"/>
                </a:solidFill>
              </a:rPr>
              <a:t>métro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o-morini-corsaro-avi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3048000" cy="2357438"/>
          </a:xfrm>
          <a:prstGeom prst="rect">
            <a:avLst/>
          </a:prstGeom>
        </p:spPr>
      </p:pic>
      <p:pic>
        <p:nvPicPr>
          <p:cNvPr id="3" name="Picture 2" descr="voiture_taxis_pa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733800"/>
            <a:ext cx="4286250" cy="2857500"/>
          </a:xfrm>
          <a:prstGeom prst="rect">
            <a:avLst/>
          </a:prstGeom>
        </p:spPr>
      </p:pic>
      <p:pic>
        <p:nvPicPr>
          <p:cNvPr id="4" name="Picture 3" descr="1314-peugeot-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81000"/>
            <a:ext cx="3745382" cy="2809037"/>
          </a:xfrm>
          <a:prstGeom prst="rect">
            <a:avLst/>
          </a:prstGeom>
        </p:spPr>
      </p:pic>
      <p:pic>
        <p:nvPicPr>
          <p:cNvPr id="5" name="Picture 4" descr="mobylette-bleue-av88-fascicule-n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4267200"/>
            <a:ext cx="2658110" cy="186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2819400"/>
            <a:ext cx="116089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 moto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819400"/>
            <a:ext cx="158569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voiture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943600"/>
            <a:ext cx="104227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 taxi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6248400"/>
            <a:ext cx="191270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mobylette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57225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24200"/>
            <a:ext cx="3642128" cy="2423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90436"/>
            <a:ext cx="2814638" cy="1690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75" y="1323975"/>
            <a:ext cx="2190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Prépositions</a:t>
            </a:r>
            <a:r>
              <a:rPr lang="en-US" dirty="0" smtClean="0"/>
              <a:t> avec les </a:t>
            </a:r>
            <a:r>
              <a:rPr lang="en-US" dirty="0" err="1" smtClean="0"/>
              <a:t>moyens</a:t>
            </a:r>
            <a:r>
              <a:rPr lang="en-US" dirty="0" smtClean="0"/>
              <a:t> de transport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avion</a:t>
            </a:r>
            <a:endParaRPr lang="en-US" dirty="0" smtClean="0"/>
          </a:p>
          <a:p>
            <a:r>
              <a:rPr lang="en-US" dirty="0" smtClean="0"/>
              <a:t>En bateau</a:t>
            </a:r>
          </a:p>
          <a:p>
            <a:r>
              <a:rPr lang="en-US" dirty="0" smtClean="0"/>
              <a:t>En bus</a:t>
            </a:r>
          </a:p>
          <a:p>
            <a:r>
              <a:rPr lang="en-US" dirty="0" smtClean="0"/>
              <a:t>En car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métro</a:t>
            </a:r>
            <a:endParaRPr lang="en-US" dirty="0" smtClean="0"/>
          </a:p>
          <a:p>
            <a:r>
              <a:rPr lang="en-US" dirty="0" smtClean="0"/>
              <a:t>En taxi</a:t>
            </a:r>
          </a:p>
          <a:p>
            <a:r>
              <a:rPr lang="en-US" dirty="0" smtClean="0"/>
              <a:t>En train</a:t>
            </a:r>
          </a:p>
          <a:p>
            <a:r>
              <a:rPr lang="en-US" dirty="0" smtClean="0"/>
              <a:t>En tram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voiture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À </a:t>
            </a:r>
            <a:r>
              <a:rPr lang="en-US" dirty="0" err="1" smtClean="0"/>
              <a:t>mobylette</a:t>
            </a:r>
            <a:endParaRPr lang="en-US" dirty="0" smtClean="0"/>
          </a:p>
          <a:p>
            <a:r>
              <a:rPr lang="en-US" dirty="0" smtClean="0"/>
              <a:t>À </a:t>
            </a:r>
            <a:r>
              <a:rPr lang="en-US" dirty="0" err="1" smtClean="0"/>
              <a:t>moto</a:t>
            </a:r>
            <a:endParaRPr lang="en-US" dirty="0" smtClean="0"/>
          </a:p>
          <a:p>
            <a:r>
              <a:rPr lang="en-US" dirty="0" smtClean="0"/>
              <a:t>À pied</a:t>
            </a:r>
          </a:p>
          <a:p>
            <a:r>
              <a:rPr lang="en-US" dirty="0" smtClean="0"/>
              <a:t>À </a:t>
            </a:r>
            <a:r>
              <a:rPr lang="en-US" dirty="0" err="1" smtClean="0"/>
              <a:t>vélo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Aller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Partir</a:t>
            </a:r>
            <a:endParaRPr lang="en-US" dirty="0" smtClean="0"/>
          </a:p>
          <a:p>
            <a:r>
              <a:rPr lang="en-US" dirty="0" smtClean="0"/>
              <a:t>voyager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dit</a:t>
            </a:r>
            <a:r>
              <a:rPr lang="en-US" dirty="0" smtClean="0"/>
              <a:t>-on…?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“I take the bus to the train station.”</a:t>
            </a:r>
          </a:p>
          <a:p>
            <a:r>
              <a:rPr lang="en-US" dirty="0" smtClean="0"/>
              <a:t>“I walk to the train station.”</a:t>
            </a:r>
          </a:p>
          <a:p>
            <a:r>
              <a:rPr lang="en-US" dirty="0" smtClean="0"/>
              <a:t>“I ride my bike to the train station.”</a:t>
            </a:r>
          </a:p>
          <a:p>
            <a:r>
              <a:rPr lang="en-US" dirty="0" smtClean="0"/>
              <a:t>“I ride a plane to Paris.”</a:t>
            </a:r>
          </a:p>
          <a:p>
            <a:r>
              <a:rPr lang="en-US" dirty="0" smtClean="0"/>
              <a:t>“I walk in Paris.”</a:t>
            </a:r>
          </a:p>
          <a:p>
            <a:r>
              <a:rPr lang="en-US" dirty="0" smtClean="0"/>
              <a:t>“I take the taxi in Paris.”</a:t>
            </a:r>
          </a:p>
          <a:p>
            <a:endParaRPr lang="en-US" dirty="0"/>
          </a:p>
          <a:p>
            <a:r>
              <a:rPr lang="en-US" dirty="0" smtClean="0"/>
              <a:t>Comment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d’ici</a:t>
            </a:r>
            <a:r>
              <a:rPr lang="en-US" dirty="0" smtClean="0"/>
              <a:t> au Commons?  À Paris?  À Iowa City?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733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faut</a:t>
            </a:r>
            <a:r>
              <a:rPr lang="en-US" dirty="0" smtClean="0"/>
              <a:t> faire?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ne </a:t>
            </a:r>
            <a:r>
              <a:rPr lang="en-US" dirty="0" err="1" smtClean="0"/>
              <a:t>faut</a:t>
            </a:r>
            <a:r>
              <a:rPr lang="en-US" dirty="0" smtClean="0"/>
              <a:t> pas faire?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important de….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utile de…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de…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L’étiquette</a:t>
            </a:r>
            <a:r>
              <a:rPr lang="en-US" dirty="0" smtClean="0"/>
              <a:t> et la </a:t>
            </a:r>
            <a:r>
              <a:rPr lang="en-US" dirty="0" err="1" smtClean="0"/>
              <a:t>sécurité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métro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5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Expressions de </a:t>
            </a:r>
            <a:r>
              <a:rPr lang="en-US" dirty="0" err="1" smtClean="0"/>
              <a:t>nécessité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+ </a:t>
            </a:r>
            <a:r>
              <a:rPr lang="en-US" dirty="0" err="1" smtClean="0"/>
              <a:t>verbe</a:t>
            </a:r>
            <a:r>
              <a:rPr lang="en-US" dirty="0" smtClean="0"/>
              <a:t> à </a:t>
            </a:r>
            <a:r>
              <a:rPr lang="en-US" dirty="0" err="1" smtClean="0"/>
              <a:t>l’infinitif</a:t>
            </a:r>
            <a:endParaRPr lang="en-US" dirty="0" smtClean="0"/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manger </a:t>
            </a:r>
            <a:r>
              <a:rPr lang="en-US" dirty="0" err="1" smtClean="0"/>
              <a:t>moins</a:t>
            </a:r>
            <a:r>
              <a:rPr lang="en-US" dirty="0" smtClean="0"/>
              <a:t> et </a:t>
            </a:r>
            <a:r>
              <a:rPr lang="en-US" dirty="0" err="1" smtClean="0"/>
              <a:t>bouger</a:t>
            </a:r>
            <a:r>
              <a:rPr lang="en-US" dirty="0" smtClean="0"/>
              <a:t> plus.</a:t>
            </a:r>
          </a:p>
          <a:p>
            <a:r>
              <a:rPr lang="en-US" dirty="0" smtClean="0"/>
              <a:t>Il ne </a:t>
            </a:r>
            <a:r>
              <a:rPr lang="en-US" dirty="0" err="1" smtClean="0"/>
              <a:t>faut</a:t>
            </a:r>
            <a:r>
              <a:rPr lang="en-US" dirty="0" smtClean="0"/>
              <a:t> pas + </a:t>
            </a:r>
            <a:r>
              <a:rPr lang="en-US" dirty="0" err="1" smtClean="0"/>
              <a:t>verbe</a:t>
            </a:r>
            <a:r>
              <a:rPr lang="en-US" dirty="0" smtClean="0"/>
              <a:t> à </a:t>
            </a:r>
            <a:r>
              <a:rPr lang="en-US" dirty="0" err="1" smtClean="0"/>
              <a:t>l’infinitif</a:t>
            </a:r>
            <a:endParaRPr lang="en-US" dirty="0" smtClean="0"/>
          </a:p>
          <a:p>
            <a:pPr lvl="1"/>
            <a:r>
              <a:rPr lang="en-US" dirty="0" smtClean="0"/>
              <a:t>Il ne </a:t>
            </a:r>
            <a:r>
              <a:rPr lang="en-US" dirty="0" err="1" smtClean="0"/>
              <a:t>faut</a:t>
            </a:r>
            <a:r>
              <a:rPr lang="en-US" dirty="0" smtClean="0"/>
              <a:t> pas </a:t>
            </a:r>
            <a:r>
              <a:rPr lang="en-US" dirty="0" err="1" smtClean="0"/>
              <a:t>prendre</a:t>
            </a:r>
            <a:r>
              <a:rPr lang="en-US" dirty="0" smtClean="0"/>
              <a:t> des Twinkies au </a:t>
            </a:r>
            <a:r>
              <a:rPr lang="en-US" dirty="0" err="1" smtClean="0"/>
              <a:t>dîner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important de + </a:t>
            </a:r>
            <a:r>
              <a:rPr lang="en-US" dirty="0" err="1" smtClean="0"/>
              <a:t>verbe</a:t>
            </a:r>
            <a:r>
              <a:rPr lang="en-US" dirty="0" smtClean="0"/>
              <a:t> à </a:t>
            </a:r>
            <a:r>
              <a:rPr lang="en-US" dirty="0" err="1" smtClean="0"/>
              <a:t>l’infinitif</a:t>
            </a:r>
            <a:endParaRPr lang="en-US" dirty="0" smtClean="0"/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important de </a:t>
            </a:r>
            <a:r>
              <a:rPr lang="en-US" dirty="0" err="1" smtClean="0"/>
              <a:t>boire</a:t>
            </a:r>
            <a:r>
              <a:rPr lang="en-US" dirty="0" smtClean="0"/>
              <a:t> plus </a:t>
            </a:r>
            <a:r>
              <a:rPr lang="en-US" dirty="0" err="1" smtClean="0"/>
              <a:t>d’eau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de + </a:t>
            </a:r>
            <a:r>
              <a:rPr lang="en-US" dirty="0" err="1" smtClean="0"/>
              <a:t>verbe</a:t>
            </a:r>
            <a:r>
              <a:rPr lang="en-US" dirty="0" smtClean="0"/>
              <a:t> à </a:t>
            </a:r>
            <a:r>
              <a:rPr lang="en-US" dirty="0" err="1" smtClean="0"/>
              <a:t>l’infinitif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utile de + </a:t>
            </a:r>
            <a:r>
              <a:rPr lang="en-US" dirty="0" err="1" smtClean="0"/>
              <a:t>verbe</a:t>
            </a:r>
            <a:r>
              <a:rPr lang="en-US" dirty="0" smtClean="0"/>
              <a:t> à </a:t>
            </a:r>
            <a:r>
              <a:rPr lang="en-US" dirty="0" err="1" smtClean="0"/>
              <a:t>l’infinitif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2117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430</TotalTime>
  <Words>591</Words>
  <Application>Microsoft Office PowerPoint</Application>
  <PresentationFormat>On-screen Show (4:3)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Français 103</vt:lpstr>
      <vt:lpstr>  </vt:lpstr>
      <vt:lpstr>PowerPoint Presentation</vt:lpstr>
      <vt:lpstr>PowerPoint Presentation</vt:lpstr>
      <vt:lpstr>PowerPoint Presentation</vt:lpstr>
      <vt:lpstr>Prépositions avec les moyens de transport</vt:lpstr>
      <vt:lpstr>Comment dit-on…?</vt:lpstr>
      <vt:lpstr>L’étiquette et la sécurité dans le métro</vt:lpstr>
      <vt:lpstr>Expressions de nécessité</vt:lpstr>
      <vt:lpstr>L’art nouveau de Guimard</vt:lpstr>
      <vt:lpstr>PowerPoint Presentation</vt:lpstr>
      <vt:lpstr>Le train en France</vt:lpstr>
      <vt:lpstr>  . Vrai ou faux?  Corrigez si c’est faux </vt:lpstr>
      <vt:lpstr>PowerPoint Presentation</vt:lpstr>
      <vt:lpstr>Le voyage:  vocabulaire utile</vt:lpstr>
      <vt:lpstr>Qu’est-ce qu’on apporte en vacances?</vt:lpstr>
      <vt:lpstr>PowerPoint Presentation</vt:lpstr>
      <vt:lpstr>Le futur</vt:lpstr>
      <vt:lpstr>Le futur simple</vt:lpstr>
      <vt:lpstr>Racines irrégulières</vt:lpstr>
      <vt:lpstr>Le futur indéfini (futur simple) vs. le futur défini (futur proche)</vt:lpstr>
      <vt:lpstr>Les pronoms “en” et “y”</vt:lpstr>
      <vt:lpstr>Le pronom “y”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Français 103</dc:title>
  <dc:creator>Devan Baty</dc:creator>
  <cp:lastModifiedBy>Devan Baty</cp:lastModifiedBy>
  <cp:revision>36</cp:revision>
  <dcterms:created xsi:type="dcterms:W3CDTF">2012-04-05T01:33:45Z</dcterms:created>
  <dcterms:modified xsi:type="dcterms:W3CDTF">2017-10-30T02:17:08Z</dcterms:modified>
</cp:coreProperties>
</file>