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61" r:id="rId3"/>
    <p:sldId id="262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60E710-8F20-40ED-90F1-700AA7A56DB1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DC2DBD-F47D-47A0-845C-FF1B365C9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286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55 N is equal to approximately 14 </a:t>
            </a:r>
            <a:r>
              <a:rPr lang="en-US" dirty="0" err="1"/>
              <a:t>lbs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428552-34E4-4588-B044-55EEB29E845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668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21D6-9EE2-4C88-B2F6-929B43AE6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F86EC4-08AA-404C-BCC3-9E27A3E290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322246-051A-4687-9C7A-4489A765F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D88C-C55A-4E3C-9EE4-5AC7523B1B8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966B2-79B9-4A0E-9175-F03ACB4EB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D1627F-4CE5-44C7-B85E-12930A5E8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29D47-6A74-46B0-A684-9B9BCF648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427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84847-34FF-4B8E-BF20-D8ED16AD2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CB9F0E-1C9A-4FDF-B35A-5856146059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D1107-F20A-4EC9-BB81-B5BED23EF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D88C-C55A-4E3C-9EE4-5AC7523B1B8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D3A7BF-9858-4090-A0C7-2656F9FD1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FDD41-F663-4D90-8475-45EE3F686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29D47-6A74-46B0-A684-9B9BCF648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872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4A8228-6E69-4928-A9F2-CB58BF8DA2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121D81-B9B9-448D-A8A4-6A0CDEF8AF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A826AE-2D26-42F5-9BD7-7068BD852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D88C-C55A-4E3C-9EE4-5AC7523B1B8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21A716-446E-411E-9A89-5E41803BE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A3379-6FD0-4039-BA2E-2E5E982F9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29D47-6A74-46B0-A684-9B9BCF648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498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C7843-9605-4FBF-A51D-6255F6B4D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2827B-D666-4C6B-A11D-8087F78A9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B740A7-6FD2-412D-932E-37B7881CD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D88C-C55A-4E3C-9EE4-5AC7523B1B8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C179FF-BCFD-421C-AAEA-61B001BF2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47ED4-405F-4AB8-B176-66FD12065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29D47-6A74-46B0-A684-9B9BCF648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67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6E61E-5E1D-4635-9B44-DD8CE105F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CB6509-0EF2-480D-A3B5-C17B1C3DF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00833-02A2-4116-972F-782101209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D88C-C55A-4E3C-9EE4-5AC7523B1B8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01FD32-3EFE-42AF-9DD8-9CFD139C0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100808-089F-400E-B490-610CA4CF1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29D47-6A74-46B0-A684-9B9BCF648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48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7EDF8-6BB3-469D-B6CC-59586D324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68E5B-3209-4EC2-959E-D045245BBC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5BD003-4EB5-47FE-A310-C3AB65231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E7FA0B-F925-4B7A-9DEB-1620402BA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D88C-C55A-4E3C-9EE4-5AC7523B1B8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1A317A-1930-42E4-92AC-F488A980A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12D55D-83E0-4677-8037-D9EEEE9F5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29D47-6A74-46B0-A684-9B9BCF648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633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5D482-EF30-4513-8224-6191B56DF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7C6B6A-16C6-45AA-9BE1-63316A059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8DF8FF-7C18-4402-82C6-848B0F7719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38635F-2486-4F9E-BB54-C0FBBF307C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0B6E88-FF2C-415F-B6C5-29F06C8F45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E054D4-B940-4AEB-947F-10B04249D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D88C-C55A-4E3C-9EE4-5AC7523B1B8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9E2A30-DE52-4898-ADA1-7655E016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ECA5F5-0181-42D6-B594-3D60D5875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29D47-6A74-46B0-A684-9B9BCF648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108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992C9-BDAD-4761-9410-148305F1B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43B7B3-ABFB-47ED-B0D6-96EC566E8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D88C-C55A-4E3C-9EE4-5AC7523B1B8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AE143B-F639-4381-9DEC-33628153E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97D108-EA36-48C7-95E2-EC16BC273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29D47-6A74-46B0-A684-9B9BCF648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344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8E3D96-C580-4EF3-9181-D56F27993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D88C-C55A-4E3C-9EE4-5AC7523B1B8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4B459C-2515-43E3-B887-8F60420A9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568064-62A3-4563-8FAF-EE9551047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29D47-6A74-46B0-A684-9B9BCF648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5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92207-AAF8-46E6-919C-24E845557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2142FD-4010-4B20-9D0C-627739D1D7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252BD7-BCCB-48E7-9EDA-AF53C7A530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477B80-846B-4E07-9E58-593C0E3F1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D88C-C55A-4E3C-9EE4-5AC7523B1B8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258103-86ED-4193-87F1-094C375CD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3A796B-4D4E-4933-B125-B37886995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29D47-6A74-46B0-A684-9B9BCF648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356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35BF9-4FD7-43A0-A363-672E6F9D0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016A09-E17E-4FB2-8983-8EAE5BC190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EF7BEF-312D-492A-ABE7-A177070A81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817F3F-B6AD-4D3C-815C-ECA4A9F09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D88C-C55A-4E3C-9EE4-5AC7523B1B8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0578B1-94A2-4052-8A42-5F4194DFD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47303A-DFED-4BC5-8DA5-9CC938053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29D47-6A74-46B0-A684-9B9BCF648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616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9E537E-4AB2-436A-97F9-420360493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164395-2A20-4047-9336-2D71EC5FB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A7D34-03AD-418D-8CBE-FFA4677AF3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2D88C-C55A-4E3C-9EE4-5AC7523B1B8E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4CFCB-E9D1-4457-9750-F1B7AA359E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7C4F8-77CC-4968-91AE-B6DE5E3E92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29D47-6A74-46B0-A684-9B9BCF6480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049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BDBFA-99B1-4567-BC6C-1AFDFBA0C0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Lab 1 Part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AAF6A3-6DF9-4127-9363-A644B89EE4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497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006DE-6422-40C6-BDB0-DA6635162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2</a:t>
            </a:r>
          </a:p>
        </p:txBody>
      </p:sp>
      <p:pic>
        <p:nvPicPr>
          <p:cNvPr id="4" name="WIN_20250605_15_07_34_Pro">
            <a:hlinkClick r:id="" action="ppaction://media"/>
            <a:extLst>
              <a:ext uri="{FF2B5EF4-FFF2-40B4-BE49-F238E27FC236}">
                <a16:creationId xmlns:a16="http://schemas.microsoft.com/office/drawing/2014/main" id="{35D32630-CD5D-4A46-9553-635716A5312A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90055" y="1243733"/>
            <a:ext cx="8311169" cy="467492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C1D373-6C01-4C2C-B714-17A01EB6D356}"/>
              </a:ext>
            </a:extLst>
          </p:cNvPr>
          <p:cNvSpPr txBox="1"/>
          <p:nvPr/>
        </p:nvSpPr>
        <p:spPr>
          <a:xfrm>
            <a:off x="349135" y="1953490"/>
            <a:ext cx="303414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Draw a Free Body Diagram and the force equation for:</a:t>
            </a:r>
          </a:p>
          <a:p>
            <a:pPr marL="342900" indent="-342900">
              <a:buAutoNum type="alphaLcParenR"/>
            </a:pPr>
            <a:r>
              <a:rPr lang="en-US" sz="2400" dirty="0"/>
              <a:t>The Top Book</a:t>
            </a:r>
          </a:p>
          <a:p>
            <a:pPr marL="342900" indent="-342900">
              <a:buAutoNum type="alphaLcParenR"/>
            </a:pPr>
            <a:r>
              <a:rPr lang="en-US" sz="2400" dirty="0"/>
              <a:t>The Middle Book</a:t>
            </a:r>
          </a:p>
          <a:p>
            <a:pPr marL="342900" indent="-342900">
              <a:buAutoNum type="alphaLcParenR"/>
            </a:pPr>
            <a:r>
              <a:rPr lang="en-US" sz="2400" dirty="0"/>
              <a:t>The Bottom Book</a:t>
            </a:r>
          </a:p>
          <a:p>
            <a:pPr marL="342900" indent="-342900">
              <a:buAutoNum type="alphaLcParenR"/>
            </a:pPr>
            <a:endParaRPr lang="en-US" sz="2400" dirty="0"/>
          </a:p>
          <a:p>
            <a:pPr marL="342900" indent="-342900">
              <a:buAutoNum type="alphaLcParenR"/>
            </a:pPr>
            <a:endParaRPr lang="en-US" sz="2400" dirty="0"/>
          </a:p>
          <a:p>
            <a:r>
              <a:rPr lang="en-US" sz="2400" dirty="0"/>
              <a:t>You have 5 minutes</a:t>
            </a:r>
          </a:p>
        </p:txBody>
      </p:sp>
    </p:spTree>
    <p:extLst>
      <p:ext uri="{BB962C8B-B14F-4D97-AF65-F5344CB8AC3E}">
        <p14:creationId xmlns:p14="http://schemas.microsoft.com/office/powerpoint/2010/main" val="297233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2C27E-073C-4672-B423-88327FD9F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2 Answer</a:t>
            </a:r>
          </a:p>
        </p:txBody>
      </p:sp>
      <p:pic>
        <p:nvPicPr>
          <p:cNvPr id="4" name="WIN_20250605_15_15_24_Pro">
            <a:hlinkClick r:id="" action="ppaction://media"/>
            <a:extLst>
              <a:ext uri="{FF2B5EF4-FFF2-40B4-BE49-F238E27FC236}">
                <a16:creationId xmlns:a16="http://schemas.microsoft.com/office/drawing/2014/main" id="{A6D175B8-F01E-41EC-A828-FECEEFB28CC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213351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</Words>
  <Application>Microsoft Office PowerPoint</Application>
  <PresentationFormat>Widescreen</PresentationFormat>
  <Paragraphs>12</Paragraphs>
  <Slides>3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Lab 1 Part 2</vt:lpstr>
      <vt:lpstr>Problem 2</vt:lpstr>
      <vt:lpstr>Problem 2 Answer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 1 Part 2</dc:title>
  <dc:creator>Danielle Grimes</dc:creator>
  <cp:lastModifiedBy>Danielle Grimes</cp:lastModifiedBy>
  <cp:revision>1</cp:revision>
  <dcterms:created xsi:type="dcterms:W3CDTF">2025-06-05T21:27:51Z</dcterms:created>
  <dcterms:modified xsi:type="dcterms:W3CDTF">2025-06-05T21:27:58Z</dcterms:modified>
</cp:coreProperties>
</file>