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" Type="http://schemas.openxmlformats.org/officeDocument/2006/relationships/printerSettings" Target="printerSettings/printerSettings1.bin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" Type="http://schemas.openxmlformats.org/officeDocument/2006/relationships/presProps" Target="presProps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jp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jp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jp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jp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jp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temp_slide_lecture2_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temp_slide_lecture2_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temp_slide_lecture2_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temp_slide_lecture2_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temp_slide_lecture2_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temp_slide_lecture2_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temp_slide_lecture2_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temp_slide_lecture2_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temp_slide_lecture2_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temp_slide_lecture2_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temp_slide_lecture2_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temp_slide_lecture2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temp_slide_lecture2_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temp_slide_lecture2_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temp_slide_lecture2_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temp_slide_lecture2_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temp_slide_lecture2_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temp_slide_lecture2_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temp_slide_lecture2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temp_slide_lecture2_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temp_slide_lecture2_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temp_slide_lecture2_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temp_slide_lecture2_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temp_slide_lecture2_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temp_slide_lecture2_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