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6" r:id="rId5"/>
    <p:sldId id="260" r:id="rId6"/>
    <p:sldId id="269" r:id="rId7"/>
    <p:sldId id="270" r:id="rId8"/>
    <p:sldId id="257" r:id="rId9"/>
    <p:sldId id="258" r:id="rId10"/>
    <p:sldId id="259" r:id="rId11"/>
    <p:sldId id="267" r:id="rId12"/>
    <p:sldId id="268" r:id="rId13"/>
    <p:sldId id="271" r:id="rId14"/>
    <p:sldId id="272" r:id="rId15"/>
    <p:sldId id="275" r:id="rId16"/>
    <p:sldId id="274" r:id="rId17"/>
    <p:sldId id="273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F6E7-D831-4D1F-8C6B-52CF61B9192C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9BF38-98A5-45F7-B775-8A8B3223F0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7, lesson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r>
              <a:rPr lang="en-US" dirty="0" smtClean="0"/>
              <a:t> et </a:t>
            </a:r>
            <a:r>
              <a:rPr lang="en-US" smtClean="0"/>
              <a:t>lexique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Dire (to say)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Je </a:t>
            </a:r>
            <a:r>
              <a:rPr lang="en-US" sz="4000" dirty="0" err="1" smtClean="0"/>
              <a:t>dis</a:t>
            </a:r>
            <a:endParaRPr lang="en-US" sz="4000" dirty="0" smtClean="0"/>
          </a:p>
          <a:p>
            <a:r>
              <a:rPr lang="en-US" sz="4000" dirty="0" err="1" smtClean="0"/>
              <a:t>Tu</a:t>
            </a:r>
            <a:r>
              <a:rPr lang="en-US" sz="4000" dirty="0" smtClean="0"/>
              <a:t> </a:t>
            </a:r>
            <a:r>
              <a:rPr lang="en-US" sz="4000" dirty="0" err="1" smtClean="0"/>
              <a:t>dis</a:t>
            </a:r>
            <a:endParaRPr lang="en-US" sz="4000" dirty="0" smtClean="0"/>
          </a:p>
          <a:p>
            <a:r>
              <a:rPr lang="en-US" sz="4000" dirty="0" smtClean="0"/>
              <a:t>Il </a:t>
            </a:r>
            <a:r>
              <a:rPr lang="en-US" sz="4000" dirty="0" err="1" smtClean="0"/>
              <a:t>dit</a:t>
            </a:r>
            <a:endParaRPr lang="en-US" sz="4000" dirty="0" smtClean="0"/>
          </a:p>
          <a:p>
            <a:endParaRPr lang="en-US" sz="4000" dirty="0"/>
          </a:p>
          <a:p>
            <a:pPr>
              <a:buNone/>
            </a:pPr>
            <a:r>
              <a:rPr lang="en-US" sz="4000" u="sng" dirty="0" err="1" smtClean="0"/>
              <a:t>Impératif</a:t>
            </a:r>
            <a:r>
              <a:rPr lang="en-US" sz="4000" u="sng" dirty="0" smtClean="0"/>
              <a:t>:</a:t>
            </a:r>
          </a:p>
          <a:p>
            <a:pPr>
              <a:buNone/>
            </a:pPr>
            <a:r>
              <a:rPr lang="en-US" sz="4000" dirty="0" err="1" smtClean="0"/>
              <a:t>Dis</a:t>
            </a:r>
            <a:r>
              <a:rPr lang="en-US" sz="4000" dirty="0" smtClean="0"/>
              <a:t>! </a:t>
            </a:r>
            <a:r>
              <a:rPr lang="en-US" sz="4000" dirty="0" err="1" smtClean="0"/>
              <a:t>Disons</a:t>
            </a:r>
            <a:r>
              <a:rPr lang="en-US" sz="4000" dirty="0" smtClean="0"/>
              <a:t>! </a:t>
            </a:r>
            <a:r>
              <a:rPr lang="en-US" sz="4000" dirty="0" err="1" smtClean="0"/>
              <a:t>Dites</a:t>
            </a:r>
            <a:r>
              <a:rPr lang="en-US" sz="4000" dirty="0" smtClean="0"/>
              <a:t>!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4000" dirty="0" smtClean="0"/>
              <a:t>Nous </a:t>
            </a:r>
            <a:r>
              <a:rPr lang="en-US" sz="4000" dirty="0" err="1" smtClean="0"/>
              <a:t>disons</a:t>
            </a:r>
            <a:endParaRPr lang="en-US" sz="4000" dirty="0" smtClean="0"/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dites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disent</a:t>
            </a:r>
            <a:endParaRPr lang="en-US" sz="4000" dirty="0" smtClean="0"/>
          </a:p>
          <a:p>
            <a:endParaRPr lang="en-US" dirty="0"/>
          </a:p>
          <a:p>
            <a:r>
              <a:rPr lang="en-US" u="sng" dirty="0" smtClean="0"/>
              <a:t>Passé </a:t>
            </a:r>
            <a:r>
              <a:rPr lang="en-US" u="sng" dirty="0" err="1" smtClean="0"/>
              <a:t>composé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 smtClean="0"/>
              <a:t>Il a </a:t>
            </a:r>
            <a:r>
              <a:rPr lang="en-US" dirty="0" err="1" smtClean="0"/>
              <a:t>dit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>
              <a:buNone/>
            </a:pPr>
            <a:r>
              <a:rPr lang="en-US" dirty="0" smtClean="0"/>
              <a:t>Vs. (</a:t>
            </a:r>
            <a:r>
              <a:rPr lang="en-US" dirty="0" err="1" smtClean="0"/>
              <a:t>parler</a:t>
            </a:r>
            <a:r>
              <a:rPr lang="en-US" dirty="0" smtClean="0"/>
              <a:t> = to speak)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Les </a:t>
            </a:r>
            <a:r>
              <a:rPr lang="en-US" sz="3200" dirty="0" err="1" smtClean="0"/>
              <a:t>verbes</a:t>
            </a:r>
            <a:r>
              <a:rPr lang="en-US" sz="3200" dirty="0" smtClean="0"/>
              <a:t> de communication et les </a:t>
            </a:r>
            <a:r>
              <a:rPr lang="en-US" sz="3200" dirty="0" err="1" smtClean="0"/>
              <a:t>pronoms</a:t>
            </a:r>
            <a:r>
              <a:rPr lang="en-US" sz="3200" dirty="0" smtClean="0"/>
              <a:t> </a:t>
            </a:r>
            <a:r>
              <a:rPr lang="en-US" sz="3200" dirty="0" err="1" smtClean="0"/>
              <a:t>complément</a:t>
            </a:r>
            <a:r>
              <a:rPr lang="en-US" sz="3200" dirty="0" smtClean="0"/>
              <a:t> </a:t>
            </a:r>
            <a:r>
              <a:rPr lang="en-US" sz="3200" dirty="0" err="1" smtClean="0"/>
              <a:t>d’objet</a:t>
            </a:r>
            <a:r>
              <a:rPr lang="en-US" sz="3200" dirty="0" smtClean="0"/>
              <a:t> direct &amp; indirect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They can take either direct objects OR indirect objects!!!</a:t>
            </a:r>
          </a:p>
          <a:p>
            <a:pPr>
              <a:buNone/>
            </a:pPr>
            <a:r>
              <a:rPr lang="en-US" dirty="0" smtClean="0"/>
              <a:t>EX:</a:t>
            </a:r>
          </a:p>
          <a:p>
            <a:pPr lvl="1"/>
            <a:r>
              <a:rPr lang="en-US" dirty="0" smtClean="0"/>
              <a:t>J’ </a:t>
            </a:r>
            <a:r>
              <a:rPr lang="en-US" dirty="0" err="1" smtClean="0"/>
              <a:t>écris</a:t>
            </a:r>
            <a:r>
              <a:rPr lang="en-US" dirty="0"/>
              <a:t> </a:t>
            </a:r>
            <a:r>
              <a:rPr lang="en-US" u="sng" dirty="0" smtClean="0"/>
              <a:t>la </a:t>
            </a:r>
            <a:r>
              <a:rPr lang="en-US" u="sng" dirty="0" err="1" smtClean="0"/>
              <a:t>lettre</a:t>
            </a:r>
            <a:r>
              <a:rPr lang="en-US" dirty="0" smtClean="0"/>
              <a:t>  </a:t>
            </a:r>
            <a:r>
              <a:rPr lang="en-US" u="sng" dirty="0" smtClean="0"/>
              <a:t>à ma </a:t>
            </a:r>
            <a:r>
              <a:rPr lang="en-US" u="sng" dirty="0" err="1" smtClean="0"/>
              <a:t>mère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Je </a:t>
            </a:r>
            <a:r>
              <a:rPr lang="en-US" dirty="0" err="1" smtClean="0"/>
              <a:t>l’écris</a:t>
            </a:r>
            <a:r>
              <a:rPr lang="en-US" dirty="0" smtClean="0"/>
              <a:t> à ma </a:t>
            </a:r>
            <a:r>
              <a:rPr lang="en-US" dirty="0" err="1" smtClean="0"/>
              <a:t>mère</a:t>
            </a:r>
            <a:r>
              <a:rPr lang="en-US" dirty="0" smtClean="0"/>
              <a:t>. </a:t>
            </a:r>
          </a:p>
          <a:p>
            <a:pPr lvl="2"/>
            <a:r>
              <a:rPr lang="en-US" dirty="0" smtClean="0"/>
              <a:t>Je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écris</a:t>
            </a:r>
            <a:r>
              <a:rPr lang="en-US" dirty="0" smtClean="0"/>
              <a:t> la </a:t>
            </a:r>
            <a:r>
              <a:rPr lang="en-US" dirty="0" err="1" smtClean="0"/>
              <a:t>lettre</a:t>
            </a:r>
            <a:r>
              <a:rPr lang="en-US" dirty="0" smtClean="0"/>
              <a:t>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Elle lit </a:t>
            </a:r>
            <a:r>
              <a:rPr lang="en-US" u="sng" dirty="0" err="1" smtClean="0"/>
              <a:t>ses</a:t>
            </a:r>
            <a:r>
              <a:rPr lang="en-US" u="sng" dirty="0" smtClean="0"/>
              <a:t> </a:t>
            </a:r>
            <a:r>
              <a:rPr lang="en-US" u="sng" dirty="0" err="1" smtClean="0"/>
              <a:t>poèmes</a:t>
            </a:r>
            <a:r>
              <a:rPr lang="en-US" dirty="0" smtClean="0"/>
              <a:t>  </a:t>
            </a:r>
            <a:r>
              <a:rPr lang="en-US" u="sng" dirty="0" smtClean="0"/>
              <a:t>à </a:t>
            </a:r>
            <a:r>
              <a:rPr lang="en-US" u="sng" dirty="0" err="1" smtClean="0"/>
              <a:t>ses</a:t>
            </a:r>
            <a:r>
              <a:rPr lang="en-US" u="sng" dirty="0" smtClean="0"/>
              <a:t> parents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Elle les lit à </a:t>
            </a:r>
            <a:r>
              <a:rPr lang="en-US" dirty="0" err="1" smtClean="0"/>
              <a:t>ses</a:t>
            </a:r>
            <a:r>
              <a:rPr lang="en-US" dirty="0" smtClean="0"/>
              <a:t> parents.</a:t>
            </a:r>
          </a:p>
          <a:p>
            <a:pPr lvl="2"/>
            <a:r>
              <a:rPr lang="en-US" dirty="0" smtClean="0"/>
              <a:t>Elle </a:t>
            </a:r>
            <a:r>
              <a:rPr lang="en-US" dirty="0" err="1" smtClean="0"/>
              <a:t>leur</a:t>
            </a:r>
            <a:r>
              <a:rPr lang="en-US" dirty="0" smtClean="0"/>
              <a:t> lit 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poèmes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Questions pour la discussion: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écrivez</a:t>
            </a:r>
            <a:r>
              <a:rPr lang="en-US" dirty="0" smtClean="0"/>
              <a:t> à </a:t>
            </a:r>
            <a:r>
              <a:rPr lang="en-US" dirty="0" err="1" smtClean="0"/>
              <a:t>vos</a:t>
            </a:r>
            <a:r>
              <a:rPr lang="en-US" dirty="0" smtClean="0"/>
              <a:t> parents?</a:t>
            </a:r>
          </a:p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lisez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?  Des </a:t>
            </a:r>
            <a:r>
              <a:rPr lang="en-US" dirty="0" err="1" smtClean="0"/>
              <a:t>journaux</a:t>
            </a:r>
            <a:r>
              <a:rPr lang="en-US" dirty="0" smtClean="0"/>
              <a:t>?  Des </a:t>
            </a:r>
            <a:r>
              <a:rPr lang="en-US" dirty="0" err="1" smtClean="0"/>
              <a:t>romans</a:t>
            </a:r>
            <a:r>
              <a:rPr lang="en-US" dirty="0" smtClean="0"/>
              <a:t>?  Des magazines?</a:t>
            </a:r>
          </a:p>
          <a:p>
            <a:r>
              <a:rPr lang="en-US" dirty="0" err="1" smtClean="0"/>
              <a:t>Est</a:t>
            </a:r>
            <a:r>
              <a:rPr lang="en-US" dirty="0" smtClean="0"/>
              <a:t>-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vos</a:t>
            </a:r>
            <a:r>
              <a:rPr lang="en-US" dirty="0" smtClean="0"/>
              <a:t> parents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lisaient</a:t>
            </a:r>
            <a:r>
              <a:rPr lang="en-US" dirty="0" smtClean="0"/>
              <a:t> des </a:t>
            </a:r>
            <a:r>
              <a:rPr lang="en-US" dirty="0" err="1" smtClean="0"/>
              <a:t>histoires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étiez</a:t>
            </a:r>
            <a:r>
              <a:rPr lang="en-US" dirty="0" smtClean="0"/>
              <a:t> petit?</a:t>
            </a:r>
          </a:p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aimez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écrire</a:t>
            </a:r>
            <a:r>
              <a:rPr lang="en-US" dirty="0" smtClean="0"/>
              <a:t>?  Des </a:t>
            </a:r>
            <a:r>
              <a:rPr lang="en-US" dirty="0" smtClean="0"/>
              <a:t>posts </a:t>
            </a:r>
            <a:r>
              <a:rPr lang="en-US" dirty="0" err="1" smtClean="0"/>
              <a:t>sur</a:t>
            </a:r>
            <a:r>
              <a:rPr lang="en-US" dirty="0" smtClean="0"/>
              <a:t> Facebook?  </a:t>
            </a:r>
            <a:r>
              <a:rPr lang="en-US" dirty="0" smtClean="0"/>
              <a:t>Du </a:t>
            </a:r>
            <a:r>
              <a:rPr lang="en-US" dirty="0" err="1" smtClean="0"/>
              <a:t>courriel</a:t>
            </a:r>
            <a:r>
              <a:rPr lang="en-US" dirty="0" smtClean="0"/>
              <a:t>? 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blogue</a:t>
            </a:r>
            <a:r>
              <a:rPr lang="en-US" dirty="0" smtClean="0"/>
              <a:t>?  Des </a:t>
            </a:r>
            <a:r>
              <a:rPr lang="en-US" dirty="0" err="1" smtClean="0"/>
              <a:t>poèmes</a:t>
            </a:r>
            <a:r>
              <a:rPr lang="en-US" dirty="0" smtClean="0"/>
              <a:t>? Des tweets?</a:t>
            </a:r>
            <a:endParaRPr lang="en-US" dirty="0" smtClean="0"/>
          </a:p>
          <a:p>
            <a:r>
              <a:rPr lang="en-US" b="1" dirty="0" err="1" smtClean="0">
                <a:solidFill>
                  <a:srgbClr val="0070C0"/>
                </a:solidFill>
              </a:rPr>
              <a:t>Décrivez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petit-</a:t>
            </a:r>
            <a:r>
              <a:rPr lang="en-US" dirty="0" err="1" smtClean="0"/>
              <a:t>déj</a:t>
            </a:r>
            <a:r>
              <a:rPr lang="en-US" dirty="0" smtClean="0"/>
              <a:t> </a:t>
            </a:r>
            <a:r>
              <a:rPr lang="en-US" dirty="0" smtClean="0"/>
              <a:t>à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partenaire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j’étais</a:t>
            </a:r>
            <a:r>
              <a:rPr lang="en-US" dirty="0" smtClean="0"/>
              <a:t> au </a:t>
            </a:r>
            <a:r>
              <a:rPr lang="en-US" dirty="0" err="1" smtClean="0"/>
              <a:t>lyc</a:t>
            </a:r>
            <a:r>
              <a:rPr lang="fr-FR" dirty="0" err="1" smtClean="0"/>
              <a:t>ée</a:t>
            </a:r>
            <a:r>
              <a:rPr lang="fr-FR" dirty="0" smtClean="0"/>
              <a:t>…</a:t>
            </a:r>
            <a:br>
              <a:rPr lang="fr-FR" dirty="0" smtClean="0"/>
            </a:br>
            <a:r>
              <a:rPr lang="fr-FR" dirty="0" smtClean="0"/>
              <a:t>Comment </a:t>
            </a:r>
            <a:r>
              <a:rPr lang="en-US" dirty="0" err="1" smtClean="0"/>
              <a:t>était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prof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sz="3400" u="sng" dirty="0"/>
          </a:p>
          <a:p>
            <a:pPr algn="ctr">
              <a:buNone/>
            </a:pPr>
            <a:r>
              <a:rPr lang="en-US" sz="3400" u="sng" dirty="0" err="1" smtClean="0"/>
              <a:t>Est-ce</a:t>
            </a:r>
            <a:r>
              <a:rPr lang="en-US" sz="3400" u="sng" dirty="0" smtClean="0"/>
              <a:t> </a:t>
            </a:r>
            <a:r>
              <a:rPr lang="en-US" sz="3400" u="sng" dirty="0" err="1"/>
              <a:t>que</a:t>
            </a:r>
            <a:r>
              <a:rPr lang="en-US" sz="3400" u="sng" dirty="0"/>
              <a:t> les phrases </a:t>
            </a:r>
            <a:r>
              <a:rPr lang="en-US" sz="3400" u="sng" dirty="0" err="1"/>
              <a:t>suivantes</a:t>
            </a:r>
            <a:r>
              <a:rPr lang="en-US" sz="3400" u="sng" dirty="0"/>
              <a:t> </a:t>
            </a:r>
            <a:r>
              <a:rPr lang="en-US" sz="3400" u="sng" dirty="0" err="1"/>
              <a:t>sont</a:t>
            </a:r>
            <a:r>
              <a:rPr lang="en-US" sz="3400" u="sng" dirty="0"/>
              <a:t> </a:t>
            </a:r>
            <a:r>
              <a:rPr lang="en-US" sz="3400" u="sng" dirty="0" err="1"/>
              <a:t>vraies</a:t>
            </a:r>
            <a:r>
              <a:rPr lang="en-US" sz="3400" u="sng" dirty="0"/>
              <a:t> </a:t>
            </a:r>
            <a:r>
              <a:rPr lang="en-US" sz="3400" u="sng" dirty="0" err="1"/>
              <a:t>ou</a:t>
            </a:r>
            <a:r>
              <a:rPr lang="en-US" sz="3400" u="sng" dirty="0"/>
              <a:t> </a:t>
            </a:r>
            <a:r>
              <a:rPr lang="en-US" sz="3400" u="sng" dirty="0" err="1"/>
              <a:t>fausses</a:t>
            </a:r>
            <a:r>
              <a:rPr lang="en-US" sz="3400" u="sng" dirty="0"/>
              <a:t>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J'étais</a:t>
            </a:r>
            <a:r>
              <a:rPr lang="en-US" dirty="0"/>
              <a:t> </a:t>
            </a:r>
            <a:r>
              <a:rPr lang="en-US" dirty="0" err="1"/>
              <a:t>très</a:t>
            </a:r>
            <a:r>
              <a:rPr lang="en-US" dirty="0"/>
              <a:t> </a:t>
            </a:r>
            <a:r>
              <a:rPr lang="en-US" dirty="0" err="1"/>
              <a:t>timide</a:t>
            </a:r>
            <a:r>
              <a:rPr lang="en-US" dirty="0"/>
              <a:t> et je ne </a:t>
            </a:r>
            <a:r>
              <a:rPr lang="en-US" dirty="0" err="1"/>
              <a:t>parlais</a:t>
            </a:r>
            <a:r>
              <a:rPr lang="en-US" dirty="0"/>
              <a:t> </a:t>
            </a:r>
            <a:r>
              <a:rPr lang="en-US" dirty="0" err="1"/>
              <a:t>jamais</a:t>
            </a:r>
            <a:r>
              <a:rPr lang="en-US" dirty="0"/>
              <a:t> en </a:t>
            </a:r>
            <a:r>
              <a:rPr lang="en-US" dirty="0" err="1"/>
              <a:t>classe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portais</a:t>
            </a:r>
            <a:r>
              <a:rPr lang="en-US" dirty="0" smtClean="0"/>
              <a:t> des </a:t>
            </a:r>
            <a:r>
              <a:rPr lang="en-US" dirty="0" err="1" smtClean="0"/>
              <a:t>très</a:t>
            </a:r>
            <a:r>
              <a:rPr lang="en-US" dirty="0" smtClean="0"/>
              <a:t> grosses lunettes. 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fr-FR" dirty="0" smtClean="0"/>
              <a:t>Je suis allée </a:t>
            </a:r>
            <a:r>
              <a:rPr lang="fr-FR" dirty="0"/>
              <a:t>à un concert de </a:t>
            </a:r>
            <a:r>
              <a:rPr lang="fr-FR" dirty="0" err="1" smtClean="0"/>
              <a:t>Led</a:t>
            </a:r>
            <a:r>
              <a:rPr lang="fr-FR" dirty="0" smtClean="0"/>
              <a:t> Zeppelin</a:t>
            </a:r>
            <a:r>
              <a:rPr lang="fr-FR" dirty="0" smtClean="0"/>
              <a:t>. 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joué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smtClean="0"/>
              <a:t>beaucoup de </a:t>
            </a:r>
            <a:r>
              <a:rPr lang="en-US" dirty="0" err="1" smtClean="0"/>
              <a:t>pièces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théâtre</a:t>
            </a:r>
            <a:r>
              <a:rPr lang="en-US" dirty="0" smtClean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err="1" smtClean="0"/>
              <a:t>J’adorais</a:t>
            </a:r>
            <a:r>
              <a:rPr lang="en-US" dirty="0" smtClean="0"/>
              <a:t> </a:t>
            </a:r>
            <a:r>
              <a:rPr lang="en-US" dirty="0" smtClean="0"/>
              <a:t>Madonna.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un accident de </a:t>
            </a:r>
            <a:r>
              <a:rPr lang="en-US" dirty="0" err="1" smtClean="0"/>
              <a:t>voiture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 campus de Coe College.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	 </a:t>
            </a:r>
            <a:r>
              <a:rPr lang="en-US" dirty="0"/>
              <a:t/>
            </a:r>
            <a:br>
              <a:rPr lang="en-US" dirty="0"/>
            </a:br>
            <a:r>
              <a:rPr lang="en-US" sz="3100" dirty="0" smtClean="0"/>
              <a:t>Le </a:t>
            </a:r>
            <a:r>
              <a:rPr lang="en-US" sz="3100" dirty="0"/>
              <a:t>passé </a:t>
            </a:r>
            <a:r>
              <a:rPr lang="en-US" sz="3100" dirty="0" err="1"/>
              <a:t>composé</a:t>
            </a:r>
            <a:r>
              <a:rPr lang="en-US" sz="3100" dirty="0"/>
              <a:t> </a:t>
            </a:r>
            <a:r>
              <a:rPr lang="en-US" sz="3100" dirty="0" smtClean="0"/>
              <a:t>vs.  </a:t>
            </a:r>
            <a:r>
              <a:rPr lang="en-US" sz="3100" dirty="0" err="1"/>
              <a:t>l'imparfait</a:t>
            </a:r>
            <a:r>
              <a:rPr lang="en-US" sz="3100" dirty="0"/>
              <a:t> </a:t>
            </a:r>
            <a:r>
              <a:rPr lang="en-US" sz="2700" dirty="0" smtClean="0"/>
              <a:t>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4040188" cy="457200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Passé </a:t>
            </a:r>
            <a:r>
              <a:rPr lang="en-US" dirty="0" err="1" smtClean="0"/>
              <a:t>composé</a:t>
            </a:r>
            <a:r>
              <a:rPr lang="en-US" dirty="0" smtClean="0"/>
              <a:t>:  </a:t>
            </a:r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Qu’est-ce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qui </a:t>
            </a:r>
            <a:r>
              <a:rPr lang="en-US" dirty="0" err="1" smtClean="0">
                <a:solidFill>
                  <a:srgbClr val="0070C0"/>
                </a:solidFill>
              </a:rPr>
              <a:t>s’est</a:t>
            </a:r>
            <a:r>
              <a:rPr lang="en-US" dirty="0" smtClean="0">
                <a:solidFill>
                  <a:srgbClr val="0070C0"/>
                </a:solidFill>
              </a:rPr>
              <a:t> passé?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/>
              <a:t>événements</a:t>
            </a:r>
            <a:r>
              <a:rPr lang="en-US" dirty="0"/>
              <a:t>/ </a:t>
            </a:r>
            <a:r>
              <a:rPr lang="en-US" dirty="0" smtClean="0"/>
              <a:t>actions </a:t>
            </a:r>
            <a:r>
              <a:rPr lang="en-US" dirty="0" err="1" smtClean="0"/>
              <a:t>complétées</a:t>
            </a:r>
            <a:r>
              <a:rPr lang="en-US" dirty="0" smtClean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 smtClean="0"/>
              <a:t>consécutives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/>
              <a:t>le </a:t>
            </a:r>
            <a:r>
              <a:rPr lang="en-US" dirty="0" smtClean="0"/>
              <a:t>passé  (on </a:t>
            </a:r>
            <a:r>
              <a:rPr lang="en-US" dirty="0" err="1" smtClean="0"/>
              <a:t>peut</a:t>
            </a:r>
            <a:r>
              <a:rPr lang="en-US" dirty="0" smtClean="0"/>
              <a:t> les </a:t>
            </a:r>
            <a:r>
              <a:rPr lang="en-US" dirty="0" err="1" smtClean="0"/>
              <a:t>situer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un </a:t>
            </a:r>
            <a:r>
              <a:rPr lang="en-US" dirty="0" err="1" smtClean="0"/>
              <a:t>ordre</a:t>
            </a:r>
            <a:r>
              <a:rPr lang="en-US" dirty="0" smtClean="0"/>
              <a:t> </a:t>
            </a:r>
            <a:r>
              <a:rPr lang="en-US" dirty="0" err="1" smtClean="0"/>
              <a:t>chronologique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actions </a:t>
            </a:r>
            <a:r>
              <a:rPr lang="en-US" dirty="0"/>
              <a:t>qui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limitées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temps (e.g., </a:t>
            </a:r>
            <a:r>
              <a:rPr lang="en-US" dirty="0" err="1"/>
              <a:t>trois</a:t>
            </a:r>
            <a:r>
              <a:rPr lang="en-US" dirty="0"/>
              <a:t> </a:t>
            </a:r>
            <a:r>
              <a:rPr lang="en-US" dirty="0" err="1"/>
              <a:t>fois</a:t>
            </a:r>
            <a:r>
              <a:rPr lang="en-US" dirty="0"/>
              <a:t>, </a:t>
            </a:r>
            <a:r>
              <a:rPr lang="en-US" dirty="0" smtClean="0"/>
              <a:t>pendant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heure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Imparfait</a:t>
            </a:r>
            <a:r>
              <a:rPr lang="en-US" dirty="0" smtClean="0"/>
              <a:t>:  </a:t>
            </a:r>
            <a:r>
              <a:rPr lang="en-US" dirty="0" smtClean="0">
                <a:solidFill>
                  <a:srgbClr val="0070C0"/>
                </a:solidFill>
              </a:rPr>
              <a:t>Comment </a:t>
            </a:r>
            <a:r>
              <a:rPr lang="en-US" dirty="0" err="1" smtClean="0">
                <a:solidFill>
                  <a:srgbClr val="0070C0"/>
                </a:solidFill>
              </a:rPr>
              <a:t>c’était</a:t>
            </a:r>
            <a:r>
              <a:rPr lang="en-US" dirty="0" smtClean="0">
                <a:solidFill>
                  <a:srgbClr val="0070C0"/>
                </a:solidFill>
              </a:rPr>
              <a:t>? 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la </a:t>
            </a:r>
            <a:r>
              <a:rPr lang="en-US" dirty="0"/>
              <a:t>description des </a:t>
            </a:r>
            <a:r>
              <a:rPr lang="en-US" dirty="0" err="1"/>
              <a:t>circonstances</a:t>
            </a:r>
            <a:r>
              <a:rPr lang="en-US" dirty="0"/>
              <a:t> </a:t>
            </a:r>
            <a:r>
              <a:rPr lang="en-US" dirty="0" smtClean="0"/>
              <a:t>/du </a:t>
            </a:r>
            <a:r>
              <a:rPr lang="en-US" dirty="0" err="1" smtClean="0"/>
              <a:t>contexte</a:t>
            </a:r>
            <a:r>
              <a:rPr lang="en-US" dirty="0" smtClean="0"/>
              <a:t>(</a:t>
            </a:r>
            <a:r>
              <a:rPr lang="en-US" dirty="0" err="1" smtClean="0"/>
              <a:t>apparences</a:t>
            </a:r>
            <a:r>
              <a:rPr lang="en-US" dirty="0"/>
              <a:t>, </a:t>
            </a:r>
            <a:r>
              <a:rPr lang="en-US" dirty="0" smtClean="0"/>
              <a:t>temps, </a:t>
            </a:r>
            <a:r>
              <a:rPr lang="en-US" dirty="0" err="1" smtClean="0"/>
              <a:t>heure</a:t>
            </a:r>
            <a:r>
              <a:rPr lang="en-US" dirty="0" smtClean="0"/>
              <a:t>, </a:t>
            </a:r>
            <a:r>
              <a:rPr lang="en-US" dirty="0" err="1" smtClean="0"/>
              <a:t>saison</a:t>
            </a:r>
            <a:r>
              <a:rPr lang="en-US" dirty="0" smtClean="0"/>
              <a:t>, etc.)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états</a:t>
            </a:r>
            <a:r>
              <a:rPr lang="en-US" dirty="0" smtClean="0"/>
              <a:t> </a:t>
            </a:r>
            <a:r>
              <a:rPr lang="en-US" dirty="0"/>
              <a:t>physiques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 smtClean="0"/>
              <a:t>émotionnels</a:t>
            </a:r>
            <a:r>
              <a:rPr lang="en-US" dirty="0" smtClean="0"/>
              <a:t> , attitudes/</a:t>
            </a:r>
            <a:r>
              <a:rPr lang="en-US" dirty="0" err="1" smtClean="0"/>
              <a:t>croyances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actions </a:t>
            </a:r>
            <a:r>
              <a:rPr lang="en-US" dirty="0" err="1"/>
              <a:t>habituelles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répétées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err="1" smtClean="0"/>
              <a:t>L’emploi</a:t>
            </a:r>
            <a:r>
              <a:rPr lang="en-US" dirty="0" smtClean="0"/>
              <a:t> de </a:t>
            </a:r>
            <a:r>
              <a:rPr lang="en-US" dirty="0" err="1" smtClean="0"/>
              <a:t>l’imparfait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 smtClean="0"/>
              <a:t>Contexte</a:t>
            </a:r>
            <a:r>
              <a:rPr lang="en-US" u="sng" dirty="0" smtClean="0"/>
              <a:t> </a:t>
            </a:r>
            <a:r>
              <a:rPr lang="en-US" u="sng" dirty="0" err="1" smtClean="0"/>
              <a:t>temporel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était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heure</a:t>
            </a:r>
            <a:r>
              <a:rPr lang="en-US" dirty="0" smtClean="0"/>
              <a:t> du </a:t>
            </a:r>
            <a:r>
              <a:rPr lang="en-US" dirty="0" err="1" smtClean="0"/>
              <a:t>matin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Le temps:</a:t>
            </a:r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neigeait</a:t>
            </a:r>
            <a:r>
              <a:rPr lang="en-US" dirty="0" smtClean="0"/>
              <a:t> et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faisait</a:t>
            </a:r>
            <a:r>
              <a:rPr lang="en-US" dirty="0" smtClean="0"/>
              <a:t> </a:t>
            </a:r>
            <a:r>
              <a:rPr lang="en-US" dirty="0" err="1" smtClean="0"/>
              <a:t>froid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Description physique:</a:t>
            </a:r>
          </a:p>
          <a:p>
            <a:pPr lvl="1"/>
            <a:r>
              <a:rPr lang="en-US" dirty="0" err="1" smtClean="0"/>
              <a:t>C’était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belle </a:t>
            </a:r>
            <a:r>
              <a:rPr lang="en-US" dirty="0" err="1" smtClean="0"/>
              <a:t>maison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Sentiments:</a:t>
            </a:r>
          </a:p>
          <a:p>
            <a:pPr lvl="1"/>
            <a:r>
              <a:rPr lang="en-US" dirty="0" smtClean="0"/>
              <a:t>Nous </a:t>
            </a:r>
            <a:r>
              <a:rPr lang="en-US" dirty="0" err="1" smtClean="0"/>
              <a:t>avions</a:t>
            </a:r>
            <a:r>
              <a:rPr lang="en-US" dirty="0" smtClean="0"/>
              <a:t> </a:t>
            </a:r>
            <a:r>
              <a:rPr lang="en-US" dirty="0" err="1" smtClean="0"/>
              <a:t>peur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err="1" smtClean="0"/>
              <a:t>L’emploi</a:t>
            </a:r>
            <a:r>
              <a:rPr lang="en-US" dirty="0" smtClean="0"/>
              <a:t> de </a:t>
            </a:r>
            <a:r>
              <a:rPr lang="en-US" dirty="0" err="1" smtClean="0"/>
              <a:t>l’imparfait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Les actions </a:t>
            </a:r>
            <a:r>
              <a:rPr lang="en-US" u="sng" dirty="0" err="1" smtClean="0"/>
              <a:t>habituelles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 err="1" smtClean="0"/>
              <a:t>Tous</a:t>
            </a:r>
            <a:r>
              <a:rPr lang="en-US" dirty="0" smtClean="0"/>
              <a:t> les weekends nous </a:t>
            </a:r>
            <a:r>
              <a:rPr lang="en-US" dirty="0" err="1" smtClean="0"/>
              <a:t>faisions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randonnée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les bois.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u="sng" dirty="0" smtClean="0"/>
              <a:t>Les actions </a:t>
            </a:r>
            <a:r>
              <a:rPr lang="en-US" u="sng" dirty="0" err="1" smtClean="0"/>
              <a:t>simultanées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 smtClean="0"/>
              <a:t>Pendant </a:t>
            </a:r>
            <a:r>
              <a:rPr lang="en-US" dirty="0" err="1" smtClean="0"/>
              <a:t>que</a:t>
            </a:r>
            <a:r>
              <a:rPr lang="en-US" dirty="0" smtClean="0"/>
              <a:t> nous </a:t>
            </a:r>
            <a:r>
              <a:rPr lang="en-US" dirty="0" err="1" smtClean="0"/>
              <a:t>parlions</a:t>
            </a:r>
            <a:r>
              <a:rPr lang="en-US" dirty="0" smtClean="0"/>
              <a:t>,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 err="1" smtClean="0"/>
              <a:t>regardait</a:t>
            </a:r>
            <a:r>
              <a:rPr lang="en-US" dirty="0" smtClean="0"/>
              <a:t> la </a:t>
            </a:r>
            <a:r>
              <a:rPr lang="en-US" dirty="0" err="1" smtClean="0"/>
              <a:t>télé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u="sng" dirty="0" smtClean="0"/>
              <a:t>Les actions qui </a:t>
            </a:r>
            <a:r>
              <a:rPr lang="en-US" u="sng" dirty="0" err="1" smtClean="0"/>
              <a:t>sont</a:t>
            </a:r>
            <a:r>
              <a:rPr lang="en-US" u="sng" dirty="0" smtClean="0"/>
              <a:t> </a:t>
            </a:r>
            <a:r>
              <a:rPr lang="en-US" u="sng" dirty="0" err="1" smtClean="0"/>
              <a:t>interrompues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 smtClean="0"/>
              <a:t>Sylvie </a:t>
            </a:r>
            <a:r>
              <a:rPr lang="en-US" dirty="0" err="1" smtClean="0"/>
              <a:t>regardait</a:t>
            </a:r>
            <a:r>
              <a:rPr lang="en-US" dirty="0" smtClean="0"/>
              <a:t> la </a:t>
            </a:r>
            <a:r>
              <a:rPr lang="en-US" dirty="0" err="1" smtClean="0"/>
              <a:t>télé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marraine</a:t>
            </a:r>
            <a:r>
              <a:rPr lang="en-US" dirty="0" smtClean="0"/>
              <a:t> a </a:t>
            </a:r>
            <a:r>
              <a:rPr lang="en-US" dirty="0" err="1" smtClean="0"/>
              <a:t>téléphoné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quittaient</a:t>
            </a:r>
            <a:r>
              <a:rPr lang="en-US" dirty="0" smtClean="0"/>
              <a:t> </a:t>
            </a:r>
            <a:r>
              <a:rPr lang="en-US" dirty="0" err="1" smtClean="0"/>
              <a:t>l’église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a </a:t>
            </a:r>
            <a:r>
              <a:rPr lang="en-US" dirty="0" err="1" smtClean="0"/>
              <a:t>commencé</a:t>
            </a:r>
            <a:r>
              <a:rPr lang="en-US" dirty="0" smtClean="0"/>
              <a:t> à </a:t>
            </a:r>
            <a:r>
              <a:rPr lang="en-US" dirty="0" err="1" smtClean="0"/>
              <a:t>pleuvoir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Attention!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imparfait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Elle </a:t>
            </a:r>
            <a:r>
              <a:rPr lang="en-US" dirty="0" err="1" smtClean="0"/>
              <a:t>avait</a:t>
            </a:r>
            <a:r>
              <a:rPr lang="en-US" dirty="0" smtClean="0"/>
              <a:t> </a:t>
            </a:r>
            <a:r>
              <a:rPr lang="en-US" dirty="0" err="1" smtClean="0"/>
              <a:t>cinquante</a:t>
            </a:r>
            <a:r>
              <a:rPr lang="en-US" dirty="0" smtClean="0"/>
              <a:t> ans.</a:t>
            </a:r>
          </a:p>
          <a:p>
            <a:endParaRPr lang="en-US" dirty="0" smtClean="0"/>
          </a:p>
          <a:p>
            <a:r>
              <a:rPr lang="en-US" dirty="0" smtClean="0"/>
              <a:t>Nous </a:t>
            </a:r>
            <a:r>
              <a:rPr lang="en-US" dirty="0" err="1" smtClean="0"/>
              <a:t>avions</a:t>
            </a:r>
            <a:r>
              <a:rPr lang="en-US" dirty="0" smtClean="0"/>
              <a:t> </a:t>
            </a:r>
            <a:r>
              <a:rPr lang="en-US" dirty="0" err="1" smtClean="0"/>
              <a:t>peur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Nous </a:t>
            </a:r>
            <a:r>
              <a:rPr lang="en-US" dirty="0" err="1" smtClean="0"/>
              <a:t>allions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au </a:t>
            </a:r>
            <a:r>
              <a:rPr lang="en-US" dirty="0" err="1" smtClean="0"/>
              <a:t>parc</a:t>
            </a:r>
            <a:r>
              <a:rPr lang="en-US" dirty="0" smtClean="0"/>
              <a:t>. (action repeated an unspecified number of times)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j’avais</a:t>
            </a:r>
            <a:r>
              <a:rPr lang="en-US" dirty="0" smtClean="0"/>
              <a:t> 14 </a:t>
            </a:r>
            <a:r>
              <a:rPr lang="en-US" dirty="0" err="1" smtClean="0"/>
              <a:t>ans</a:t>
            </a:r>
            <a:r>
              <a:rPr lang="en-US" dirty="0" smtClean="0"/>
              <a:t>, je </a:t>
            </a:r>
            <a:r>
              <a:rPr lang="en-US" dirty="0" err="1" smtClean="0"/>
              <a:t>regardais</a:t>
            </a:r>
            <a:r>
              <a:rPr lang="en-US" dirty="0" smtClean="0"/>
              <a:t> </a:t>
            </a:r>
            <a:r>
              <a:rPr lang="en-US" dirty="0" err="1" smtClean="0"/>
              <a:t>trop</a:t>
            </a:r>
            <a:r>
              <a:rPr lang="en-US" dirty="0" smtClean="0"/>
              <a:t> de </a:t>
            </a:r>
            <a:r>
              <a:rPr lang="en-US" dirty="0" err="1" smtClean="0"/>
              <a:t>télé</a:t>
            </a:r>
            <a:r>
              <a:rPr lang="en-US" dirty="0" smtClean="0"/>
              <a:t>! (habitual action)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Passé </a:t>
            </a:r>
            <a:r>
              <a:rPr lang="en-US" dirty="0" err="1" smtClean="0"/>
              <a:t>composé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Elle a </a:t>
            </a:r>
            <a:r>
              <a:rPr lang="en-US" dirty="0" err="1" smtClean="0"/>
              <a:t>eu</a:t>
            </a:r>
            <a:r>
              <a:rPr lang="en-US" dirty="0" smtClean="0"/>
              <a:t> 50 ans. (She turned 50.)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Nous </a:t>
            </a:r>
            <a:r>
              <a:rPr lang="en-US" dirty="0" err="1" smtClean="0"/>
              <a:t>avons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peur</a:t>
            </a:r>
            <a:r>
              <a:rPr lang="en-US" dirty="0" smtClean="0"/>
              <a:t>.  (We became frightened.)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Nous </a:t>
            </a:r>
            <a:r>
              <a:rPr lang="en-US" dirty="0" err="1" smtClean="0"/>
              <a:t>sommes</a:t>
            </a:r>
            <a:r>
              <a:rPr lang="en-US" dirty="0" smtClean="0"/>
              <a:t> </a:t>
            </a:r>
            <a:r>
              <a:rPr lang="en-US" dirty="0" err="1" smtClean="0"/>
              <a:t>allés</a:t>
            </a:r>
            <a:r>
              <a:rPr lang="en-US" dirty="0" smtClean="0"/>
              <a:t> au </a:t>
            </a:r>
            <a:r>
              <a:rPr lang="en-US" dirty="0" err="1" smtClean="0"/>
              <a:t>parc</a:t>
            </a:r>
            <a:r>
              <a:rPr lang="en-US" dirty="0" smtClean="0"/>
              <a:t> </a:t>
            </a:r>
            <a:r>
              <a:rPr lang="en-US" dirty="0" err="1" smtClean="0"/>
              <a:t>trois</a:t>
            </a:r>
            <a:r>
              <a:rPr lang="en-US" dirty="0" smtClean="0"/>
              <a:t> </a:t>
            </a:r>
            <a:r>
              <a:rPr lang="en-US" dirty="0" err="1" smtClean="0"/>
              <a:t>fois</a:t>
            </a:r>
            <a:r>
              <a:rPr lang="en-US" dirty="0" smtClean="0"/>
              <a:t> le </a:t>
            </a:r>
            <a:r>
              <a:rPr lang="en-US" dirty="0" err="1" smtClean="0"/>
              <a:t>mois</a:t>
            </a:r>
            <a:r>
              <a:rPr lang="en-US" dirty="0" smtClean="0"/>
              <a:t> dernier. (action repeated a specific number of times)</a:t>
            </a:r>
          </a:p>
          <a:p>
            <a:endParaRPr lang="en-US" dirty="0" smtClean="0"/>
          </a:p>
          <a:p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j’avais</a:t>
            </a:r>
            <a:r>
              <a:rPr lang="en-US" dirty="0" smtClean="0"/>
              <a:t> 14 </a:t>
            </a:r>
            <a:r>
              <a:rPr lang="en-US" dirty="0" err="1" smtClean="0"/>
              <a:t>ans</a:t>
            </a:r>
            <a:r>
              <a:rPr lang="en-US" dirty="0" smtClean="0"/>
              <a:t>, 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allé</a:t>
            </a:r>
            <a:r>
              <a:rPr lang="en-US" dirty="0" smtClean="0"/>
              <a:t>  en France. (single occurrence)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p.c.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imparfait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man </a:t>
            </a:r>
            <a:r>
              <a:rPr lang="en-US" u="sng" dirty="0" smtClean="0"/>
              <a:t>arrived</a:t>
            </a:r>
            <a:r>
              <a:rPr lang="en-US" dirty="0" smtClean="0"/>
              <a:t> at the restaurant very early.  He </a:t>
            </a:r>
            <a:r>
              <a:rPr lang="en-US" u="sng" dirty="0" smtClean="0"/>
              <a:t>walked in </a:t>
            </a:r>
            <a:r>
              <a:rPr lang="en-US" dirty="0" smtClean="0"/>
              <a:t>and </a:t>
            </a:r>
            <a:r>
              <a:rPr lang="en-US" u="sng" dirty="0" smtClean="0"/>
              <a:t>slammed</a:t>
            </a:r>
            <a:r>
              <a:rPr lang="en-US" dirty="0" smtClean="0"/>
              <a:t> the door.  Everyone </a:t>
            </a:r>
            <a:r>
              <a:rPr lang="en-US" u="sng" dirty="0" smtClean="0"/>
              <a:t>looked </a:t>
            </a:r>
            <a:r>
              <a:rPr lang="en-US" dirty="0" smtClean="0"/>
              <a:t>at him.  He </a:t>
            </a:r>
            <a:r>
              <a:rPr lang="en-US" u="sng" dirty="0" smtClean="0"/>
              <a:t>wore</a:t>
            </a:r>
            <a:r>
              <a:rPr lang="en-US" dirty="0" smtClean="0"/>
              <a:t> very old clothes.  He </a:t>
            </a:r>
            <a:r>
              <a:rPr lang="en-US" u="sng" dirty="0" smtClean="0"/>
              <a:t>looked</a:t>
            </a:r>
            <a:r>
              <a:rPr lang="en-US" dirty="0" smtClean="0"/>
              <a:t> around the room.  People </a:t>
            </a:r>
            <a:r>
              <a:rPr lang="en-US" u="sng" dirty="0" smtClean="0"/>
              <a:t>were sitting </a:t>
            </a:r>
            <a:r>
              <a:rPr lang="en-US" dirty="0" smtClean="0"/>
              <a:t>at the bar and at the tables.  The man </a:t>
            </a:r>
            <a:r>
              <a:rPr lang="en-US" u="sng" dirty="0" smtClean="0"/>
              <a:t>walked up </a:t>
            </a:r>
            <a:r>
              <a:rPr lang="en-US" dirty="0" smtClean="0"/>
              <a:t>to a table and </a:t>
            </a:r>
            <a:r>
              <a:rPr lang="en-US" u="sng" dirty="0" smtClean="0"/>
              <a:t>started yelling </a:t>
            </a:r>
            <a:r>
              <a:rPr lang="en-US" dirty="0" smtClean="0"/>
              <a:t>at the customer.  He </a:t>
            </a:r>
            <a:r>
              <a:rPr lang="en-US" u="sng" dirty="0" smtClean="0"/>
              <a:t>threatened</a:t>
            </a:r>
            <a:r>
              <a:rPr lang="en-US" dirty="0" smtClean="0"/>
              <a:t> him.  Someone </a:t>
            </a:r>
            <a:r>
              <a:rPr lang="en-US" u="sng" dirty="0" smtClean="0"/>
              <a:t>called</a:t>
            </a:r>
            <a:r>
              <a:rPr lang="en-US" dirty="0" smtClean="0"/>
              <a:t> the police.  They </a:t>
            </a:r>
            <a:r>
              <a:rPr lang="en-US" u="sng" dirty="0" smtClean="0"/>
              <a:t>came</a:t>
            </a:r>
            <a:r>
              <a:rPr lang="en-US" dirty="0" smtClean="0"/>
              <a:t> and </a:t>
            </a:r>
            <a:r>
              <a:rPr lang="en-US" u="sng" dirty="0" smtClean="0"/>
              <a:t>asked</a:t>
            </a:r>
            <a:r>
              <a:rPr lang="en-US" dirty="0" smtClean="0"/>
              <a:t> the man to leave.  When he </a:t>
            </a:r>
            <a:r>
              <a:rPr lang="en-US" u="sng" dirty="0" smtClean="0"/>
              <a:t>refused</a:t>
            </a:r>
            <a:r>
              <a:rPr lang="en-US" dirty="0" smtClean="0"/>
              <a:t>, they </a:t>
            </a:r>
            <a:r>
              <a:rPr lang="en-US" u="sng" dirty="0" smtClean="0"/>
              <a:t>placed</a:t>
            </a:r>
            <a:r>
              <a:rPr lang="en-US" dirty="0" smtClean="0"/>
              <a:t> him under arrest for disturbing the peace.  The customer </a:t>
            </a:r>
            <a:r>
              <a:rPr lang="en-US" u="sng" dirty="0" smtClean="0"/>
              <a:t>looked</a:t>
            </a:r>
            <a:r>
              <a:rPr lang="en-US" dirty="0" smtClean="0"/>
              <a:t> very uncomfortable and </a:t>
            </a:r>
            <a:r>
              <a:rPr lang="en-US" u="sng" dirty="0" smtClean="0"/>
              <a:t>left</a:t>
            </a:r>
            <a:r>
              <a:rPr lang="en-US" dirty="0" smtClean="0"/>
              <a:t> very quickly.  Everyone wondered what this was all about.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Pour </a:t>
            </a:r>
            <a:r>
              <a:rPr lang="en-US" dirty="0" err="1" smtClean="0"/>
              <a:t>parler</a:t>
            </a:r>
            <a:r>
              <a:rPr lang="en-US" dirty="0" smtClean="0"/>
              <a:t> de la </a:t>
            </a:r>
            <a:r>
              <a:rPr lang="en-US" dirty="0" err="1" smtClean="0"/>
              <a:t>famille</a:t>
            </a:r>
            <a:r>
              <a:rPr lang="en-US" dirty="0" smtClean="0"/>
              <a:t> et des </a:t>
            </a:r>
            <a:r>
              <a:rPr lang="en-US" dirty="0" err="1" smtClean="0"/>
              <a:t>racines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Un </a:t>
            </a:r>
            <a:r>
              <a:rPr lang="en-US" dirty="0" err="1" smtClean="0"/>
              <a:t>père</a:t>
            </a:r>
            <a:r>
              <a:rPr lang="en-US" dirty="0" smtClean="0"/>
              <a:t>/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mère</a:t>
            </a:r>
            <a:r>
              <a:rPr lang="en-US" dirty="0" smtClean="0"/>
              <a:t> </a:t>
            </a:r>
            <a:r>
              <a:rPr lang="en-US" dirty="0" err="1" smtClean="0"/>
              <a:t>célibataire</a:t>
            </a:r>
            <a:r>
              <a:rPr lang="en-US" dirty="0" smtClean="0"/>
              <a:t>   (pas </a:t>
            </a:r>
            <a:r>
              <a:rPr lang="en-US" dirty="0" err="1" smtClean="0"/>
              <a:t>marié</a:t>
            </a:r>
            <a:r>
              <a:rPr lang="en-US" dirty="0" smtClean="0"/>
              <a:t>)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homme</a:t>
            </a:r>
            <a:r>
              <a:rPr lang="en-US" dirty="0" smtClean="0"/>
              <a:t>/</a:t>
            </a:r>
            <a:r>
              <a:rPr lang="en-US" dirty="0" err="1" smtClean="0"/>
              <a:t>une</a:t>
            </a:r>
            <a:r>
              <a:rPr lang="en-US" dirty="0" smtClean="0"/>
              <a:t> femme au foyer (qui ne </a:t>
            </a:r>
            <a:r>
              <a:rPr lang="en-US" dirty="0" err="1" smtClean="0"/>
              <a:t>travaille</a:t>
            </a:r>
            <a:r>
              <a:rPr lang="en-US" dirty="0" smtClean="0"/>
              <a:t> pas hors la </a:t>
            </a:r>
            <a:r>
              <a:rPr lang="en-US" dirty="0" err="1" smtClean="0"/>
              <a:t>maison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père</a:t>
            </a:r>
            <a:r>
              <a:rPr lang="en-US" dirty="0" smtClean="0"/>
              <a:t>/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mère</a:t>
            </a:r>
            <a:r>
              <a:rPr lang="en-US" dirty="0" smtClean="0"/>
              <a:t> absent/e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famille</a:t>
            </a:r>
            <a:r>
              <a:rPr lang="en-US" dirty="0" smtClean="0"/>
              <a:t> </a:t>
            </a:r>
            <a:r>
              <a:rPr lang="en-US" dirty="0" err="1" smtClean="0"/>
              <a:t>monoparentale</a:t>
            </a:r>
            <a:r>
              <a:rPr lang="en-US" dirty="0" smtClean="0"/>
              <a:t>  (un </a:t>
            </a:r>
            <a:r>
              <a:rPr lang="en-US" dirty="0" err="1" smtClean="0"/>
              <a:t>seul</a:t>
            </a:r>
            <a:r>
              <a:rPr lang="en-US" dirty="0" smtClean="0"/>
              <a:t> parent à la </a:t>
            </a:r>
            <a:r>
              <a:rPr lang="en-US" dirty="0" err="1" smtClean="0"/>
              <a:t>maison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famille</a:t>
            </a:r>
            <a:r>
              <a:rPr lang="en-US" dirty="0" smtClean="0"/>
              <a:t> </a:t>
            </a:r>
            <a:r>
              <a:rPr lang="en-US" dirty="0" err="1" smtClean="0"/>
              <a:t>recomposée</a:t>
            </a:r>
            <a:r>
              <a:rPr lang="en-US" dirty="0" smtClean="0"/>
              <a:t> (</a:t>
            </a:r>
            <a:r>
              <a:rPr lang="en-US" dirty="0" err="1" smtClean="0"/>
              <a:t>comme</a:t>
            </a:r>
            <a:r>
              <a:rPr lang="en-US" dirty="0" smtClean="0"/>
              <a:t> Brady Bunch)</a:t>
            </a:r>
            <a:endParaRPr lang="en-US" dirty="0"/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famille</a:t>
            </a:r>
            <a:r>
              <a:rPr lang="en-US" dirty="0" smtClean="0"/>
              <a:t> </a:t>
            </a:r>
            <a:r>
              <a:rPr lang="en-US" dirty="0" err="1" smtClean="0"/>
              <a:t>étendue</a:t>
            </a:r>
            <a:r>
              <a:rPr lang="en-US" dirty="0" smtClean="0"/>
              <a:t> ( + les grand-parents, </a:t>
            </a:r>
            <a:r>
              <a:rPr lang="en-US" dirty="0" err="1" smtClean="0"/>
              <a:t>tantes</a:t>
            </a:r>
            <a:r>
              <a:rPr lang="en-US" dirty="0" smtClean="0"/>
              <a:t>, </a:t>
            </a:r>
            <a:r>
              <a:rPr lang="en-US" dirty="0" err="1" smtClean="0"/>
              <a:t>oncles</a:t>
            </a:r>
            <a:r>
              <a:rPr lang="en-US" dirty="0" smtClean="0"/>
              <a:t>, etc.)</a:t>
            </a:r>
          </a:p>
          <a:p>
            <a:r>
              <a:rPr lang="en-US" dirty="0" smtClean="0"/>
              <a:t>Un beau-</a:t>
            </a:r>
            <a:r>
              <a:rPr lang="en-US" dirty="0" err="1" smtClean="0"/>
              <a:t>père</a:t>
            </a:r>
            <a:r>
              <a:rPr lang="en-US" dirty="0" smtClean="0"/>
              <a:t>/</a:t>
            </a:r>
            <a:r>
              <a:rPr lang="en-US" dirty="0" err="1" smtClean="0"/>
              <a:t>une</a:t>
            </a:r>
            <a:r>
              <a:rPr lang="en-US" dirty="0" smtClean="0"/>
              <a:t> belle-</a:t>
            </a:r>
            <a:r>
              <a:rPr lang="en-US" dirty="0" err="1" smtClean="0"/>
              <a:t>mère</a:t>
            </a:r>
            <a:r>
              <a:rPr lang="en-US" dirty="0" smtClean="0"/>
              <a:t>, un beau-frère, </a:t>
            </a:r>
            <a:r>
              <a:rPr lang="en-US" dirty="0" err="1" smtClean="0"/>
              <a:t>une</a:t>
            </a:r>
            <a:r>
              <a:rPr lang="en-US" dirty="0" smtClean="0"/>
              <a:t> belle-</a:t>
            </a:r>
            <a:r>
              <a:rPr lang="en-US" dirty="0" err="1" smtClean="0"/>
              <a:t>sœur</a:t>
            </a:r>
            <a:r>
              <a:rPr lang="en-US" dirty="0" smtClean="0"/>
              <a:t>, les </a:t>
            </a:r>
            <a:r>
              <a:rPr lang="en-US" dirty="0" err="1" smtClean="0"/>
              <a:t>demi</a:t>
            </a:r>
            <a:r>
              <a:rPr lang="en-US" dirty="0" smtClean="0"/>
              <a:t>-frères, etc.  (step or in-law, half)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r>
              <a:rPr lang="en-US" dirty="0" err="1" smtClean="0"/>
              <a:t>possessifs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err="1" smtClean="0"/>
              <a:t>Singulier</a:t>
            </a:r>
            <a:endParaRPr lang="en-US" dirty="0" smtClean="0"/>
          </a:p>
          <a:p>
            <a:pPr>
              <a:buNone/>
            </a:pPr>
            <a:r>
              <a:rPr lang="en-US" sz="2400" u="sng" dirty="0" err="1" smtClean="0"/>
              <a:t>Masc</a:t>
            </a:r>
            <a:r>
              <a:rPr lang="en-US" sz="2400" u="sng" dirty="0" smtClean="0"/>
              <a:t> + </a:t>
            </a:r>
            <a:r>
              <a:rPr lang="en-US" sz="2400" u="sng" dirty="0" err="1" smtClean="0"/>
              <a:t>consonne</a:t>
            </a:r>
            <a:r>
              <a:rPr lang="en-US" sz="2400" dirty="0" smtClean="0"/>
              <a:t>         </a:t>
            </a:r>
            <a:r>
              <a:rPr lang="en-US" sz="2400" u="sng" dirty="0" err="1" smtClean="0"/>
              <a:t>masc</a:t>
            </a:r>
            <a:r>
              <a:rPr lang="en-US" sz="2400" u="sng" dirty="0" smtClean="0"/>
              <a:t>/</a:t>
            </a:r>
            <a:r>
              <a:rPr lang="en-US" sz="2400" u="sng" dirty="0" err="1" smtClean="0"/>
              <a:t>fém</a:t>
            </a:r>
            <a:r>
              <a:rPr lang="en-US" sz="2400" u="sng" dirty="0" smtClean="0"/>
              <a:t> + </a:t>
            </a:r>
            <a:r>
              <a:rPr lang="en-US" sz="2400" u="sng" dirty="0" err="1" smtClean="0"/>
              <a:t>voyelle</a:t>
            </a:r>
            <a:r>
              <a:rPr lang="en-US" sz="2400" dirty="0" smtClean="0"/>
              <a:t>       </a:t>
            </a:r>
            <a:r>
              <a:rPr lang="en-US" sz="2400" u="sng" dirty="0" err="1" smtClean="0"/>
              <a:t>fém</a:t>
            </a:r>
            <a:r>
              <a:rPr lang="en-US" sz="2400" u="sng" dirty="0" smtClean="0"/>
              <a:t> + </a:t>
            </a:r>
            <a:r>
              <a:rPr lang="en-US" sz="2400" u="sng" dirty="0" err="1" smtClean="0"/>
              <a:t>consonne</a:t>
            </a:r>
            <a:endParaRPr lang="en-US" sz="2400" u="sng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Mon frère		</a:t>
            </a:r>
            <a:r>
              <a:rPr lang="en-US" sz="2400" dirty="0" err="1" smtClean="0"/>
              <a:t>mon</a:t>
            </a:r>
            <a:r>
              <a:rPr lang="en-US" sz="2400" dirty="0" smtClean="0"/>
              <a:t> </a:t>
            </a:r>
            <a:r>
              <a:rPr lang="en-US" sz="2400" dirty="0" err="1" smtClean="0"/>
              <a:t>oncle</a:t>
            </a:r>
            <a:r>
              <a:rPr lang="en-US" sz="2400" dirty="0" smtClean="0"/>
              <a:t>		ma </a:t>
            </a:r>
            <a:r>
              <a:rPr lang="en-US" sz="2400" dirty="0" err="1" smtClean="0"/>
              <a:t>tante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Ton </a:t>
            </a:r>
            <a:r>
              <a:rPr lang="en-US" sz="2400" dirty="0" err="1" smtClean="0"/>
              <a:t>père</a:t>
            </a:r>
            <a:r>
              <a:rPr lang="en-US" sz="2400" dirty="0" smtClean="0"/>
              <a:t>		ton </a:t>
            </a:r>
            <a:r>
              <a:rPr lang="en-US" sz="2400" dirty="0" err="1" smtClean="0"/>
              <a:t>ami</a:t>
            </a:r>
            <a:r>
              <a:rPr lang="en-US" sz="2400" dirty="0" smtClean="0"/>
              <a:t>/e		</a:t>
            </a:r>
            <a:r>
              <a:rPr lang="en-US" sz="2400" dirty="0" err="1" smtClean="0"/>
              <a:t>ta</a:t>
            </a:r>
            <a:r>
              <a:rPr lang="en-US" sz="2400" dirty="0" smtClean="0"/>
              <a:t> </a:t>
            </a:r>
            <a:r>
              <a:rPr lang="en-US" sz="2400" dirty="0" err="1" smtClean="0"/>
              <a:t>mère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Son cousin		son </a:t>
            </a:r>
            <a:r>
              <a:rPr lang="en-US" sz="2400" dirty="0" err="1" smtClean="0"/>
              <a:t>ami</a:t>
            </a:r>
            <a:r>
              <a:rPr lang="en-US" sz="2400" dirty="0" smtClean="0"/>
              <a:t>/e		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sœur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notre</a:t>
            </a:r>
            <a:r>
              <a:rPr lang="en-US" sz="2400" dirty="0" smtClean="0"/>
              <a:t> </a:t>
            </a:r>
            <a:r>
              <a:rPr lang="en-US" sz="2400" dirty="0" err="1" smtClean="0"/>
              <a:t>mère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votre</a:t>
            </a:r>
            <a:r>
              <a:rPr lang="en-US" sz="2400" dirty="0" smtClean="0"/>
              <a:t> </a:t>
            </a:r>
            <a:r>
              <a:rPr lang="en-US" sz="2400" dirty="0" err="1" smtClean="0"/>
              <a:t>oncle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leur</a:t>
            </a:r>
            <a:r>
              <a:rPr lang="en-US" sz="2400" dirty="0" smtClean="0"/>
              <a:t> </a:t>
            </a:r>
            <a:r>
              <a:rPr lang="en-US" sz="2400" dirty="0" err="1" smtClean="0"/>
              <a:t>père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r>
              <a:rPr lang="en-US" dirty="0" err="1" smtClean="0"/>
              <a:t>possessifs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Pluriel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notre</a:t>
            </a:r>
            <a:r>
              <a:rPr lang="en-US" dirty="0" smtClean="0"/>
              <a:t> </a:t>
            </a:r>
            <a:r>
              <a:rPr lang="en-US" dirty="0" err="1" smtClean="0"/>
              <a:t>mère</a:t>
            </a:r>
            <a:r>
              <a:rPr lang="en-US" dirty="0" smtClean="0"/>
              <a:t>		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cousines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oncle</a:t>
            </a:r>
            <a:r>
              <a:rPr lang="en-US" dirty="0" smtClean="0"/>
              <a:t>		</a:t>
            </a:r>
            <a:r>
              <a:rPr lang="en-US" dirty="0" err="1" smtClean="0"/>
              <a:t>vos</a:t>
            </a:r>
            <a:r>
              <a:rPr lang="en-US" dirty="0" smtClean="0"/>
              <a:t> </a:t>
            </a:r>
            <a:r>
              <a:rPr lang="en-US" dirty="0" err="1" smtClean="0"/>
              <a:t>amis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leur</a:t>
            </a:r>
            <a:r>
              <a:rPr lang="en-US" dirty="0" smtClean="0"/>
              <a:t> </a:t>
            </a:r>
            <a:r>
              <a:rPr lang="en-US" dirty="0" err="1" smtClean="0"/>
              <a:t>père</a:t>
            </a:r>
            <a:r>
              <a:rPr lang="en-US" dirty="0" smtClean="0"/>
              <a:t>			</a:t>
            </a:r>
            <a:r>
              <a:rPr lang="en-US" dirty="0" err="1" smtClean="0"/>
              <a:t>leurs</a:t>
            </a:r>
            <a:r>
              <a:rPr lang="en-US" dirty="0" smtClean="0"/>
              <a:t> </a:t>
            </a:r>
            <a:r>
              <a:rPr lang="en-US" dirty="0" err="1" smtClean="0"/>
              <a:t>oncles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Questions pour la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famille</a:t>
            </a:r>
            <a:r>
              <a:rPr lang="en-US" dirty="0" smtClean="0"/>
              <a:t>, 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autoritaire</a:t>
            </a:r>
            <a:r>
              <a:rPr lang="en-US" dirty="0" smtClean="0"/>
              <a:t>?  	</a:t>
            </a:r>
            <a:r>
              <a:rPr lang="en-US" dirty="0" err="1" smtClean="0"/>
              <a:t>Exigeant</a:t>
            </a:r>
            <a:r>
              <a:rPr lang="en-US" dirty="0" smtClean="0"/>
              <a:t>(e)?  Indulgent (e)?  </a:t>
            </a:r>
            <a:r>
              <a:rPr lang="en-US" dirty="0" err="1" smtClean="0"/>
              <a:t>Rebelle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aviez</a:t>
            </a:r>
            <a:r>
              <a:rPr lang="en-US" dirty="0" smtClean="0"/>
              <a:t> 15 </a:t>
            </a:r>
            <a:r>
              <a:rPr lang="en-US" dirty="0" err="1" smtClean="0"/>
              <a:t>ans</a:t>
            </a:r>
            <a:r>
              <a:rPr lang="en-US" dirty="0" smtClean="0"/>
              <a:t>, </a:t>
            </a:r>
            <a:r>
              <a:rPr lang="en-US" dirty="0" err="1" smtClean="0"/>
              <a:t>étiez-vous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peau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avez</a:t>
            </a:r>
            <a:r>
              <a:rPr lang="en-US" dirty="0" smtClean="0"/>
              <a:t> de </a:t>
            </a:r>
            <a:r>
              <a:rPr lang="en-US" dirty="0" err="1" smtClean="0"/>
              <a:t>bons</a:t>
            </a:r>
            <a:r>
              <a:rPr lang="en-US" dirty="0" smtClean="0"/>
              <a:t> rapports avec </a:t>
            </a:r>
            <a:r>
              <a:rPr lang="en-US" dirty="0" err="1" smtClean="0"/>
              <a:t>vos</a:t>
            </a:r>
            <a:r>
              <a:rPr lang="en-US" dirty="0" smtClean="0"/>
              <a:t> parents?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avez</a:t>
            </a:r>
            <a:r>
              <a:rPr lang="en-US" dirty="0" smtClean="0"/>
              <a:t> des </a:t>
            </a:r>
            <a:r>
              <a:rPr lang="en-US" dirty="0" err="1" smtClean="0"/>
              <a:t>racines</a:t>
            </a:r>
            <a:r>
              <a:rPr lang="en-US" dirty="0" smtClean="0"/>
              <a:t> </a:t>
            </a:r>
            <a:r>
              <a:rPr lang="en-US" dirty="0" err="1" smtClean="0"/>
              <a:t>multiculturelles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famille</a:t>
            </a:r>
            <a:r>
              <a:rPr lang="en-US" dirty="0" smtClean="0"/>
              <a:t> du </a:t>
            </a:r>
            <a:r>
              <a:rPr lang="en-US" dirty="0" err="1" smtClean="0"/>
              <a:t>Président</a:t>
            </a:r>
            <a:r>
              <a:rPr lang="en-US" dirty="0" smtClean="0"/>
              <a:t> Obama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était</a:t>
            </a:r>
            <a:r>
              <a:rPr lang="en-US" dirty="0" smtClean="0"/>
              <a:t> petit.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Décrivez</a:t>
            </a:r>
            <a:r>
              <a:rPr lang="en-US" dirty="0" smtClean="0"/>
              <a:t>-la en </a:t>
            </a:r>
            <a:r>
              <a:rPr lang="en-US" dirty="0" err="1" smtClean="0"/>
              <a:t>vous</a:t>
            </a:r>
            <a:r>
              <a:rPr lang="en-US" dirty="0" smtClean="0"/>
              <a:t> servant des expressions </a:t>
            </a:r>
            <a:r>
              <a:rPr lang="en-US" dirty="0" err="1" smtClean="0"/>
              <a:t>suivantes</a:t>
            </a:r>
            <a:r>
              <a:rPr lang="en-US" dirty="0" smtClean="0"/>
              <a:t>:  </a:t>
            </a:r>
            <a:r>
              <a:rPr lang="en-US" dirty="0" err="1" smtClean="0"/>
              <a:t>avoir</a:t>
            </a:r>
            <a:r>
              <a:rPr lang="en-US" dirty="0" smtClean="0"/>
              <a:t> les </a:t>
            </a:r>
            <a:r>
              <a:rPr lang="en-US" dirty="0" err="1" smtClean="0"/>
              <a:t>cheveux</a:t>
            </a:r>
            <a:r>
              <a:rPr lang="en-US" dirty="0" smtClean="0"/>
              <a:t> longs,  son beau-</a:t>
            </a:r>
            <a:r>
              <a:rPr lang="en-US" dirty="0" err="1" smtClean="0"/>
              <a:t>père</a:t>
            </a:r>
            <a:r>
              <a:rPr lang="en-US" dirty="0" smtClean="0"/>
              <a:t>, 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peau</a:t>
            </a:r>
            <a:r>
              <a:rPr lang="en-US" dirty="0" smtClean="0"/>
              <a:t>, porter un </a:t>
            </a:r>
            <a:r>
              <a:rPr lang="en-US" dirty="0" err="1" smtClean="0"/>
              <a:t>pantalon</a:t>
            </a:r>
            <a:r>
              <a:rPr lang="en-US" dirty="0" smtClean="0"/>
              <a:t> noir, porter </a:t>
            </a:r>
            <a:r>
              <a:rPr lang="en-US" dirty="0" err="1" smtClean="0"/>
              <a:t>une</a:t>
            </a:r>
            <a:r>
              <a:rPr lang="en-US" dirty="0" smtClean="0"/>
              <a:t> robe, porter un tee-shirt et un short, </a:t>
            </a:r>
            <a:r>
              <a:rPr lang="en-US" dirty="0" err="1" smtClean="0"/>
              <a:t>avoir</a:t>
            </a:r>
            <a:r>
              <a:rPr lang="en-US" dirty="0" smtClean="0"/>
              <a:t> des </a:t>
            </a:r>
            <a:r>
              <a:rPr lang="en-US" dirty="0" err="1" smtClean="0"/>
              <a:t>racines</a:t>
            </a:r>
            <a:r>
              <a:rPr lang="en-US" dirty="0" smtClean="0"/>
              <a:t> </a:t>
            </a:r>
            <a:r>
              <a:rPr lang="en-US" dirty="0" err="1" smtClean="0"/>
              <a:t>multiculturelles</a:t>
            </a:r>
            <a:endParaRPr lang="en-US" dirty="0"/>
          </a:p>
        </p:txBody>
      </p:sp>
      <p:pic>
        <p:nvPicPr>
          <p:cNvPr id="1027" name="Picture 3" descr="D:\French 102\7.1 activities and OHs\Obama childhood family 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1450" y="2990850"/>
            <a:ext cx="1181100" cy="8763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9867" r="9867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:\French 102\7.1 activities and OHs\SimpsonsFamily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57200"/>
            <a:ext cx="4143375" cy="45148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143000" y="5181600"/>
            <a:ext cx="718773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Connaissez-vous</a:t>
            </a:r>
            <a:r>
              <a:rPr lang="en-US" sz="4400" dirty="0" smtClean="0"/>
              <a:t> </a:t>
            </a:r>
            <a:r>
              <a:rPr lang="en-US" sz="4400" dirty="0" err="1" smtClean="0"/>
              <a:t>cette</a:t>
            </a:r>
            <a:r>
              <a:rPr lang="en-US" sz="4400" dirty="0" smtClean="0"/>
              <a:t> </a:t>
            </a:r>
            <a:r>
              <a:rPr lang="en-US" sz="4400" dirty="0" err="1" smtClean="0"/>
              <a:t>famille</a:t>
            </a:r>
            <a:r>
              <a:rPr lang="en-US" sz="4400" dirty="0" smtClean="0"/>
              <a:t>?</a:t>
            </a:r>
          </a:p>
          <a:p>
            <a:pPr algn="ctr"/>
            <a:r>
              <a:rPr lang="en-US" sz="4400" dirty="0" err="1" smtClean="0"/>
              <a:t>Décrivez</a:t>
            </a:r>
            <a:r>
              <a:rPr lang="en-US" sz="4400" dirty="0" smtClean="0"/>
              <a:t>-la!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Écrire</a:t>
            </a:r>
            <a:r>
              <a:rPr lang="en-US" dirty="0" smtClean="0"/>
              <a:t>  (to write)</a:t>
            </a:r>
            <a:br>
              <a:rPr lang="en-US" dirty="0" smtClean="0"/>
            </a:br>
            <a:r>
              <a:rPr lang="en-US" dirty="0" err="1" smtClean="0"/>
              <a:t>décrire</a:t>
            </a:r>
            <a:r>
              <a:rPr lang="en-US" dirty="0" smtClean="0"/>
              <a:t> (to describe)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err="1" smtClean="0"/>
              <a:t>J’écris</a:t>
            </a:r>
            <a:endParaRPr lang="en-US" sz="4000" dirty="0" smtClean="0"/>
          </a:p>
          <a:p>
            <a:r>
              <a:rPr lang="en-US" sz="4000" dirty="0" err="1" smtClean="0"/>
              <a:t>Tu</a:t>
            </a:r>
            <a:r>
              <a:rPr lang="en-US" sz="4000" dirty="0" smtClean="0"/>
              <a:t> </a:t>
            </a:r>
            <a:r>
              <a:rPr lang="en-US" sz="4000" dirty="0" err="1" smtClean="0"/>
              <a:t>écris</a:t>
            </a:r>
            <a:endParaRPr lang="en-US" sz="4000" dirty="0" smtClean="0"/>
          </a:p>
          <a:p>
            <a:r>
              <a:rPr lang="en-US" sz="4000" dirty="0" smtClean="0"/>
              <a:t>Il </a:t>
            </a:r>
            <a:r>
              <a:rPr lang="en-US" sz="4000" dirty="0" err="1" smtClean="0"/>
              <a:t>écrit</a:t>
            </a:r>
            <a:endParaRPr lang="en-US" sz="4000" dirty="0" smtClean="0"/>
          </a:p>
          <a:p>
            <a:endParaRPr lang="en-US" sz="4000" dirty="0"/>
          </a:p>
          <a:p>
            <a:pPr>
              <a:buNone/>
            </a:pPr>
            <a:r>
              <a:rPr lang="en-US" sz="4000" u="sng" dirty="0" err="1" smtClean="0"/>
              <a:t>Impératif</a:t>
            </a:r>
            <a:r>
              <a:rPr lang="en-US" sz="4000" u="sng" dirty="0" smtClean="0"/>
              <a:t>:</a:t>
            </a:r>
            <a:endParaRPr lang="en-US" sz="3600" u="sng" dirty="0" smtClean="0"/>
          </a:p>
          <a:p>
            <a:r>
              <a:rPr lang="en-US" sz="4000" dirty="0" err="1" smtClean="0"/>
              <a:t>Écris</a:t>
            </a:r>
            <a:r>
              <a:rPr lang="en-US" sz="4000" dirty="0" smtClean="0"/>
              <a:t>! </a:t>
            </a:r>
            <a:r>
              <a:rPr lang="en-US" sz="4000" dirty="0" err="1" smtClean="0"/>
              <a:t>Écrivons</a:t>
            </a:r>
            <a:r>
              <a:rPr lang="en-US" sz="4000" dirty="0" smtClean="0"/>
              <a:t>! </a:t>
            </a:r>
            <a:r>
              <a:rPr lang="en-US" sz="4000" dirty="0" err="1" smtClean="0"/>
              <a:t>Écrivez</a:t>
            </a:r>
            <a:r>
              <a:rPr lang="en-US" sz="4000" dirty="0" smtClean="0"/>
              <a:t>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Nous </a:t>
            </a:r>
            <a:r>
              <a:rPr lang="en-US" sz="4000" dirty="0" err="1" smtClean="0"/>
              <a:t>écrivons</a:t>
            </a:r>
            <a:endParaRPr lang="en-US" sz="4000" dirty="0" smtClean="0"/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écrivez</a:t>
            </a:r>
            <a:endParaRPr lang="en-US" sz="4000" dirty="0" smtClean="0"/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écrivent</a:t>
            </a:r>
            <a:endParaRPr lang="en-US" sz="4000" dirty="0" smtClean="0"/>
          </a:p>
          <a:p>
            <a:endParaRPr lang="en-US" dirty="0"/>
          </a:p>
          <a:p>
            <a:r>
              <a:rPr lang="en-US" u="sng" dirty="0" smtClean="0"/>
              <a:t>Passé </a:t>
            </a:r>
            <a:r>
              <a:rPr lang="en-US" u="sng" dirty="0" err="1" smtClean="0"/>
              <a:t>composé</a:t>
            </a:r>
            <a:r>
              <a:rPr lang="en-US" u="sng" dirty="0" smtClean="0"/>
              <a:t>: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Il a </a:t>
            </a:r>
            <a:r>
              <a:rPr lang="en-US" dirty="0" err="1" smtClean="0"/>
              <a:t>écrit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Nous </a:t>
            </a:r>
            <a:r>
              <a:rPr lang="en-US" dirty="0" err="1" smtClean="0"/>
              <a:t>avons</a:t>
            </a:r>
            <a:r>
              <a:rPr lang="en-US" dirty="0" smtClean="0"/>
              <a:t> </a:t>
            </a:r>
            <a:r>
              <a:rPr lang="en-US" dirty="0" err="1" smtClean="0"/>
              <a:t>décrit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Lire  (to read)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Je </a:t>
            </a:r>
            <a:r>
              <a:rPr lang="en-US" sz="4000" dirty="0" err="1" smtClean="0"/>
              <a:t>lis</a:t>
            </a:r>
            <a:endParaRPr lang="en-US" sz="4000" dirty="0" smtClean="0"/>
          </a:p>
          <a:p>
            <a:r>
              <a:rPr lang="en-US" sz="4000" dirty="0" err="1" smtClean="0"/>
              <a:t>Tu</a:t>
            </a:r>
            <a:r>
              <a:rPr lang="en-US" sz="4000" dirty="0" smtClean="0"/>
              <a:t> </a:t>
            </a:r>
            <a:r>
              <a:rPr lang="en-US" sz="4000" dirty="0" err="1" smtClean="0"/>
              <a:t>lis</a:t>
            </a:r>
            <a:endParaRPr lang="en-US" sz="4000" dirty="0" smtClean="0"/>
          </a:p>
          <a:p>
            <a:r>
              <a:rPr lang="en-US" sz="4000" dirty="0" smtClean="0"/>
              <a:t>Il lit</a:t>
            </a:r>
          </a:p>
          <a:p>
            <a:endParaRPr lang="en-US" sz="4000" dirty="0"/>
          </a:p>
          <a:p>
            <a:r>
              <a:rPr lang="en-US" sz="3500" u="sng" dirty="0" err="1" smtClean="0"/>
              <a:t>Impératif</a:t>
            </a:r>
            <a:r>
              <a:rPr lang="en-US" sz="3500" u="sng" dirty="0" smtClean="0"/>
              <a:t>:</a:t>
            </a:r>
          </a:p>
          <a:p>
            <a:r>
              <a:rPr lang="en-US" sz="3500" dirty="0" err="1" smtClean="0"/>
              <a:t>Lis</a:t>
            </a:r>
            <a:r>
              <a:rPr lang="en-US" sz="3500" dirty="0" smtClean="0"/>
              <a:t>!  </a:t>
            </a:r>
            <a:r>
              <a:rPr lang="en-US" sz="3500" dirty="0" err="1" smtClean="0"/>
              <a:t>Lisons</a:t>
            </a:r>
            <a:r>
              <a:rPr lang="en-US" sz="3500" dirty="0" smtClean="0"/>
              <a:t>! </a:t>
            </a:r>
            <a:r>
              <a:rPr lang="en-US" sz="3500" dirty="0" err="1" smtClean="0"/>
              <a:t>Lisez</a:t>
            </a:r>
            <a:r>
              <a:rPr lang="en-US" sz="3500" dirty="0" smtClean="0"/>
              <a:t>!</a:t>
            </a:r>
            <a:endParaRPr lang="en-US" sz="3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Nous </a:t>
            </a:r>
            <a:r>
              <a:rPr lang="en-US" sz="4000" dirty="0" err="1" smtClean="0"/>
              <a:t>lisons</a:t>
            </a:r>
            <a:endParaRPr lang="en-US" sz="4000" dirty="0" smtClean="0"/>
          </a:p>
          <a:p>
            <a:pPr>
              <a:buNone/>
            </a:pPr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lisez</a:t>
            </a:r>
            <a:endParaRPr lang="en-US" sz="4000" dirty="0" smtClean="0"/>
          </a:p>
          <a:p>
            <a:pPr>
              <a:buNone/>
            </a:pPr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lisent</a:t>
            </a:r>
            <a:endParaRPr lang="en-US" sz="4000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u="sng" dirty="0" smtClean="0"/>
              <a:t>Passé </a:t>
            </a:r>
            <a:r>
              <a:rPr lang="en-US" u="sng" dirty="0" err="1" smtClean="0"/>
              <a:t>composé</a:t>
            </a:r>
            <a:r>
              <a:rPr lang="en-US" u="sng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Il a </a:t>
            </a:r>
            <a:r>
              <a:rPr lang="en-US" b="1" dirty="0" err="1" smtClean="0">
                <a:solidFill>
                  <a:srgbClr val="FF0000"/>
                </a:solidFill>
              </a:rPr>
              <a:t>lu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831</Words>
  <Application>Microsoft Office PowerPoint</Application>
  <PresentationFormat>On-screen Show (4:3)</PresentationFormat>
  <Paragraphs>170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Ch. 7, lesson 1</vt:lpstr>
      <vt:lpstr>Pour parler de la famille et des racines</vt:lpstr>
      <vt:lpstr>Les adjectifs possessifs</vt:lpstr>
      <vt:lpstr>Les adjectifs possessifs</vt:lpstr>
      <vt:lpstr>Questions pour la discussion</vt:lpstr>
      <vt:lpstr>La famille du Président Obama quand il était petit.</vt:lpstr>
      <vt:lpstr>PowerPoint Presentation</vt:lpstr>
      <vt:lpstr>Écrire  (to write) décrire (to describe)</vt:lpstr>
      <vt:lpstr>Lire  (to read)</vt:lpstr>
      <vt:lpstr>Dire (to say) </vt:lpstr>
      <vt:lpstr>Les verbes de communication et les pronoms complément d’objet direct &amp; indirect</vt:lpstr>
      <vt:lpstr>Questions pour la discussion:</vt:lpstr>
      <vt:lpstr>Quand j’étais au lycée… Comment était votre prof?</vt:lpstr>
      <vt:lpstr>   Le passé composé vs.  l'imparfait     </vt:lpstr>
      <vt:lpstr>L’emploi de l’imparfait</vt:lpstr>
      <vt:lpstr>L’emploi de l’imparfait:</vt:lpstr>
      <vt:lpstr>Attention!</vt:lpstr>
      <vt:lpstr>p.c. ou imparfait?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7, lesson 1</dc:title>
  <dc:creator>Devan Baty</dc:creator>
  <cp:lastModifiedBy>Devan Baty</cp:lastModifiedBy>
  <cp:revision>16</cp:revision>
  <dcterms:created xsi:type="dcterms:W3CDTF">2011-02-14T01:29:52Z</dcterms:created>
  <dcterms:modified xsi:type="dcterms:W3CDTF">2013-03-10T20:17:01Z</dcterms:modified>
</cp:coreProperties>
</file>