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0" r:id="rId5"/>
    <p:sldId id="267" r:id="rId6"/>
    <p:sldId id="266" r:id="rId7"/>
    <p:sldId id="268" r:id="rId8"/>
    <p:sldId id="262" r:id="rId9"/>
    <p:sldId id="274" r:id="rId10"/>
    <p:sldId id="259" r:id="rId11"/>
    <p:sldId id="271" r:id="rId12"/>
    <p:sldId id="261" r:id="rId13"/>
    <p:sldId id="270" r:id="rId14"/>
    <p:sldId id="269" r:id="rId15"/>
    <p:sldId id="272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66D3-F8A1-4EA2-AA59-9162F9703357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7E1F-56D7-4317-A172-7254B2F1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ond-ecran-image.com/galerie-membre/france-pau/jurancon.jpg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maps.google.com/maps/ms?msa=0&amp;msid=103763259662194171141.000001119b4b856600854&amp;hl=en&amp;ved=0CCsQkAUwAw&amp;sa=X&amp;ei=_TnrStn_IYuqMpbS4NgJ&amp;sig2=RSpzKLgvElcKPqlMr2M7mw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v5.org/TV5Paris/fs_homepage_flash.htm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tesfrance.fr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/>
              <a:t>6:  La vie en </a:t>
            </a:r>
            <a:r>
              <a:rPr lang="en-US" dirty="0" err="1"/>
              <a:t>ville</a:t>
            </a:r>
            <a:r>
              <a:rPr lang="en-US" dirty="0"/>
              <a:t> </a:t>
            </a:r>
            <a:r>
              <a:rPr lang="en-US" dirty="0" smtClean="0"/>
              <a:t>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Les </a:t>
            </a:r>
            <a:r>
              <a:rPr lang="en-US" dirty="0" err="1"/>
              <a:t>maisons</a:t>
            </a:r>
            <a:r>
              <a:rPr lang="en-US" dirty="0"/>
              <a:t> de province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1200"/>
            <a:ext cx="5486400" cy="685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Maison</a:t>
            </a:r>
            <a:r>
              <a:rPr lang="en-US" sz="2800" dirty="0" smtClean="0"/>
              <a:t> de Claude Monet à </a:t>
            </a:r>
            <a:r>
              <a:rPr lang="en-US" sz="2800" dirty="0" err="1" smtClean="0"/>
              <a:t>Giverny</a:t>
            </a:r>
            <a:endParaRPr lang="en-US" sz="2800" dirty="0"/>
          </a:p>
        </p:txBody>
      </p:sp>
      <p:pic>
        <p:nvPicPr>
          <p:cNvPr id="2050" name="Picture 2" descr="C:\Users\dbaty\AppData\Local\Temp\maison claude mo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 </a:t>
            </a:r>
            <a:r>
              <a:rPr lang="en-US" dirty="0" err="1" smtClean="0"/>
              <a:t>maisons</a:t>
            </a:r>
            <a:r>
              <a:rPr lang="en-US" dirty="0" smtClean="0"/>
              <a:t> à </a:t>
            </a:r>
            <a:r>
              <a:rPr lang="en-US" dirty="0" err="1" smtClean="0"/>
              <a:t>colombage</a:t>
            </a:r>
            <a:r>
              <a:rPr lang="en-US" dirty="0" smtClean="0"/>
              <a:t> en Alsace-Lorraine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indigoguide.com/france/colma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67" r="21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baty\AppData\Local\Temp\maisons breton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304800"/>
            <a:ext cx="7950200" cy="5772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1" y="5105400"/>
            <a:ext cx="571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Des </a:t>
            </a:r>
            <a:r>
              <a:rPr lang="en-US" sz="2400" b="1" dirty="0" err="1" smtClean="0"/>
              <a:t>Maisons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bretonnes</a:t>
            </a:r>
            <a:r>
              <a:rPr lang="en-US" sz="2400" b="1" dirty="0" smtClean="0"/>
              <a:t>---de la Bretagne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bretonne</a:t>
            </a:r>
            <a:r>
              <a:rPr lang="en-US" dirty="0" smtClean="0"/>
              <a:t> aux </a:t>
            </a:r>
            <a:r>
              <a:rPr lang="en-US" dirty="0" err="1" smtClean="0"/>
              <a:t>volets</a:t>
            </a:r>
            <a:r>
              <a:rPr lang="en-US" dirty="0" smtClean="0"/>
              <a:t> bleus!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http://us.123rf.com/400wm/400/400/elenathewise/elenathewise0709/elenathewise070900148/1738257-typique-maison-aux-volets-bleus-en-bretagne-franc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262" b="13262"/>
          <a:stretch>
            <a:fillRect/>
          </a:stretch>
        </p:blipFill>
        <p:spPr bwMode="auto">
          <a:xfrm>
            <a:off x="1792288" y="612775"/>
            <a:ext cx="5486400" cy="6016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228600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maison</a:t>
            </a:r>
            <a:r>
              <a:rPr lang="en-US" b="1" dirty="0" smtClean="0"/>
              <a:t> </a:t>
            </a:r>
            <a:r>
              <a:rPr lang="en-US" b="1" dirty="0" err="1" smtClean="0"/>
              <a:t>bretonne</a:t>
            </a:r>
            <a:r>
              <a:rPr lang="en-US" b="1" dirty="0" smtClean="0"/>
              <a:t> </a:t>
            </a:r>
            <a:r>
              <a:rPr lang="en-US" b="1" dirty="0" err="1" smtClean="0"/>
              <a:t>typique</a:t>
            </a:r>
            <a:r>
              <a:rPr lang="en-US" b="1" dirty="0" smtClean="0"/>
              <a:t> aux </a:t>
            </a:r>
            <a:r>
              <a:rPr lang="en-US" b="1" dirty="0" err="1" smtClean="0"/>
              <a:t>volets</a:t>
            </a:r>
            <a:r>
              <a:rPr lang="en-US" b="1" dirty="0" smtClean="0"/>
              <a:t> bleus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Maison</a:t>
            </a:r>
            <a:r>
              <a:rPr lang="en-US" dirty="0" smtClean="0"/>
              <a:t> à St. </a:t>
            </a:r>
            <a:r>
              <a:rPr lang="en-US" dirty="0" err="1" smtClean="0"/>
              <a:t>Rémy</a:t>
            </a:r>
            <a:r>
              <a:rPr lang="en-US" dirty="0" smtClean="0"/>
              <a:t> de Provence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upload.wikimedia.org/wikipedia/commons/3/3b/Maison_%C3%A0_Saint_R%C3%A9my_de_Provence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 chalet aux </a:t>
            </a:r>
            <a:r>
              <a:rPr lang="en-US" dirty="0" err="1" smtClean="0"/>
              <a:t>Alpes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fond-ecran-image.com/galerie-membre/montagne/chalet7laux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maison</a:t>
            </a:r>
            <a:r>
              <a:rPr lang="en-US" dirty="0" smtClean="0"/>
              <a:t> à Pau, avec un </a:t>
            </a:r>
            <a:r>
              <a:rPr lang="en-US" dirty="0" err="1" smtClean="0"/>
              <a:t>vignoble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France pau   jurancon">
            <a:hlinkClick r:id="rId2" tooltip="Fond ecran Jurancon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404" r="540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Coin cuisine </a:t>
            </a:r>
            <a:r>
              <a:rPr lang="en-US" dirty="0" err="1" smtClean="0"/>
              <a:t>équipé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2" r="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Paris </a:t>
            </a:r>
            <a:r>
              <a:rPr lang="en-US" dirty="0" err="1" smtClean="0"/>
              <a:t>divisé</a:t>
            </a:r>
            <a:r>
              <a:rPr lang="en-US" dirty="0" smtClean="0"/>
              <a:t> en </a:t>
            </a:r>
            <a:r>
              <a:rPr lang="en-US" dirty="0" err="1" smtClean="0"/>
              <a:t>arrondissements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Les </a:t>
            </a:r>
            <a:r>
              <a:rPr lang="en-US" dirty="0" err="1">
                <a:hlinkClick r:id="rId2"/>
              </a:rPr>
              <a:t>arrondissements</a:t>
            </a:r>
            <a:r>
              <a:rPr lang="en-US" dirty="0">
                <a:hlinkClick r:id="rId2"/>
              </a:rPr>
              <a:t> de Paris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C:\Users\dbaty\AppData\Local\Temp\paris arrondissements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80" b="98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 </a:t>
            </a:r>
            <a:r>
              <a:rPr lang="en-US" dirty="0" err="1" smtClean="0"/>
              <a:t>Immeubles</a:t>
            </a:r>
            <a:r>
              <a:rPr lang="en-US" dirty="0" smtClean="0"/>
              <a:t> </a:t>
            </a:r>
            <a:r>
              <a:rPr lang="en-US" dirty="0" err="1" smtClean="0"/>
              <a:t>parisiens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Plan </a:t>
            </a:r>
            <a:r>
              <a:rPr lang="en-US" dirty="0" err="1">
                <a:hlinkClick r:id="rId2"/>
              </a:rPr>
              <a:t>intéractif</a:t>
            </a:r>
            <a:r>
              <a:rPr lang="en-US" dirty="0">
                <a:hlinkClick r:id="rId2"/>
              </a:rPr>
              <a:t> de Paris (TV5.org)</a:t>
            </a:r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dbaty\AppData\Local\Temp\immeubles parisien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56706" y="609600"/>
            <a:ext cx="6158493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courette</a:t>
            </a:r>
            <a:r>
              <a:rPr lang="en-US" dirty="0" smtClean="0"/>
              <a:t> </a:t>
            </a:r>
            <a:r>
              <a:rPr lang="en-US" dirty="0" err="1" smtClean="0"/>
              <a:t>parisienne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85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LES HLM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La banlieue: HLM (social </a:t>
            </a:r>
            <a:r>
              <a:rPr lang="fr-FR" sz="1800" dirty="0" err="1"/>
              <a:t>housing</a:t>
            </a:r>
            <a:r>
              <a:rPr lang="fr-FR" sz="1800" dirty="0"/>
              <a:t>) of La Courneuve, Paris (France):  HLM = habitation à loyer modéré</a:t>
            </a:r>
            <a:endParaRPr lang="en-US" sz="18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298" r="529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http://www.skyscrapercity.com/showthread.php?t=247127&amp;page=12</a:t>
            </a: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Median income in inner </a:t>
            </a:r>
            <a:r>
              <a:rPr lang="en-US" sz="1800" b="1" dirty="0" err="1" smtClean="0"/>
              <a:t>paris</a:t>
            </a:r>
            <a:r>
              <a:rPr lang="en-US" sz="1800" b="1" dirty="0" smtClean="0"/>
              <a:t> and inner suburbs.</a:t>
            </a:r>
            <a:br>
              <a:rPr lang="en-US" sz="1800" b="1" dirty="0" smtClean="0"/>
            </a:br>
            <a:r>
              <a:rPr lang="en-US" sz="1800" b="1" dirty="0" smtClean="0"/>
              <a:t>Municipalities in yellow and orange have the most HLM.</a:t>
            </a:r>
            <a:endParaRPr lang="en-US" sz="1800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20" b="192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maisons</a:t>
            </a:r>
            <a:r>
              <a:rPr lang="en-US" dirty="0" smtClean="0"/>
              <a:t> en province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hlinkClick r:id="rId2"/>
              </a:rPr>
              <a:t>Cartes</a:t>
            </a:r>
            <a:r>
              <a:rPr lang="en-US" sz="2000" dirty="0" smtClean="0">
                <a:hlinkClick r:id="rId2"/>
              </a:rPr>
              <a:t> des </a:t>
            </a:r>
            <a:r>
              <a:rPr lang="en-US" sz="2000" dirty="0" err="1" smtClean="0">
                <a:hlinkClick r:id="rId2"/>
              </a:rPr>
              <a:t>départements</a:t>
            </a:r>
            <a:r>
              <a:rPr lang="en-US" sz="2000" dirty="0" smtClean="0">
                <a:hlinkClick r:id="rId2"/>
              </a:rPr>
              <a:t> et </a:t>
            </a:r>
            <a:r>
              <a:rPr lang="en-US" sz="2000" dirty="0" err="1" smtClean="0">
                <a:hlinkClick r:id="rId2"/>
              </a:rPr>
              <a:t>régions</a:t>
            </a:r>
            <a:r>
              <a:rPr lang="en-US" sz="2000" dirty="0" smtClean="0">
                <a:hlinkClick r:id="rId2"/>
              </a:rPr>
              <a:t> de France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maison</a:t>
            </a:r>
            <a:r>
              <a:rPr lang="en-US" sz="2800" dirty="0" smtClean="0"/>
              <a:t> </a:t>
            </a:r>
            <a:r>
              <a:rPr lang="en-US" sz="2800" dirty="0" err="1" smtClean="0"/>
              <a:t>normande</a:t>
            </a:r>
            <a:r>
              <a:rPr lang="en-US" sz="2800" dirty="0"/>
              <a:t> </a:t>
            </a:r>
            <a:r>
              <a:rPr lang="en-US" sz="2800" dirty="0" smtClean="0"/>
              <a:t>de la </a:t>
            </a:r>
            <a:r>
              <a:rPr lang="en-US" sz="2800" dirty="0" err="1" smtClean="0"/>
              <a:t>Normandie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dbaty\AppData\Local\Temp\maison norm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1600201"/>
            <a:ext cx="3238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maison</a:t>
            </a:r>
            <a:r>
              <a:rPr lang="en-US" dirty="0" smtClean="0"/>
              <a:t> à </a:t>
            </a:r>
            <a:r>
              <a:rPr lang="en-US" dirty="0" err="1" smtClean="0"/>
              <a:t>Sarlat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lh4.ggpht.com/_yVH2S3DKqHg/SXiHidQyUHI/AAAAAAAABmI/3d5ZX2CYThk/HPIM57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7" b="20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134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Ch 6:  La vie en ville et Les maisons de province  </vt:lpstr>
      <vt:lpstr>Paris divisé en arrondissements</vt:lpstr>
      <vt:lpstr>Les Immeubles parisiens</vt:lpstr>
      <vt:lpstr>Une courette parisienne</vt:lpstr>
      <vt:lpstr>LES HLM</vt:lpstr>
      <vt:lpstr>http://www.skyscrapercity.com/showthread.php?t=247127&amp;page=12</vt:lpstr>
      <vt:lpstr>Des maisons en province</vt:lpstr>
      <vt:lpstr>Une maison normande de la Normandie</vt:lpstr>
      <vt:lpstr>Une maison à Sarlat</vt:lpstr>
      <vt:lpstr>PowerPoint Presentation</vt:lpstr>
      <vt:lpstr>Des maisons à colombage en Alsace-Lorraine</vt:lpstr>
      <vt:lpstr>PowerPoint Presentation</vt:lpstr>
      <vt:lpstr>Maison bretonne aux volets bleus!</vt:lpstr>
      <vt:lpstr>Maison à St. Rémy de Provence</vt:lpstr>
      <vt:lpstr>Un chalet aux Alpes</vt:lpstr>
      <vt:lpstr>Une maison à Pau, avec un vignoble</vt:lpstr>
      <vt:lpstr>Coin cuisine équipé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Devan Baty</dc:creator>
  <cp:lastModifiedBy>Devan Baty</cp:lastModifiedBy>
  <cp:revision>17</cp:revision>
  <dcterms:created xsi:type="dcterms:W3CDTF">2011-02-07T02:45:53Z</dcterms:created>
  <dcterms:modified xsi:type="dcterms:W3CDTF">2018-02-20T20:48:17Z</dcterms:modified>
</cp:coreProperties>
</file>