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0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A64953-31F5-4038-B27C-64F565887C53}"/>
              </a:ext>
            </a:extLst>
          </p:cNvPr>
          <p:cNvSpPr txBox="1"/>
          <p:nvPr/>
        </p:nvSpPr>
        <p:spPr>
          <a:xfrm>
            <a:off x="3350583" y="4066903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Mazhar Iqbal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_image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On-screen Show (4:3)</PresentationFormat>
  <Paragraphs>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Mazhar Iqbal</cp:lastModifiedBy>
  <cp:revision>2</cp:revision>
  <dcterms:created xsi:type="dcterms:W3CDTF">2013-01-27T09:14:16Z</dcterms:created>
  <dcterms:modified xsi:type="dcterms:W3CDTF">2025-05-14T22:05:12Z</dcterms:modified>
  <cp:category/>
</cp:coreProperties>
</file>