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424ED-DA04-43F8-A7E0-EC3D6DDBC0F2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4B479-0EB6-404A-8879-669513C32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87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4B479-0EB6-404A-8879-669513C32D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09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1216-CD41-4705-A0CD-72D565D2B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5F9CAE-10F4-47D3-B03A-CE964A401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EC86E-1163-49B5-8161-14B79FD06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10D2-62C1-4E21-AC64-CEFDF7CBC9AF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B47DA-5096-4597-B0F7-AB87E353F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4F553-5902-4A1F-B477-5BA15E48D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BCD2-74AC-4E8B-94E5-F6FBD4F7C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2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03D8F-C48F-4B05-957F-21F010D81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D63B0C-AEB5-4AEF-BA79-FC31B2C0C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8120B-7FCF-43E0-B204-2D470B3BA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10D2-62C1-4E21-AC64-CEFDF7CBC9AF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FBEE6-7B25-4AAA-84B8-3D22A98B5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D9356-F286-43D5-9607-2F10FFFB0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BCD2-74AC-4E8B-94E5-F6FBD4F7C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83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E8D066-EEB0-40D6-95E9-AE832EC2B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CEBAC2-54ED-4AC8-8EA5-2F75C748E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22917-0963-429F-8035-05911D289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10D2-62C1-4E21-AC64-CEFDF7CBC9AF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40EB9-6219-4C88-AC4F-5ABF9BE76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20D20-50E1-4C5A-82FF-1435F26D2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BCD2-74AC-4E8B-94E5-F6FBD4F7C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1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A5447-9B0F-42B4-8819-628AC3A59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5AA17-2BC9-472C-B31F-D54289C6C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C6B46-6B5D-4CA4-8661-ADF38334D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10D2-62C1-4E21-AC64-CEFDF7CBC9AF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BA466-9443-4A8B-8E5B-62FC11EDD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14DE1-4A9E-43F2-83F0-74D4EA31F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BCD2-74AC-4E8B-94E5-F6FBD4F7C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44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19A01-2997-487E-BF7D-90B8B36F1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71B07-8214-442A-9A21-10F33C6AC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5DA2B-8F6C-4FFB-B3BF-532F89BDA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10D2-62C1-4E21-AC64-CEFDF7CBC9AF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DCF5A-440D-44F1-A17C-4567B8AF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E455D-BEFE-427C-9A93-8D2526666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BCD2-74AC-4E8B-94E5-F6FBD4F7C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50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B3E1-4A99-4A94-9B4E-6EEA6E7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30020-84CD-43D7-8622-3CEA7FE4E1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814E9A-F00F-4DEF-B973-C545C28EA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0249F8-20A7-41C0-A1F9-158B4D66D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10D2-62C1-4E21-AC64-CEFDF7CBC9AF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04145-26D0-4D13-929A-41E0EAB9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6223B-1937-474B-9064-0FEE457B4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BCD2-74AC-4E8B-94E5-F6FBD4F7C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03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8C502-B41D-42AE-8EB4-CE0008C1F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281E4-DC1E-43CE-98F9-9B845F267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18FD2B-674F-4736-8531-4C3E4329E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095524-A6FB-4B2E-853D-F36E02CF07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5A45E2-97E6-4110-96BC-97EA287002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88C946-C3C7-4ADA-A0A2-15E80D65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10D2-62C1-4E21-AC64-CEFDF7CBC9AF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58B188-41EA-4C3B-B827-747A1A510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39BA43-B682-4FF6-8EDB-743B448C7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BCD2-74AC-4E8B-94E5-F6FBD4F7C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45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3F7CF-506E-4FE4-9ED2-75E6C2E8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BB9BAF-103A-49B6-BB02-C1C69B51F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10D2-62C1-4E21-AC64-CEFDF7CBC9AF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B5D0C-4C80-4237-983F-DE7477A5C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001B7-43F8-4664-B135-B9EC28EB1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BCD2-74AC-4E8B-94E5-F6FBD4F7C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75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8F5ED8-4BEE-4D42-85A1-8BC8B220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10D2-62C1-4E21-AC64-CEFDF7CBC9AF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225F19-0DCF-4E7E-A3B8-20E943D22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DCA8-2AC6-4CD6-9392-8A1060002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BCD2-74AC-4E8B-94E5-F6FBD4F7C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77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35BC2-8FDC-49CF-8F1F-5C27CFDE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A9A17-0B41-444C-B119-004C9A3C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C387D-5233-4311-BC8C-806C409FB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EC960-00CA-47C9-8273-C488F3F0F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10D2-62C1-4E21-AC64-CEFDF7CBC9AF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31E36-1F53-417F-AFA0-D893E18B4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BE5E2-7890-47E5-8C7F-5E78E11B2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BCD2-74AC-4E8B-94E5-F6FBD4F7C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68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729A2-4C6E-4EDC-B666-B8692B4E8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30B26A-B5AB-42C0-BA00-9A24BA7E1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13FA74-5582-4A28-8F54-C5BE9621B6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BB1A6-0B31-4B85-8269-A31FD0E1D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10D2-62C1-4E21-AC64-CEFDF7CBC9AF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524F2-79D2-494E-9825-2E955468A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75A01-2C85-442F-90B8-9B4B55B6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BCD2-74AC-4E8B-94E5-F6FBD4F7C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08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FBF1B9-3D8F-466D-92FD-6B270F5A6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EDA1E-5435-4F26-A90F-D1042EA3F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C5AC4-2176-4691-888E-3E1C91DC78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310D2-62C1-4E21-AC64-CEFDF7CBC9AF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C9420-C7D3-45BD-BBAB-F49861239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2B2C5-76E7-47EC-9918-01E4028D5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5BCD2-74AC-4E8B-94E5-F6FBD4F7C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4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C577F-9727-4C07-B45C-C582B342CF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Lab 3 Part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490B6-8786-4ABA-B9C4-5A1E87FDB9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451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N_20250609_18_08_28_Pro">
            <a:hlinkClick r:id="" action="ppaction://media"/>
            <a:extLst>
              <a:ext uri="{FF2B5EF4-FFF2-40B4-BE49-F238E27FC236}">
                <a16:creationId xmlns:a16="http://schemas.microsoft.com/office/drawing/2014/main" id="{102CA17B-A94F-4CBE-BF15-5EB7DCFAE22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1556" y="565265"/>
            <a:ext cx="9488887" cy="5337378"/>
          </a:xfrm>
        </p:spPr>
      </p:pic>
    </p:spTree>
    <p:extLst>
      <p:ext uri="{BB962C8B-B14F-4D97-AF65-F5344CB8AC3E}">
        <p14:creationId xmlns:p14="http://schemas.microsoft.com/office/powerpoint/2010/main" val="214418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96B7D-5D52-4EB6-A311-B3B6A8EC9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397DF-E4C6-4DF8-A3F6-01E4EB1EC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0.5 kg box is experiencing a constant net force of 3 N. </a:t>
            </a:r>
          </a:p>
          <a:p>
            <a:endParaRPr lang="en-US" dirty="0"/>
          </a:p>
          <a:p>
            <a:r>
              <a:rPr lang="en-US" dirty="0"/>
              <a:t>1. What acceleration is the box experiencing?</a:t>
            </a:r>
          </a:p>
          <a:p>
            <a:r>
              <a:rPr lang="en-US" dirty="0"/>
              <a:t>2. Assuming the box started from rest, what is its velocity in 6 seconds?</a:t>
            </a:r>
          </a:p>
          <a:p>
            <a:r>
              <a:rPr lang="en-US" dirty="0"/>
              <a:t>3. Assuming the box started at s=0, what is its position at 6 seconds?</a:t>
            </a:r>
          </a:p>
          <a:p>
            <a:endParaRPr lang="en-US" dirty="0"/>
          </a:p>
          <a:p>
            <a:r>
              <a:rPr lang="en-US" dirty="0"/>
              <a:t>You have 10 minutes to solve on your own</a:t>
            </a:r>
          </a:p>
        </p:txBody>
      </p:sp>
    </p:spTree>
    <p:extLst>
      <p:ext uri="{BB962C8B-B14F-4D97-AF65-F5344CB8AC3E}">
        <p14:creationId xmlns:p14="http://schemas.microsoft.com/office/powerpoint/2010/main" val="571111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2CCE8-2346-4161-B305-AEA833E0A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to Q1</a:t>
            </a:r>
          </a:p>
        </p:txBody>
      </p:sp>
      <p:pic>
        <p:nvPicPr>
          <p:cNvPr id="4" name="WIN_20250609_18_13_35_Pro">
            <a:hlinkClick r:id="" action="ppaction://media"/>
            <a:extLst>
              <a:ext uri="{FF2B5EF4-FFF2-40B4-BE49-F238E27FC236}">
                <a16:creationId xmlns:a16="http://schemas.microsoft.com/office/drawing/2014/main" id="{65FF2D3B-F136-4FA0-AFA7-253B02278ED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51829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98BA6-19C7-4768-82B4-141B0B842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to Q2</a:t>
            </a:r>
          </a:p>
        </p:txBody>
      </p:sp>
      <p:pic>
        <p:nvPicPr>
          <p:cNvPr id="4" name="WIN_20250609_18_16_44_Pro">
            <a:hlinkClick r:id="" action="ppaction://media"/>
            <a:extLst>
              <a:ext uri="{FF2B5EF4-FFF2-40B4-BE49-F238E27FC236}">
                <a16:creationId xmlns:a16="http://schemas.microsoft.com/office/drawing/2014/main" id="{7FE06B32-B1BE-4FDC-ADF3-EAA4A815ACF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10760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C0E51-31FF-43AD-9797-883A19A6B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to Q3</a:t>
            </a:r>
          </a:p>
        </p:txBody>
      </p:sp>
      <p:pic>
        <p:nvPicPr>
          <p:cNvPr id="4" name="WIN_20250609_18_18_38_Pro">
            <a:hlinkClick r:id="" action="ppaction://media"/>
            <a:extLst>
              <a:ext uri="{FF2B5EF4-FFF2-40B4-BE49-F238E27FC236}">
                <a16:creationId xmlns:a16="http://schemas.microsoft.com/office/drawing/2014/main" id="{7869E9F4-1488-4AAC-A1EE-17977A54A06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05715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9CC8D-3106-47D2-9A5A-5E2C1E5DD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Worksheet on Your 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DA315-6590-4A1D-BC36-FE4E5A181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Now, I will give you a worksheet to solve problems that combine forces and kinematics to work on your own for the rest of class</a:t>
            </a:r>
          </a:p>
          <a:p>
            <a:endParaRPr lang="en-US" dirty="0"/>
          </a:p>
          <a:p>
            <a:r>
              <a:rPr lang="en-US" dirty="0"/>
              <a:t>Bring any questions you have to our next live </a:t>
            </a:r>
            <a:r>
              <a:rPr lang="en-US"/>
              <a:t>teaching class</a:t>
            </a:r>
          </a:p>
        </p:txBody>
      </p:sp>
    </p:spTree>
    <p:extLst>
      <p:ext uri="{BB962C8B-B14F-4D97-AF65-F5344CB8AC3E}">
        <p14:creationId xmlns:p14="http://schemas.microsoft.com/office/powerpoint/2010/main" val="400128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125</Words>
  <Application>Microsoft Office PowerPoint</Application>
  <PresentationFormat>Widescreen</PresentationFormat>
  <Paragraphs>17</Paragraphs>
  <Slides>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Lab 3 Part 2</vt:lpstr>
      <vt:lpstr>PowerPoint Presentation</vt:lpstr>
      <vt:lpstr>Problem 1</vt:lpstr>
      <vt:lpstr>Solution to Q1</vt:lpstr>
      <vt:lpstr>Solution to Q2</vt:lpstr>
      <vt:lpstr>Solution to Q3</vt:lpstr>
      <vt:lpstr>Worksheet on Your Own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3 Part 2</dc:title>
  <dc:creator>Danielle Grimes</dc:creator>
  <cp:lastModifiedBy>Danielle Grimes</cp:lastModifiedBy>
  <cp:revision>5</cp:revision>
  <dcterms:created xsi:type="dcterms:W3CDTF">2025-06-09T23:04:18Z</dcterms:created>
  <dcterms:modified xsi:type="dcterms:W3CDTF">2025-06-09T23:22:20Z</dcterms:modified>
</cp:coreProperties>
</file>